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258"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0E33D6-D084-41DC-BA5F-79F3D42331B7}" v="1680" dt="2025-08-28T19:26:24.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AN JONATHAN ESPIN IBARRA" userId="b3ec69bc-eafd-47e9-9912-adfc059b717c" providerId="ADAL" clId="{6C82A8AE-3D12-4BC8-A28B-642B945AD42E}"/>
    <pc:docChg chg="undo custSel addSld delSld modSld modSection">
      <pc:chgData name="CHRISTIAN JONATHAN ESPIN IBARRA" userId="b3ec69bc-eafd-47e9-9912-adfc059b717c" providerId="ADAL" clId="{6C82A8AE-3D12-4BC8-A28B-642B945AD42E}" dt="2025-08-14T23:15:00.934" v="1434" actId="2696"/>
      <pc:docMkLst>
        <pc:docMk/>
      </pc:docMkLst>
      <pc:sldChg chg="addSp delSp modSp mod">
        <pc:chgData name="CHRISTIAN JONATHAN ESPIN IBARRA" userId="b3ec69bc-eafd-47e9-9912-adfc059b717c" providerId="ADAL" clId="{6C82A8AE-3D12-4BC8-A28B-642B945AD42E}" dt="2025-08-14T23:14:17.692" v="1432" actId="1036"/>
        <pc:sldMkLst>
          <pc:docMk/>
          <pc:sldMk cId="1154237620" sldId="256"/>
        </pc:sldMkLst>
        <pc:spChg chg="add mod">
          <ac:chgData name="CHRISTIAN JONATHAN ESPIN IBARRA" userId="b3ec69bc-eafd-47e9-9912-adfc059b717c" providerId="ADAL" clId="{6C82A8AE-3D12-4BC8-A28B-642B945AD42E}" dt="2025-08-14T23:10:33.750" v="1265" actId="20577"/>
          <ac:spMkLst>
            <pc:docMk/>
            <pc:sldMk cId="1154237620" sldId="256"/>
            <ac:spMk id="3" creationId="{C6B10157-7972-F360-7B4E-2B4F6F939AD0}"/>
          </ac:spMkLst>
        </pc:spChg>
        <pc:spChg chg="mod">
          <ac:chgData name="CHRISTIAN JONATHAN ESPIN IBARRA" userId="b3ec69bc-eafd-47e9-9912-adfc059b717c" providerId="ADAL" clId="{6C82A8AE-3D12-4BC8-A28B-642B945AD42E}" dt="2025-08-14T02:39:29.067" v="93" actId="33524"/>
          <ac:spMkLst>
            <pc:docMk/>
            <pc:sldMk cId="1154237620" sldId="256"/>
            <ac:spMk id="8" creationId="{E90810EB-C9FE-C1F2-4CE1-32C95CB36FE8}"/>
          </ac:spMkLst>
        </pc:spChg>
        <pc:spChg chg="mod">
          <ac:chgData name="CHRISTIAN JONATHAN ESPIN IBARRA" userId="b3ec69bc-eafd-47e9-9912-adfc059b717c" providerId="ADAL" clId="{6C82A8AE-3D12-4BC8-A28B-642B945AD42E}" dt="2025-08-14T05:06:38.778" v="559"/>
          <ac:spMkLst>
            <pc:docMk/>
            <pc:sldMk cId="1154237620" sldId="256"/>
            <ac:spMk id="15" creationId="{143C780A-D306-D9FA-EEC7-455406624C00}"/>
          </ac:spMkLst>
        </pc:spChg>
        <pc:spChg chg="mod">
          <ac:chgData name="CHRISTIAN JONATHAN ESPIN IBARRA" userId="b3ec69bc-eafd-47e9-9912-adfc059b717c" providerId="ADAL" clId="{6C82A8AE-3D12-4BC8-A28B-642B945AD42E}" dt="2025-08-14T23:04:53.064" v="886" actId="20577"/>
          <ac:spMkLst>
            <pc:docMk/>
            <pc:sldMk cId="1154237620" sldId="256"/>
            <ac:spMk id="20" creationId="{1E89CD43-FF80-3593-7026-BDF338BBFF94}"/>
          </ac:spMkLst>
        </pc:spChg>
        <pc:spChg chg="mod">
          <ac:chgData name="CHRISTIAN JONATHAN ESPIN IBARRA" userId="b3ec69bc-eafd-47e9-9912-adfc059b717c" providerId="ADAL" clId="{6C82A8AE-3D12-4BC8-A28B-642B945AD42E}" dt="2025-08-14T23:14:05.175" v="1423" actId="6549"/>
          <ac:spMkLst>
            <pc:docMk/>
            <pc:sldMk cId="1154237620" sldId="256"/>
            <ac:spMk id="21" creationId="{E5B67DD5-AF62-4996-BFC8-D0709EAAF04C}"/>
          </ac:spMkLst>
        </pc:spChg>
        <pc:spChg chg="mod">
          <ac:chgData name="CHRISTIAN JONATHAN ESPIN IBARRA" userId="b3ec69bc-eafd-47e9-9912-adfc059b717c" providerId="ADAL" clId="{6C82A8AE-3D12-4BC8-A28B-642B945AD42E}" dt="2025-08-13T03:06:16.493" v="9"/>
          <ac:spMkLst>
            <pc:docMk/>
            <pc:sldMk cId="1154237620" sldId="256"/>
            <ac:spMk id="26" creationId="{79016AB2-B6CD-8ED7-A756-5A1288745A4D}"/>
          </ac:spMkLst>
        </pc:spChg>
        <pc:spChg chg="mod">
          <ac:chgData name="CHRISTIAN JONATHAN ESPIN IBARRA" userId="b3ec69bc-eafd-47e9-9912-adfc059b717c" providerId="ADAL" clId="{6C82A8AE-3D12-4BC8-A28B-642B945AD42E}" dt="2025-08-13T03:16:40.718" v="78" actId="6549"/>
          <ac:spMkLst>
            <pc:docMk/>
            <pc:sldMk cId="1154237620" sldId="256"/>
            <ac:spMk id="27" creationId="{35C23D38-1D02-FA1F-40B5-BBB882222001}"/>
          </ac:spMkLst>
        </pc:spChg>
        <pc:picChg chg="add del mod">
          <ac:chgData name="CHRISTIAN JONATHAN ESPIN IBARRA" userId="b3ec69bc-eafd-47e9-9912-adfc059b717c" providerId="ADAL" clId="{6C82A8AE-3D12-4BC8-A28B-642B945AD42E}" dt="2025-08-14T03:12:20.763" v="159" actId="478"/>
          <ac:picMkLst>
            <pc:docMk/>
            <pc:sldMk cId="1154237620" sldId="256"/>
            <ac:picMk id="5" creationId="{024A8B33-DAFE-BFEC-C715-FDB895513DE4}"/>
          </ac:picMkLst>
        </pc:picChg>
        <pc:picChg chg="mod">
          <ac:chgData name="CHRISTIAN JONATHAN ESPIN IBARRA" userId="b3ec69bc-eafd-47e9-9912-adfc059b717c" providerId="ADAL" clId="{6C82A8AE-3D12-4BC8-A28B-642B945AD42E}" dt="2025-08-14T23:14:17.692" v="1432" actId="1036"/>
          <ac:picMkLst>
            <pc:docMk/>
            <pc:sldMk cId="1154237620" sldId="256"/>
            <ac:picMk id="6" creationId="{37941927-7D57-4D71-A05F-DADA5F870335}"/>
          </ac:picMkLst>
        </pc:picChg>
        <pc:picChg chg="add mod">
          <ac:chgData name="CHRISTIAN JONATHAN ESPIN IBARRA" userId="b3ec69bc-eafd-47e9-9912-adfc059b717c" providerId="ADAL" clId="{6C82A8AE-3D12-4BC8-A28B-642B945AD42E}" dt="2025-08-14T23:10:27.135" v="1263" actId="1035"/>
          <ac:picMkLst>
            <pc:docMk/>
            <pc:sldMk cId="1154237620" sldId="256"/>
            <ac:picMk id="10" creationId="{8BD5E6A6-D22C-EC53-1383-6E56E81A030B}"/>
          </ac:picMkLst>
        </pc:picChg>
        <pc:picChg chg="del">
          <ac:chgData name="CHRISTIAN JONATHAN ESPIN IBARRA" userId="b3ec69bc-eafd-47e9-9912-adfc059b717c" providerId="ADAL" clId="{6C82A8AE-3D12-4BC8-A28B-642B945AD42E}" dt="2025-08-13T03:05:10.949" v="1" actId="478"/>
          <ac:picMkLst>
            <pc:docMk/>
            <pc:sldMk cId="1154237620" sldId="256"/>
            <ac:picMk id="23" creationId="{C319984C-17F3-41B3-A42D-74C820B7DF71}"/>
          </ac:picMkLst>
        </pc:picChg>
      </pc:sldChg>
      <pc:sldChg chg="addSp delSp modSp mod">
        <pc:chgData name="CHRISTIAN JONATHAN ESPIN IBARRA" userId="b3ec69bc-eafd-47e9-9912-adfc059b717c" providerId="ADAL" clId="{6C82A8AE-3D12-4BC8-A28B-642B945AD42E}" dt="2025-08-14T23:03:02.147" v="783" actId="1076"/>
        <pc:sldMkLst>
          <pc:docMk/>
          <pc:sldMk cId="2353475068" sldId="258"/>
        </pc:sldMkLst>
        <pc:spChg chg="add mod">
          <ac:chgData name="CHRISTIAN JONATHAN ESPIN IBARRA" userId="b3ec69bc-eafd-47e9-9912-adfc059b717c" providerId="ADAL" clId="{6C82A8AE-3D12-4BC8-A28B-642B945AD42E}" dt="2025-08-14T23:03:02.147" v="783" actId="1076"/>
          <ac:spMkLst>
            <pc:docMk/>
            <pc:sldMk cId="2353475068" sldId="258"/>
            <ac:spMk id="6" creationId="{2910FA76-DBF2-BAA9-67D2-759773483436}"/>
          </ac:spMkLst>
        </pc:spChg>
        <pc:spChg chg="mod">
          <ac:chgData name="CHRISTIAN JONATHAN ESPIN IBARRA" userId="b3ec69bc-eafd-47e9-9912-adfc059b717c" providerId="ADAL" clId="{6C82A8AE-3D12-4BC8-A28B-642B945AD42E}" dt="2025-08-13T03:38:50.584" v="90"/>
          <ac:spMkLst>
            <pc:docMk/>
            <pc:sldMk cId="2353475068" sldId="258"/>
            <ac:spMk id="8" creationId="{E90810EB-C9FE-C1F2-4CE1-32C95CB36FE8}"/>
          </ac:spMkLst>
        </pc:spChg>
        <pc:spChg chg="mod">
          <ac:chgData name="CHRISTIAN JONATHAN ESPIN IBARRA" userId="b3ec69bc-eafd-47e9-9912-adfc059b717c" providerId="ADAL" clId="{6C82A8AE-3D12-4BC8-A28B-642B945AD42E}" dt="2025-08-14T04:15:31.611" v="304" actId="20577"/>
          <ac:spMkLst>
            <pc:docMk/>
            <pc:sldMk cId="2353475068" sldId="258"/>
            <ac:spMk id="15" creationId="{143C780A-D306-D9FA-EEC7-455406624C00}"/>
          </ac:spMkLst>
        </pc:spChg>
        <pc:spChg chg="mod">
          <ac:chgData name="CHRISTIAN JONATHAN ESPIN IBARRA" userId="b3ec69bc-eafd-47e9-9912-adfc059b717c" providerId="ADAL" clId="{6C82A8AE-3D12-4BC8-A28B-642B945AD42E}" dt="2025-08-14T04:54:51.223" v="544" actId="20577"/>
          <ac:spMkLst>
            <pc:docMk/>
            <pc:sldMk cId="2353475068" sldId="258"/>
            <ac:spMk id="20" creationId="{1E89CD43-FF80-3593-7026-BDF338BBFF94}"/>
          </ac:spMkLst>
        </pc:spChg>
        <pc:spChg chg="mod">
          <ac:chgData name="CHRISTIAN JONATHAN ESPIN IBARRA" userId="b3ec69bc-eafd-47e9-9912-adfc059b717c" providerId="ADAL" clId="{6C82A8AE-3D12-4BC8-A28B-642B945AD42E}" dt="2025-08-14T23:02:53.116" v="782" actId="20577"/>
          <ac:spMkLst>
            <pc:docMk/>
            <pc:sldMk cId="2353475068" sldId="258"/>
            <ac:spMk id="21" creationId="{E5B67DD5-AF62-4996-BFC8-D0709EAAF04C}"/>
          </ac:spMkLst>
        </pc:spChg>
        <pc:spChg chg="mod">
          <ac:chgData name="CHRISTIAN JONATHAN ESPIN IBARRA" userId="b3ec69bc-eafd-47e9-9912-adfc059b717c" providerId="ADAL" clId="{6C82A8AE-3D12-4BC8-A28B-642B945AD42E}" dt="2025-08-13T03:37:54.326" v="89"/>
          <ac:spMkLst>
            <pc:docMk/>
            <pc:sldMk cId="2353475068" sldId="258"/>
            <ac:spMk id="24" creationId="{A34004C7-4749-B7E3-E7D7-B3572BC231EF}"/>
          </ac:spMkLst>
        </pc:spChg>
        <pc:spChg chg="mod">
          <ac:chgData name="CHRISTIAN JONATHAN ESPIN IBARRA" userId="b3ec69bc-eafd-47e9-9912-adfc059b717c" providerId="ADAL" clId="{6C82A8AE-3D12-4BC8-A28B-642B945AD42E}" dt="2025-08-14T04:09:48.990" v="250" actId="20577"/>
          <ac:spMkLst>
            <pc:docMk/>
            <pc:sldMk cId="2353475068" sldId="258"/>
            <ac:spMk id="26" creationId="{79016AB2-B6CD-8ED7-A756-5A1288745A4D}"/>
          </ac:spMkLst>
        </pc:spChg>
        <pc:spChg chg="mod">
          <ac:chgData name="CHRISTIAN JONATHAN ESPIN IBARRA" userId="b3ec69bc-eafd-47e9-9912-adfc059b717c" providerId="ADAL" clId="{6C82A8AE-3D12-4BC8-A28B-642B945AD42E}" dt="2025-08-14T04:09:40.632" v="238" actId="20577"/>
          <ac:spMkLst>
            <pc:docMk/>
            <pc:sldMk cId="2353475068" sldId="258"/>
            <ac:spMk id="27" creationId="{35C23D38-1D02-FA1F-40B5-BBB882222001}"/>
          </ac:spMkLst>
        </pc:spChg>
        <pc:picChg chg="add mod">
          <ac:chgData name="CHRISTIAN JONATHAN ESPIN IBARRA" userId="b3ec69bc-eafd-47e9-9912-adfc059b717c" providerId="ADAL" clId="{6C82A8AE-3D12-4BC8-A28B-642B945AD42E}" dt="2025-08-13T03:39:04.872" v="92" actId="1076"/>
          <ac:picMkLst>
            <pc:docMk/>
            <pc:sldMk cId="2353475068" sldId="258"/>
            <ac:picMk id="3" creationId="{325C3E5D-7A20-77A9-15F6-3ABAE5D44171}"/>
          </ac:picMkLst>
        </pc:picChg>
        <pc:picChg chg="add del">
          <ac:chgData name="CHRISTIAN JONATHAN ESPIN IBARRA" userId="b3ec69bc-eafd-47e9-9912-adfc059b717c" providerId="ADAL" clId="{6C82A8AE-3D12-4BC8-A28B-642B945AD42E}" dt="2025-08-14T02:58:18.738" v="95" actId="22"/>
          <ac:picMkLst>
            <pc:docMk/>
            <pc:sldMk cId="2353475068" sldId="258"/>
            <ac:picMk id="5" creationId="{A47B48BE-A598-4235-3E1D-77B12BFE374C}"/>
          </ac:picMkLst>
        </pc:picChg>
        <pc:picChg chg="add mod modCrop">
          <ac:chgData name="CHRISTIAN JONATHAN ESPIN IBARRA" userId="b3ec69bc-eafd-47e9-9912-adfc059b717c" providerId="ADAL" clId="{6C82A8AE-3D12-4BC8-A28B-642B945AD42E}" dt="2025-08-14T04:10:32.989" v="257" actId="14100"/>
          <ac:picMkLst>
            <pc:docMk/>
            <pc:sldMk cId="2353475068" sldId="258"/>
            <ac:picMk id="10" creationId="{BE482755-9906-70E8-B14F-FA4C8491C437}"/>
          </ac:picMkLst>
        </pc:picChg>
        <pc:picChg chg="add mod modCrop">
          <ac:chgData name="CHRISTIAN JONATHAN ESPIN IBARRA" userId="b3ec69bc-eafd-47e9-9912-adfc059b717c" providerId="ADAL" clId="{6C82A8AE-3D12-4BC8-A28B-642B945AD42E}" dt="2025-08-14T04:54:56.385" v="545" actId="1076"/>
          <ac:picMkLst>
            <pc:docMk/>
            <pc:sldMk cId="2353475068" sldId="258"/>
            <ac:picMk id="12" creationId="{625E2751-513A-D703-3AF1-3DC614D14CD5}"/>
          </ac:picMkLst>
        </pc:picChg>
      </pc:sldChg>
    </pc:docChg>
  </pc:docChgLst>
  <pc:docChgLst>
    <pc:chgData name="CHRISTIAN JONATHAN ESPIN IBARRA" userId="b3ec69bc-eafd-47e9-9912-adfc059b717c" providerId="ADAL" clId="{360E33D6-D084-41DC-BA5F-79F3D42331B7}"/>
    <pc:docChg chg="undo custSel modSld">
      <pc:chgData name="CHRISTIAN JONATHAN ESPIN IBARRA" userId="b3ec69bc-eafd-47e9-9912-adfc059b717c" providerId="ADAL" clId="{360E33D6-D084-41DC-BA5F-79F3D42331B7}" dt="2025-08-28T19:26:24.939" v="1672" actId="20577"/>
      <pc:docMkLst>
        <pc:docMk/>
      </pc:docMkLst>
      <pc:sldChg chg="modSp">
        <pc:chgData name="CHRISTIAN JONATHAN ESPIN IBARRA" userId="b3ec69bc-eafd-47e9-9912-adfc059b717c" providerId="ADAL" clId="{360E33D6-D084-41DC-BA5F-79F3D42331B7}" dt="2025-08-28T19:11:29.289" v="1467"/>
        <pc:sldMkLst>
          <pc:docMk/>
          <pc:sldMk cId="1154237620" sldId="256"/>
        </pc:sldMkLst>
        <pc:spChg chg="mod">
          <ac:chgData name="CHRISTIAN JONATHAN ESPIN IBARRA" userId="b3ec69bc-eafd-47e9-9912-adfc059b717c" providerId="ADAL" clId="{360E33D6-D084-41DC-BA5F-79F3D42331B7}" dt="2025-08-27T20:50:13.579" v="1219" actId="20577"/>
          <ac:spMkLst>
            <pc:docMk/>
            <pc:sldMk cId="1154237620" sldId="256"/>
            <ac:spMk id="8" creationId="{E90810EB-C9FE-C1F2-4CE1-32C95CB36FE8}"/>
          </ac:spMkLst>
        </pc:spChg>
        <pc:spChg chg="mod">
          <ac:chgData name="CHRISTIAN JONATHAN ESPIN IBARRA" userId="b3ec69bc-eafd-47e9-9912-adfc059b717c" providerId="ADAL" clId="{360E33D6-D084-41DC-BA5F-79F3D42331B7}" dt="2025-08-26T21:26:59.011" v="705" actId="20577"/>
          <ac:spMkLst>
            <pc:docMk/>
            <pc:sldMk cId="1154237620" sldId="256"/>
            <ac:spMk id="15" creationId="{143C780A-D306-D9FA-EEC7-455406624C00}"/>
          </ac:spMkLst>
        </pc:spChg>
        <pc:spChg chg="mod">
          <ac:chgData name="CHRISTIAN JONATHAN ESPIN IBARRA" userId="b3ec69bc-eafd-47e9-9912-adfc059b717c" providerId="ADAL" clId="{360E33D6-D084-41DC-BA5F-79F3D42331B7}" dt="2025-08-28T19:11:29.289" v="1467"/>
          <ac:spMkLst>
            <pc:docMk/>
            <pc:sldMk cId="1154237620" sldId="256"/>
            <ac:spMk id="16" creationId="{D44A0D56-4CCC-CD44-4432-02AE7D654D6B}"/>
          </ac:spMkLst>
        </pc:spChg>
        <pc:spChg chg="mod">
          <ac:chgData name="CHRISTIAN JONATHAN ESPIN IBARRA" userId="b3ec69bc-eafd-47e9-9912-adfc059b717c" providerId="ADAL" clId="{360E33D6-D084-41DC-BA5F-79F3D42331B7}" dt="2025-08-27T18:50:02.585" v="1027" actId="20577"/>
          <ac:spMkLst>
            <pc:docMk/>
            <pc:sldMk cId="1154237620" sldId="256"/>
            <ac:spMk id="20" creationId="{1E89CD43-FF80-3593-7026-BDF338BBFF94}"/>
          </ac:spMkLst>
        </pc:spChg>
        <pc:spChg chg="mod">
          <ac:chgData name="CHRISTIAN JONATHAN ESPIN IBARRA" userId="b3ec69bc-eafd-47e9-9912-adfc059b717c" providerId="ADAL" clId="{360E33D6-D084-41DC-BA5F-79F3D42331B7}" dt="2025-08-27T20:34:36.869" v="1113" actId="20577"/>
          <ac:spMkLst>
            <pc:docMk/>
            <pc:sldMk cId="1154237620" sldId="256"/>
            <ac:spMk id="21" creationId="{E5B67DD5-AF62-4996-BFC8-D0709EAAF04C}"/>
          </ac:spMkLst>
        </pc:spChg>
        <pc:spChg chg="mod">
          <ac:chgData name="CHRISTIAN JONATHAN ESPIN IBARRA" userId="b3ec69bc-eafd-47e9-9912-adfc059b717c" providerId="ADAL" clId="{360E33D6-D084-41DC-BA5F-79F3D42331B7}" dt="2025-08-26T20:08:22.283" v="623" actId="1076"/>
          <ac:spMkLst>
            <pc:docMk/>
            <pc:sldMk cId="1154237620" sldId="256"/>
            <ac:spMk id="24" creationId="{A34004C7-4749-B7E3-E7D7-B3572BC231EF}"/>
          </ac:spMkLst>
        </pc:spChg>
        <pc:picChg chg="mod">
          <ac:chgData name="CHRISTIAN JONATHAN ESPIN IBARRA" userId="b3ec69bc-eafd-47e9-9912-adfc059b717c" providerId="ADAL" clId="{360E33D6-D084-41DC-BA5F-79F3D42331B7}" dt="2025-08-27T20:33:42.358" v="1040" actId="1076"/>
          <ac:picMkLst>
            <pc:docMk/>
            <pc:sldMk cId="1154237620" sldId="256"/>
            <ac:picMk id="6" creationId="{37941927-7D57-4D71-A05F-DADA5F870335}"/>
          </ac:picMkLst>
        </pc:picChg>
        <pc:picChg chg="mod">
          <ac:chgData name="CHRISTIAN JONATHAN ESPIN IBARRA" userId="b3ec69bc-eafd-47e9-9912-adfc059b717c" providerId="ADAL" clId="{360E33D6-D084-41DC-BA5F-79F3D42331B7}" dt="2025-08-26T20:23:54.116" v="638" actId="1076"/>
          <ac:picMkLst>
            <pc:docMk/>
            <pc:sldMk cId="1154237620" sldId="256"/>
            <ac:picMk id="10" creationId="{8BD5E6A6-D22C-EC53-1383-6E56E81A030B}"/>
          </ac:picMkLst>
        </pc:picChg>
        <pc:picChg chg="mod">
          <ac:chgData name="CHRISTIAN JONATHAN ESPIN IBARRA" userId="b3ec69bc-eafd-47e9-9912-adfc059b717c" providerId="ADAL" clId="{360E33D6-D084-41DC-BA5F-79F3D42331B7}" dt="2025-08-26T21:50:21.387" v="730" actId="1076"/>
          <ac:picMkLst>
            <pc:docMk/>
            <pc:sldMk cId="1154237620" sldId="256"/>
            <ac:picMk id="22" creationId="{55E76F25-39CA-4557-9462-00B785B79383}"/>
          </ac:picMkLst>
        </pc:picChg>
      </pc:sldChg>
      <pc:sldChg chg="modSp">
        <pc:chgData name="CHRISTIAN JONATHAN ESPIN IBARRA" userId="b3ec69bc-eafd-47e9-9912-adfc059b717c" providerId="ADAL" clId="{360E33D6-D084-41DC-BA5F-79F3D42331B7}" dt="2025-08-28T19:11:39.594" v="1468"/>
        <pc:sldMkLst>
          <pc:docMk/>
          <pc:sldMk cId="223735078" sldId="257"/>
        </pc:sldMkLst>
        <pc:spChg chg="mod">
          <ac:chgData name="CHRISTIAN JONATHAN ESPIN IBARRA" userId="b3ec69bc-eafd-47e9-9912-adfc059b717c" providerId="ADAL" clId="{360E33D6-D084-41DC-BA5F-79F3D42331B7}" dt="2025-08-26T21:27:15.092" v="728" actId="20577"/>
          <ac:spMkLst>
            <pc:docMk/>
            <pc:sldMk cId="223735078" sldId="257"/>
            <ac:spMk id="10" creationId="{3D37EAC3-90CD-EA42-4DD4-7E98DD56B841}"/>
          </ac:spMkLst>
        </pc:spChg>
        <pc:spChg chg="mod">
          <ac:chgData name="CHRISTIAN JONATHAN ESPIN IBARRA" userId="b3ec69bc-eafd-47e9-9912-adfc059b717c" providerId="ADAL" clId="{360E33D6-D084-41DC-BA5F-79F3D42331B7}" dt="2025-08-28T19:11:39.594" v="1468"/>
          <ac:spMkLst>
            <pc:docMk/>
            <pc:sldMk cId="223735078" sldId="257"/>
            <ac:spMk id="13" creationId="{D1B99D56-EC8A-2AAE-205C-D5BC83000B29}"/>
          </ac:spMkLst>
        </pc:spChg>
        <pc:spChg chg="mod">
          <ac:chgData name="CHRISTIAN JONATHAN ESPIN IBARRA" userId="b3ec69bc-eafd-47e9-9912-adfc059b717c" providerId="ADAL" clId="{360E33D6-D084-41DC-BA5F-79F3D42331B7}" dt="2025-08-27T18:46:15.138" v="888" actId="20577"/>
          <ac:spMkLst>
            <pc:docMk/>
            <pc:sldMk cId="223735078" sldId="257"/>
            <ac:spMk id="14" creationId="{D46122D2-621E-31CE-451D-B174F76F9990}"/>
          </ac:spMkLst>
        </pc:spChg>
      </pc:sldChg>
      <pc:sldChg chg="addSp delSp modSp">
        <pc:chgData name="CHRISTIAN JONATHAN ESPIN IBARRA" userId="b3ec69bc-eafd-47e9-9912-adfc059b717c" providerId="ADAL" clId="{360E33D6-D084-41DC-BA5F-79F3D42331B7}" dt="2025-08-28T19:26:24.939" v="1672" actId="20577"/>
        <pc:sldMkLst>
          <pc:docMk/>
          <pc:sldMk cId="2353475068" sldId="258"/>
        </pc:sldMkLst>
        <pc:spChg chg="add del">
          <ac:chgData name="CHRISTIAN JONATHAN ESPIN IBARRA" userId="b3ec69bc-eafd-47e9-9912-adfc059b717c" providerId="ADAL" clId="{360E33D6-D084-41DC-BA5F-79F3D42331B7}" dt="2025-08-26T21:51:35.709" v="734"/>
          <ac:spMkLst>
            <pc:docMk/>
            <pc:sldMk cId="2353475068" sldId="258"/>
            <ac:spMk id="4" creationId="{9E04512B-2983-423D-B2FD-CF60330EBE8B}"/>
          </ac:spMkLst>
        </pc:spChg>
        <pc:spChg chg="add del">
          <ac:chgData name="CHRISTIAN JONATHAN ESPIN IBARRA" userId="b3ec69bc-eafd-47e9-9912-adfc059b717c" providerId="ADAL" clId="{360E33D6-D084-41DC-BA5F-79F3D42331B7}" dt="2025-08-26T21:51:35.359" v="733"/>
          <ac:spMkLst>
            <pc:docMk/>
            <pc:sldMk cId="2353475068" sldId="258"/>
            <ac:spMk id="5" creationId="{2DB4E6E2-8BA6-4002-BD8F-6BDD9D5DC2DF}"/>
          </ac:spMkLst>
        </pc:spChg>
        <pc:spChg chg="mod">
          <ac:chgData name="CHRISTIAN JONATHAN ESPIN IBARRA" userId="b3ec69bc-eafd-47e9-9912-adfc059b717c" providerId="ADAL" clId="{360E33D6-D084-41DC-BA5F-79F3D42331B7}" dt="2025-08-26T20:46:12.360" v="667" actId="1076"/>
          <ac:spMkLst>
            <pc:docMk/>
            <pc:sldMk cId="2353475068" sldId="258"/>
            <ac:spMk id="6" creationId="{2910FA76-DBF2-BAA9-67D2-759773483436}"/>
          </ac:spMkLst>
        </pc:spChg>
        <pc:spChg chg="mod">
          <ac:chgData name="CHRISTIAN JONATHAN ESPIN IBARRA" userId="b3ec69bc-eafd-47e9-9912-adfc059b717c" providerId="ADAL" clId="{360E33D6-D084-41DC-BA5F-79F3D42331B7}" dt="2025-08-28T16:17:41.709" v="1464"/>
          <ac:spMkLst>
            <pc:docMk/>
            <pc:sldMk cId="2353475068" sldId="258"/>
            <ac:spMk id="8" creationId="{E90810EB-C9FE-C1F2-4CE1-32C95CB36FE8}"/>
          </ac:spMkLst>
        </pc:spChg>
        <pc:spChg chg="mod">
          <ac:chgData name="CHRISTIAN JONATHAN ESPIN IBARRA" userId="b3ec69bc-eafd-47e9-9912-adfc059b717c" providerId="ADAL" clId="{360E33D6-D084-41DC-BA5F-79F3D42331B7}" dt="2025-08-26T21:26:50.291" v="690" actId="20577"/>
          <ac:spMkLst>
            <pc:docMk/>
            <pc:sldMk cId="2353475068" sldId="258"/>
            <ac:spMk id="15" creationId="{143C780A-D306-D9FA-EEC7-455406624C00}"/>
          </ac:spMkLst>
        </pc:spChg>
        <pc:spChg chg="mod">
          <ac:chgData name="CHRISTIAN JONATHAN ESPIN IBARRA" userId="b3ec69bc-eafd-47e9-9912-adfc059b717c" providerId="ADAL" clId="{360E33D6-D084-41DC-BA5F-79F3D42331B7}" dt="2025-08-28T19:11:22.995" v="1466"/>
          <ac:spMkLst>
            <pc:docMk/>
            <pc:sldMk cId="2353475068" sldId="258"/>
            <ac:spMk id="16" creationId="{D44A0D56-4CCC-CD44-4432-02AE7D654D6B}"/>
          </ac:spMkLst>
        </pc:spChg>
        <pc:spChg chg="mod">
          <ac:chgData name="CHRISTIAN JONATHAN ESPIN IBARRA" userId="b3ec69bc-eafd-47e9-9912-adfc059b717c" providerId="ADAL" clId="{360E33D6-D084-41DC-BA5F-79F3D42331B7}" dt="2025-08-27T21:01:49.300" v="1416" actId="20577"/>
          <ac:spMkLst>
            <pc:docMk/>
            <pc:sldMk cId="2353475068" sldId="258"/>
            <ac:spMk id="20" creationId="{1E89CD43-FF80-3593-7026-BDF338BBFF94}"/>
          </ac:spMkLst>
        </pc:spChg>
        <pc:spChg chg="mod">
          <ac:chgData name="CHRISTIAN JONATHAN ESPIN IBARRA" userId="b3ec69bc-eafd-47e9-9912-adfc059b717c" providerId="ADAL" clId="{360E33D6-D084-41DC-BA5F-79F3D42331B7}" dt="2025-08-28T19:26:24.939" v="1672" actId="20577"/>
          <ac:spMkLst>
            <pc:docMk/>
            <pc:sldMk cId="2353475068" sldId="258"/>
            <ac:spMk id="21" creationId="{E5B67DD5-AF62-4996-BFC8-D0709EAAF04C}"/>
          </ac:spMkLst>
        </pc:spChg>
        <pc:picChg chg="mod">
          <ac:chgData name="CHRISTIAN JONATHAN ESPIN IBARRA" userId="b3ec69bc-eafd-47e9-9912-adfc059b717c" providerId="ADAL" clId="{360E33D6-D084-41DC-BA5F-79F3D42331B7}" dt="2025-08-27T16:51:35.645" v="882" actId="1076"/>
          <ac:picMkLst>
            <pc:docMk/>
            <pc:sldMk cId="2353475068" sldId="258"/>
            <ac:picMk id="10" creationId="{BE482755-9906-70E8-B14F-FA4C8491C437}"/>
          </ac:picMkLst>
        </pc:picChg>
        <pc:picChg chg="mod">
          <ac:chgData name="CHRISTIAN JONATHAN ESPIN IBARRA" userId="b3ec69bc-eafd-47e9-9912-adfc059b717c" providerId="ADAL" clId="{360E33D6-D084-41DC-BA5F-79F3D42331B7}" dt="2025-08-26T20:45:19.217" v="664" actId="1076"/>
          <ac:picMkLst>
            <pc:docMk/>
            <pc:sldMk cId="2353475068" sldId="258"/>
            <ac:picMk id="12" creationId="{625E2751-513A-D703-3AF1-3DC614D14CD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Editar los estilos de texto del patrón</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s-ES"/>
              <a:t>Haga clic para modificar el estilo de título del patrón</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28.08.2025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‹Nº›</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28.08.2025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‹Nº›</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dirty="0">
                <a:solidFill>
                  <a:srgbClr val="1A3A64"/>
                </a:solidFill>
                <a:latin typeface="Arial" panose="020B0604020202020204" pitchFamily="34" charset="0"/>
                <a:cs typeface="Arial" panose="020B0604020202020204" pitchFamily="34" charset="0"/>
              </a:rPr>
              <a:t>Low-cost Digitizer based on FPGA and Raspberry</a:t>
            </a: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Christian Espín</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noProof="0" dirty="0"/>
              <a:t>Instituto </a:t>
            </a:r>
            <a:r>
              <a:rPr lang="en-GB" sz="1400" noProof="0" dirty="0" err="1"/>
              <a:t>Geofísico</a:t>
            </a:r>
            <a:r>
              <a:rPr lang="en-GB" sz="1400" noProof="0" dirty="0"/>
              <a:t> – Escuela </a:t>
            </a:r>
            <a:r>
              <a:rPr lang="en-GB" sz="1400" noProof="0" dirty="0" err="1"/>
              <a:t>Politécnica</a:t>
            </a:r>
            <a:r>
              <a:rPr lang="en-GB" sz="1400" noProof="0" dirty="0"/>
              <a:t> Nacional</a:t>
            </a:r>
          </a:p>
          <a:p>
            <a:endParaRPr lang="en-GB" sz="1400"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a:solidFill>
                  <a:schemeClr val="bg1">
                    <a:lumMod val="65000"/>
                  </a:schemeClr>
                </a:solidFill>
              </a:rPr>
              <a:t>DISCLAIMER: The presentation is for illustrative purposes only. Copyright IGEPN</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Low-cost equipment is incredibly valuable in developing countries. Consequently, a prototype was developed based on FPGA and Raspberry Pi. This approach provides flexibility, speed, and reduced development complexity.</a:t>
            </a:r>
          </a:p>
          <a:p>
            <a:endParaRPr lang="en-US" dirty="0"/>
          </a:p>
          <a:p>
            <a:r>
              <a:rPr lang="en-US" dirty="0"/>
              <a:t>The prototype demonstrated outstanding performance under both laboratory and field conditions. </a:t>
            </a:r>
            <a:r>
              <a:rPr lang="en-US" dirty="0" err="1"/>
              <a:t>MiniSEED</a:t>
            </a:r>
            <a:r>
              <a:rPr lang="en-US" dirty="0"/>
              <a:t> files were successfully transmitted via Ethernet to the test server at the monitoring center.</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P3.1-457</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5854334C-40FE-437C-A8B9-1D55C4739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7332" y="2993777"/>
            <a:ext cx="2173607" cy="469326"/>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For operation, the FPGA was primarily used for fast, scalable data acquisition from AD cards, as well as for date and time synchronization with a GPS device. The acquired information is then sent to a Raspberry Pi board, where it is stored on a USB drive. At this stage, the data is also converted into </a:t>
            </a:r>
            <a:r>
              <a:rPr lang="en-US" sz="1200" dirty="0" err="1"/>
              <a:t>MiniSEED</a:t>
            </a:r>
            <a:r>
              <a:rPr lang="en-US" sz="1200" dirty="0"/>
              <a:t> files. With proper configuration, the data can also be transmitted via Ethernet.</a:t>
            </a:r>
          </a:p>
          <a:p>
            <a:endParaRPr lang="en-US" sz="1200" dirty="0"/>
          </a:p>
          <a:p>
            <a:r>
              <a:rPr lang="en-US" sz="1200" dirty="0"/>
              <a:t>The analog signal is converted into a 24-bit discrete signal using a </a:t>
            </a:r>
            <a:r>
              <a:rPr lang="en-US" sz="1200" dirty="0" err="1"/>
              <a:t>Pmod</a:t>
            </a:r>
            <a:r>
              <a:rPr lang="en-US" sz="1200" dirty="0"/>
              <a:t> AD5 4-channel card from </a:t>
            </a:r>
            <a:r>
              <a:rPr lang="en-US" sz="1200" dirty="0" err="1"/>
              <a:t>Digilent</a:t>
            </a:r>
            <a:r>
              <a:rPr lang="en-US" sz="1200" dirty="0"/>
              <a:t>. This card is connected directly to the FPGA board through a </a:t>
            </a:r>
            <a:r>
              <a:rPr lang="en-US" sz="1200" dirty="0" err="1"/>
              <a:t>Pmod</a:t>
            </a:r>
            <a:r>
              <a:rPr lang="en-US" sz="1200" dirty="0"/>
              <a:t> interface, also developed by </a:t>
            </a:r>
            <a:r>
              <a:rPr lang="en-US" sz="1200" dirty="0" err="1"/>
              <a:t>Digilent</a:t>
            </a:r>
            <a:r>
              <a:rPr lang="en-US" sz="1200" dirty="0"/>
              <a:t>. The Virtex-5 FPGA board used has several </a:t>
            </a:r>
            <a:r>
              <a:rPr lang="en-US" sz="1200" dirty="0" err="1"/>
              <a:t>Pmod</a:t>
            </a:r>
            <a:r>
              <a:rPr lang="en-US" sz="1200" dirty="0"/>
              <a:t> interfaces, which allow for an increase in the number of acquired channels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900" dirty="0"/>
              <a:t>Fig. 3 Prototype connection schematic.</a:t>
            </a:r>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marL="171450" indent="-171450">
              <a:buFontTx/>
              <a:buChar char="-"/>
            </a:pPr>
            <a:r>
              <a:rPr lang="en-US" sz="1200" dirty="0"/>
              <a:t>Develop an open, low-cost platform that can be replicated multiple times on equivalent boards</a:t>
            </a:r>
            <a:r>
              <a:rPr lang="en-GB" sz="1200" dirty="0"/>
              <a:t>.</a:t>
            </a:r>
          </a:p>
          <a:p>
            <a:pPr marL="171450" indent="-171450">
              <a:buFontTx/>
              <a:buChar char="-"/>
            </a:pPr>
            <a:r>
              <a:rPr lang="en-US" sz="1200" dirty="0"/>
              <a:t>Create a fully customizable solution that can be adapted to specific scenarios as needed</a:t>
            </a:r>
            <a:r>
              <a:rPr lang="en-GB" sz="1200" dirty="0"/>
              <a:t>.</a:t>
            </a:r>
          </a:p>
          <a:p>
            <a:pPr marL="171450" indent="-171450">
              <a:buFontTx/>
              <a:buChar char="-"/>
            </a:pPr>
            <a:r>
              <a:rPr lang="en-US" sz="1200" dirty="0"/>
              <a:t>Expand the number of channels that can be digitized by a single device in order to reduce the cost of implementing arrays of sensors</a:t>
            </a:r>
            <a:r>
              <a:rPr lang="en-GB" sz="1200" dirty="0"/>
              <a:t>.</a:t>
            </a:r>
          </a:p>
          <a:p>
            <a:pPr marL="171450" indent="-171450">
              <a:buFontTx/>
              <a:buChar char="-"/>
            </a:pPr>
            <a:endParaRPr lang="en-GB" sz="1200" dirty="0"/>
          </a:p>
          <a:p>
            <a:pPr marL="171450" indent="-171450">
              <a:buFontTx/>
              <a:buChar char="-"/>
            </a:pPr>
            <a:endParaRPr lang="en-GB" sz="1200" dirty="0"/>
          </a:p>
          <a:p>
            <a:endParaRPr lang="en-GB" sz="1200" dirty="0"/>
          </a:p>
          <a:p>
            <a:r>
              <a:rPr lang="en-US" sz="1200" dirty="0"/>
              <a:t>The cascade method was used in this project. Every stage had to be fully completed before the project could move on to the next one. This approach allowed for design changes as the project progressed, in response to challenges encountered during the development of each stage</a:t>
            </a:r>
            <a:r>
              <a:rPr lang="en-GB" sz="1200" dirty="0"/>
              <a:t>. </a:t>
            </a:r>
          </a:p>
          <a:p>
            <a:endParaRPr lang="en-GB" sz="1200" dirty="0"/>
          </a:p>
          <a:p>
            <a:endParaRPr lang="en-GB" sz="1200" dirty="0"/>
          </a:p>
          <a:p>
            <a:endParaRPr lang="en-GB" sz="1200" dirty="0"/>
          </a:p>
          <a:p>
            <a:endParaRPr lang="en-GB" sz="1200" dirty="0"/>
          </a:p>
          <a:p>
            <a:endParaRPr lang="en-GB" sz="1200" dirty="0"/>
          </a:p>
          <a:p>
            <a:endParaRPr lang="en-GB" sz="1200" dirty="0"/>
          </a:p>
          <a:p>
            <a:pPr algn="ctr"/>
            <a:r>
              <a:rPr lang="en-GB" sz="900" dirty="0"/>
              <a:t>Fig.2 Flowchart of cascade method.</a:t>
            </a:r>
          </a:p>
          <a:p>
            <a:endParaRPr lang="en-GB" sz="1200" dirty="0"/>
          </a:p>
          <a:p>
            <a:r>
              <a:rPr lang="en-GB" sz="1200" dirty="0"/>
              <a:t> </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Low-cost Digitizer based on FPGA and Raspberry</a:t>
            </a:r>
            <a:r>
              <a:rPr lang="en-GB" sz="1600" b="1" noProof="0" dirty="0">
                <a:solidFill>
                  <a:schemeClr val="bg1"/>
                </a:solidFill>
                <a:latin typeface="Arial" panose="020B0604020202020204" pitchFamily="34" charset="0"/>
                <a:cs typeface="Arial" panose="020B0604020202020204" pitchFamily="34" charset="0"/>
              </a:rPr>
              <a:t> </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Seismic and volcanic monitoring requires a wide variety of tools for the many different scenarios found in nature.</a:t>
            </a:r>
          </a:p>
          <a:p>
            <a:endParaRPr lang="en-US" sz="1200" dirty="0"/>
          </a:p>
          <a:p>
            <a:r>
              <a:rPr lang="en-US" sz="1200" dirty="0"/>
              <a:t>Ecuador is a country exposed to many natural hazards. The Geophysical Institute of EPN (IG-EPN) performs monitoring activities in the country; however, budget limitations are a constant challenge. With over 300 monitoring sites, IG-EPN must ensure that everything works properly. Therefore, a low-cost digitizer is required.</a:t>
            </a:r>
          </a:p>
          <a:p>
            <a:endParaRPr lang="en-US" sz="1200" dirty="0"/>
          </a:p>
          <a:p>
            <a:r>
              <a:rPr lang="en-US" sz="1200" dirty="0"/>
              <a:t>FPGA technology was used along with a Raspberry Pi board. While the FPGA enabled fast, dedicated circuits, the Raspberry Pi provided a Linux-based microcontroller platform for long-term storage purposes.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900" dirty="0"/>
              <a:t>Fig.1 Comparison between commercial and prototype equipment.</a:t>
            </a:r>
          </a:p>
          <a:p>
            <a:endParaRPr lang="en-GB" sz="1200" noProof="0" dirty="0"/>
          </a:p>
          <a:p>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Christian Espín</a:t>
            </a:r>
            <a:endParaRPr lang="en-GB" sz="1200" noProof="0" dirty="0">
              <a:solidFill>
                <a:srgbClr val="1A3A64"/>
              </a:solidFill>
              <a:latin typeface="Arial" panose="020B0604020202020204" pitchFamily="34" charset="0"/>
              <a:cs typeface="Arial" panose="020B0604020202020204" pitchFamily="34" charset="0"/>
            </a:endParaRP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DISCLAIMER: The presentation is for illustrative purposes only. Copyright IGEPN</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Introduction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Objectives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Operation</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P3.1-457</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DC8042F8-5E72-4F6E-B93C-98AAD52B1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076" y="6263441"/>
            <a:ext cx="2173607" cy="469326"/>
          </a:xfrm>
          <a:prstGeom prst="rect">
            <a:avLst/>
          </a:prstGeom>
        </p:spPr>
      </p:pic>
      <p:pic>
        <p:nvPicPr>
          <p:cNvPr id="22" name="Imagen 21">
            <a:extLst>
              <a:ext uri="{FF2B5EF4-FFF2-40B4-BE49-F238E27FC236}">
                <a16:creationId xmlns:a16="http://schemas.microsoft.com/office/drawing/2014/main" id="{55E76F25-39CA-4557-9462-00B785B793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86" y="4328659"/>
            <a:ext cx="3784885" cy="1746138"/>
          </a:xfrm>
          <a:prstGeom prst="rect">
            <a:avLst/>
          </a:prstGeom>
        </p:spPr>
      </p:pic>
      <p:pic>
        <p:nvPicPr>
          <p:cNvPr id="6" name="Imagen 5">
            <a:extLst>
              <a:ext uri="{FF2B5EF4-FFF2-40B4-BE49-F238E27FC236}">
                <a16:creationId xmlns:a16="http://schemas.microsoft.com/office/drawing/2014/main" id="{37941927-7D57-4D71-A05F-DADA5F8703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458" y="4494155"/>
            <a:ext cx="3793228" cy="1506946"/>
          </a:xfrm>
          <a:prstGeom prst="rect">
            <a:avLst/>
          </a:prstGeom>
        </p:spPr>
      </p:pic>
      <p:sp>
        <p:nvSpPr>
          <p:cNvPr id="3" name="TextBox 3">
            <a:extLst>
              <a:ext uri="{FF2B5EF4-FFF2-40B4-BE49-F238E27FC236}">
                <a16:creationId xmlns:a16="http://schemas.microsoft.com/office/drawing/2014/main" id="{C6B10157-7972-F360-7B4E-2B4F6F939AD0}"/>
              </a:ext>
            </a:extLst>
          </p:cNvPr>
          <p:cNvSpPr txBox="1"/>
          <p:nvPr/>
        </p:nvSpPr>
        <p:spPr>
          <a:xfrm>
            <a:off x="4219614" y="2865597"/>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Methods</a:t>
            </a:r>
          </a:p>
        </p:txBody>
      </p:sp>
      <p:pic>
        <p:nvPicPr>
          <p:cNvPr id="10" name="Imagen 9">
            <a:extLst>
              <a:ext uri="{FF2B5EF4-FFF2-40B4-BE49-F238E27FC236}">
                <a16:creationId xmlns:a16="http://schemas.microsoft.com/office/drawing/2014/main" id="{8BD5E6A6-D22C-EC53-1383-6E56E81A030B}"/>
              </a:ext>
            </a:extLst>
          </p:cNvPr>
          <p:cNvPicPr>
            <a:picLocks noChangeAspect="1"/>
          </p:cNvPicPr>
          <p:nvPr/>
        </p:nvPicPr>
        <p:blipFill>
          <a:blip r:embed="rId5"/>
          <a:stretch>
            <a:fillRect/>
          </a:stretch>
        </p:blipFill>
        <p:spPr>
          <a:xfrm>
            <a:off x="4196999" y="4552322"/>
            <a:ext cx="3807045" cy="982401"/>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89183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gn="ctr"/>
            <a:endParaRPr lang="en-GB" sz="1200" dirty="0"/>
          </a:p>
          <a:p>
            <a:pPr algn="ctr"/>
            <a:r>
              <a:rPr lang="en-US" sz="900" dirty="0"/>
              <a:t>Figure 6. Prototype-generated </a:t>
            </a:r>
            <a:r>
              <a:rPr lang="en-US" sz="900" dirty="0" err="1"/>
              <a:t>mseed</a:t>
            </a:r>
            <a:r>
              <a:rPr lang="en-US" sz="900" dirty="0"/>
              <a:t> file noise plotting.</a:t>
            </a:r>
          </a:p>
          <a:p>
            <a:pPr algn="ctr"/>
            <a:endParaRPr lang="en-US" sz="900" dirty="0"/>
          </a:p>
          <a:p>
            <a:pPr marL="171450" indent="-171450">
              <a:buFontTx/>
              <a:buChar char="-"/>
            </a:pPr>
            <a:r>
              <a:rPr lang="en-US" sz="1200" dirty="0"/>
              <a:t>Prototype generated valid .</a:t>
            </a:r>
            <a:r>
              <a:rPr lang="en-US" sz="1200" dirty="0" err="1"/>
              <a:t>mseed</a:t>
            </a:r>
            <a:r>
              <a:rPr lang="en-US" sz="1200" dirty="0"/>
              <a:t> files.</a:t>
            </a:r>
          </a:p>
          <a:p>
            <a:pPr marL="171450" indent="-171450">
              <a:buFontTx/>
              <a:buChar char="-"/>
            </a:pPr>
            <a:r>
              <a:rPr lang="en-US" sz="1200" dirty="0" err="1"/>
              <a:t>SeedLink</a:t>
            </a:r>
            <a:r>
              <a:rPr lang="en-US" sz="1200" dirty="0"/>
              <a:t> protocol worked in remote transmission tests.</a:t>
            </a:r>
          </a:p>
          <a:p>
            <a:pPr marL="171450" indent="-171450">
              <a:buFontTx/>
              <a:buChar char="-"/>
            </a:pPr>
            <a:r>
              <a:rPr lang="en-GB" sz="1200" dirty="0" err="1"/>
              <a:t>MiniSeed</a:t>
            </a:r>
            <a:r>
              <a:rPr lang="en-GB" sz="1200"/>
              <a:t> files </a:t>
            </a:r>
            <a:r>
              <a:rPr lang="en-GB" sz="1200" dirty="0"/>
              <a:t>were properly displayed at test server.</a:t>
            </a:r>
          </a:p>
          <a:p>
            <a:pPr marL="171450" indent="-171450">
              <a:buFontTx/>
              <a:buChar char="-"/>
            </a:pPr>
            <a:endParaRPr lang="en-GB" sz="1200" dirty="0"/>
          </a:p>
          <a:p>
            <a:endParaRPr lang="en-GB" sz="1200" dirty="0"/>
          </a:p>
          <a:p>
            <a:pPr marL="171450" indent="-171450">
              <a:buFontTx/>
              <a:buChar char="-"/>
            </a:pPr>
            <a:r>
              <a:rPr lang="en-GB" sz="1200" dirty="0"/>
              <a:t>Lower cost compared to commercial equipment.</a:t>
            </a:r>
          </a:p>
          <a:p>
            <a:pPr marL="171450" indent="-171450">
              <a:buFontTx/>
              <a:buChar char="-"/>
            </a:pPr>
            <a:r>
              <a:rPr lang="en-US" sz="1200" dirty="0"/>
              <a:t>Scalability due to the possibility of replicating hardware blocks in the FPGA to add more channels as needed</a:t>
            </a:r>
            <a:r>
              <a:rPr lang="en-GB" sz="1200" dirty="0"/>
              <a:t>.</a:t>
            </a:r>
          </a:p>
          <a:p>
            <a:pPr marL="171450" indent="-171450">
              <a:buFontTx/>
              <a:buChar char="-"/>
            </a:pPr>
            <a:r>
              <a:rPr lang="en-US" sz="1200" dirty="0"/>
              <a:t>Suitable for installation in high-risk areas, where the device may be damaged due to proximity to the hazard source (e.g., lahar detection, volcano monitoring, etc.).</a:t>
            </a:r>
            <a:endParaRPr lang="en-GB" sz="1200" dirty="0"/>
          </a:p>
          <a:p>
            <a:endParaRPr lang="en-GB" sz="1200" noProof="0" dirty="0"/>
          </a:p>
          <a:p>
            <a:endParaRPr lang="en-GB" sz="1200" dirty="0"/>
          </a:p>
          <a:p>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t>The prototype was tested under both laboratory and field conditions. Cotopaxi volcano was chosen for field testing due to its proximity to IG headquarters and the harsh environmental conditions that can challenge the device’s operation. Temperatures at the monitoring station can drop as low as 0 °C according to weather reports.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900" dirty="0"/>
              <a:t>Figure 5. Prototype installation at remote location.</a:t>
            </a:r>
          </a:p>
          <a:p>
            <a:r>
              <a:rPr lang="en-US" sz="1200" dirty="0"/>
              <a:t>Laboratory testing showed steady performance with up to 6 channels being digitized simultaneously. However, when more channels were included, samples were dropped. To solve this problem, the Python code had to be optimized so that execution time could keep up with the samples sent by the FPGA board. Field testing, on the other hand, showed the same stability as in laboratory conditions.</a:t>
            </a:r>
            <a:endParaRPr lang="en-GB" sz="1200" noProof="0" dirty="0"/>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dirty="0">
                <a:solidFill>
                  <a:schemeClr val="bg1"/>
                </a:solidFill>
                <a:latin typeface="Arial" panose="020B0604020202020204" pitchFamily="34" charset="0"/>
                <a:cs typeface="Arial" panose="020B0604020202020204" pitchFamily="34" charset="0"/>
              </a:rPr>
              <a:t>Low-cost Digitizer based on FPGA and Raspberry</a:t>
            </a:r>
            <a:r>
              <a:rPr lang="en-GB" sz="1600" b="1" noProof="0" dirty="0">
                <a:solidFill>
                  <a:schemeClr val="bg1"/>
                </a:solidFill>
                <a:latin typeface="Arial" panose="020B0604020202020204" pitchFamily="34" charset="0"/>
                <a:cs typeface="Arial" panose="020B0604020202020204" pitchFamily="34" charset="0"/>
              </a:rPr>
              <a:t> </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gn="ctr"/>
            <a:r>
              <a:rPr lang="en-US" sz="900" dirty="0"/>
              <a:t>Figure 4. FPGA programmed circuit schematic.</a:t>
            </a:r>
          </a:p>
          <a:p>
            <a:r>
              <a:rPr lang="en-US" sz="1200" dirty="0"/>
              <a:t>VHDL was used to describe the circuits implemented in the FPGA chip. This language was compatible with the available FPGA board (Virtex-5) and allowed for detailed descriptions to optimize the circuitry.</a:t>
            </a:r>
          </a:p>
          <a:p>
            <a:endParaRPr lang="en-US" sz="1200" dirty="0"/>
          </a:p>
          <a:p>
            <a:r>
              <a:rPr lang="en-US" sz="1200" dirty="0"/>
              <a:t>Open-source Python was used in the Raspberry Pi stage. It provided a simple way to perform the cyclical tasks of data transformation and recording. The system was designed to create and store files on a USB drive. Python was crucial in the software development stage since it offers multiple libraries that can be used. One in particular, </a:t>
            </a:r>
            <a:r>
              <a:rPr lang="en-US" sz="1200" i="1" dirty="0" err="1"/>
              <a:t>ObsPy</a:t>
            </a:r>
            <a:r>
              <a:rPr lang="en-US" sz="1200" dirty="0"/>
              <a:t>, was heavily used to handle seismic data</a:t>
            </a:r>
            <a:r>
              <a:rPr lang="en-GB" sz="1200" dirty="0"/>
              <a:t>.</a:t>
            </a:r>
          </a:p>
          <a:p>
            <a:endParaRPr lang="en-US" sz="1200" noProof="0" dirty="0"/>
          </a:p>
          <a:p>
            <a:endParaRPr lang="en-GB" sz="1200" noProof="0" dirty="0"/>
          </a:p>
          <a:p>
            <a:endParaRPr lang="en-GB" sz="1200" noProof="0" dirty="0"/>
          </a:p>
          <a:p>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Christian Espín</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3798000"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a:solidFill>
                  <a:schemeClr val="bg1">
                    <a:lumMod val="65000"/>
                  </a:schemeClr>
                </a:solidFill>
              </a:rPr>
              <a:t>DISCLAIMER: The presentation is for illustrative purposes only. Copyright IGEPN</a:t>
            </a:r>
            <a:endParaRPr lang="en-GB" sz="800" noProof="0" dirty="0">
              <a:solidFill>
                <a:schemeClr val="bg1">
                  <a:lumMod val="65000"/>
                </a:schemeClr>
              </a:solidFill>
            </a:endParaRPr>
          </a:p>
        </p:txBody>
      </p:sp>
      <p:sp>
        <p:nvSpPr>
          <p:cNvPr id="19" name="Rechteck 18">
            <a:extLst>
              <a:ext uri="{FF2B5EF4-FFF2-40B4-BE49-F238E27FC236}">
                <a16:creationId xmlns:a16="http://schemas.microsoft.com/office/drawing/2014/main" id="{FA85A00B-E9A9-0FEB-865E-D426336C8668}"/>
              </a:ext>
            </a:extLst>
          </p:cNvPr>
          <p:cNvSpPr/>
          <p:nvPr/>
        </p:nvSpPr>
        <p:spPr>
          <a:xfrm>
            <a:off x="0" y="-981075"/>
            <a:ext cx="12192000" cy="760899"/>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dirty="0"/>
              <a:t>PLEASE DON‘T FORGET TO PUT THE E-POSTER TITLE AND YOUR NAME IN THE PRESENTATION HEADER.</a:t>
            </a:r>
          </a:p>
          <a:p>
            <a:pPr algn="ctr"/>
            <a:r>
              <a:rPr lang="de-AT" dirty="0"/>
              <a:t>DUPLICATE THIS SLIDE IF YOUR E-POSTER HAS MORE THAN 1 PAGE</a:t>
            </a: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Key Design Parameters</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Testing</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Results</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dirty="0">
                <a:solidFill>
                  <a:srgbClr val="1B3B65"/>
                </a:solidFill>
                <a:latin typeface="Arial" panose="020B0604020202020204" pitchFamily="34" charset="0"/>
                <a:cs typeface="Arial" panose="020B0604020202020204" pitchFamily="34" charset="0"/>
              </a:rPr>
              <a:t>P3.1-457</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17" name="Imagen 16">
            <a:extLst>
              <a:ext uri="{FF2B5EF4-FFF2-40B4-BE49-F238E27FC236}">
                <a16:creationId xmlns:a16="http://schemas.microsoft.com/office/drawing/2014/main" id="{DC8042F8-5E72-4F6E-B93C-98AAD52B1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4076" y="6263441"/>
            <a:ext cx="2173607" cy="469326"/>
          </a:xfrm>
          <a:prstGeom prst="rect">
            <a:avLst/>
          </a:prstGeom>
        </p:spPr>
      </p:pic>
      <p:pic>
        <p:nvPicPr>
          <p:cNvPr id="3" name="Imagen 2">
            <a:extLst>
              <a:ext uri="{FF2B5EF4-FFF2-40B4-BE49-F238E27FC236}">
                <a16:creationId xmlns:a16="http://schemas.microsoft.com/office/drawing/2014/main" id="{325C3E5D-7A20-77A9-15F6-3ABAE5D44171}"/>
              </a:ext>
            </a:extLst>
          </p:cNvPr>
          <p:cNvPicPr>
            <a:picLocks noChangeAspect="1"/>
          </p:cNvPicPr>
          <p:nvPr/>
        </p:nvPicPr>
        <p:blipFill rotWithShape="1">
          <a:blip r:embed="rId3"/>
          <a:srcRect l="27194" t="7757" b="22399"/>
          <a:stretch/>
        </p:blipFill>
        <p:spPr>
          <a:xfrm>
            <a:off x="187156" y="1588469"/>
            <a:ext cx="3816096" cy="2059195"/>
          </a:xfrm>
          <a:prstGeom prst="rect">
            <a:avLst/>
          </a:prstGeom>
        </p:spPr>
      </p:pic>
      <p:sp>
        <p:nvSpPr>
          <p:cNvPr id="6" name="TextBox 3">
            <a:extLst>
              <a:ext uri="{FF2B5EF4-FFF2-40B4-BE49-F238E27FC236}">
                <a16:creationId xmlns:a16="http://schemas.microsoft.com/office/drawing/2014/main" id="{2910FA76-DBF2-BAA9-67D2-759773483436}"/>
              </a:ext>
            </a:extLst>
          </p:cNvPr>
          <p:cNvSpPr txBox="1"/>
          <p:nvPr/>
        </p:nvSpPr>
        <p:spPr>
          <a:xfrm>
            <a:off x="8252072" y="4505744"/>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Advantages</a:t>
            </a:r>
          </a:p>
        </p:txBody>
      </p:sp>
      <p:pic>
        <p:nvPicPr>
          <p:cNvPr id="10" name="Imagen 9" descr="Interfaz de usuario gráfica, Texto&#10;&#10;El contenido generado por IA puede ser incorrecto.">
            <a:extLst>
              <a:ext uri="{FF2B5EF4-FFF2-40B4-BE49-F238E27FC236}">
                <a16:creationId xmlns:a16="http://schemas.microsoft.com/office/drawing/2014/main" id="{BE482755-9906-70E8-B14F-FA4C8491C437}"/>
              </a:ext>
            </a:extLst>
          </p:cNvPr>
          <p:cNvPicPr>
            <a:picLocks noChangeAspect="1"/>
          </p:cNvPicPr>
          <p:nvPr/>
        </p:nvPicPr>
        <p:blipFill>
          <a:blip r:embed="rId4">
            <a:extLst>
              <a:ext uri="{28A0092B-C50C-407E-A947-70E740481C1C}">
                <a14:useLocalDpi xmlns:a14="http://schemas.microsoft.com/office/drawing/2010/main" val="0"/>
              </a:ext>
            </a:extLst>
          </a:blip>
          <a:srcRect l="12636" t="8082" r="8282" b="38332"/>
          <a:stretch>
            <a:fillRect/>
          </a:stretch>
        </p:blipFill>
        <p:spPr>
          <a:xfrm>
            <a:off x="8279209" y="1474102"/>
            <a:ext cx="3820641" cy="1941638"/>
          </a:xfrm>
          <a:prstGeom prst="rect">
            <a:avLst/>
          </a:prstGeom>
        </p:spPr>
      </p:pic>
      <p:pic>
        <p:nvPicPr>
          <p:cNvPr id="12" name="Imagen 11" descr="Imagen que contiene persona, exterior, nieve, hombre&#10;&#10;El contenido generado por IA puede ser incorrecto.">
            <a:extLst>
              <a:ext uri="{FF2B5EF4-FFF2-40B4-BE49-F238E27FC236}">
                <a16:creationId xmlns:a16="http://schemas.microsoft.com/office/drawing/2014/main" id="{625E2751-513A-D703-3AF1-3DC614D14CD5}"/>
              </a:ext>
            </a:extLst>
          </p:cNvPr>
          <p:cNvPicPr>
            <a:picLocks noChangeAspect="1"/>
          </p:cNvPicPr>
          <p:nvPr/>
        </p:nvPicPr>
        <p:blipFill>
          <a:blip r:embed="rId5">
            <a:extLst>
              <a:ext uri="{28A0092B-C50C-407E-A947-70E740481C1C}">
                <a14:useLocalDpi xmlns:a14="http://schemas.microsoft.com/office/drawing/2010/main" val="0"/>
              </a:ext>
            </a:extLst>
          </a:blip>
          <a:srcRect t="26882" b="10253"/>
          <a:stretch>
            <a:fillRect/>
          </a:stretch>
        </p:blipFill>
        <p:spPr>
          <a:xfrm rot="10800000">
            <a:off x="4196999" y="2930414"/>
            <a:ext cx="3761808" cy="1773623"/>
          </a:xfrm>
          <a:prstGeom prst="rect">
            <a:avLst/>
          </a:prstGeom>
        </p:spPr>
      </p:pic>
    </p:spTree>
    <p:extLst>
      <p:ext uri="{BB962C8B-B14F-4D97-AF65-F5344CB8AC3E}">
        <p14:creationId xmlns:p14="http://schemas.microsoft.com/office/powerpoint/2010/main" val="235347506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E1491EA9AC0C748A1878E2A23DD65B5" ma:contentTypeVersion="15" ma:contentTypeDescription="Crear nuevo documento." ma:contentTypeScope="" ma:versionID="0e8b790a559f468314f23610d72aa105">
  <xsd:schema xmlns:xsd="http://www.w3.org/2001/XMLSchema" xmlns:xs="http://www.w3.org/2001/XMLSchema" xmlns:p="http://schemas.microsoft.com/office/2006/metadata/properties" xmlns:ns3="306b0d77-aba7-4c69-b050-1489a9fe4275" targetNamespace="http://schemas.microsoft.com/office/2006/metadata/properties" ma:root="true" ma:fieldsID="979f99c52c4287c0ac23c121d2bdbb12" ns3:_="">
    <xsd:import namespace="306b0d77-aba7-4c69-b050-1489a9fe427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6b0d77-aba7-4c69-b050-1489a9fe42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description="" ma:indexed="true" ma:internalName="MediaServiceLocatio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306b0d77-aba7-4c69-b050-1489a9fe427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A5A2B-35C2-45E6-85A8-6CAB0C3D72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6b0d77-aba7-4c69-b050-1489a9fe42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8DB227-3244-4054-84BC-13E541002AF1}">
  <ds:schemaRefs>
    <ds:schemaRef ds:uri="http://www.w3.org/XML/1998/namespace"/>
    <ds:schemaRef ds:uri="http://schemas.microsoft.com/office/2006/documentManagement/types"/>
    <ds:schemaRef ds:uri="http://purl.org/dc/term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306b0d77-aba7-4c69-b050-1489a9fe4275"/>
    <ds:schemaRef ds:uri="http://purl.org/dc/elements/1.1/"/>
  </ds:schemaRefs>
</ds:datastoreItem>
</file>

<file path=customXml/itemProps3.xml><?xml version="1.0" encoding="utf-8"?>
<ds:datastoreItem xmlns:ds="http://schemas.openxmlformats.org/officeDocument/2006/customXml" ds:itemID="{48356F35-50E2-4117-BC1E-7D9291DFC7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SnT2025_E-Poster Template_CLEAN_250702</Template>
  <TotalTime>9782</TotalTime>
  <Words>921</Words>
  <Application>Microsoft Office PowerPoint</Application>
  <PresentationFormat>Panorámica</PresentationFormat>
  <Paragraphs>127</Paragraphs>
  <Slides>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vt:i4>
      </vt:variant>
    </vt:vector>
  </HeadingPairs>
  <TitlesOfParts>
    <vt:vector size="7" baseType="lpstr">
      <vt:lpstr>Aptos</vt:lpstr>
      <vt:lpstr>Aptos Display</vt:lpstr>
      <vt:lpstr>Arial</vt:lpstr>
      <vt:lpstr>Office</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CHRISTIAN JONATHAN ESPIN IBARRA</dc:creator>
  <cp:lastModifiedBy>CHRISTIAN JONATHAN ESPIN IBARRA</cp:lastModifiedBy>
  <cp:revision>2</cp:revision>
  <dcterms:created xsi:type="dcterms:W3CDTF">2025-07-30T20:09:11Z</dcterms:created>
  <dcterms:modified xsi:type="dcterms:W3CDTF">2025-08-28T19:26:28Z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0x0101007E1491EA9AC0C748A1878E2A23DD65B5</vt:lpwstr>
  </property>
</Properties>
</file>