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E54F6-7207-4DBF-9104-268BA55B859F}" v="1039" dt="2025-08-28T19:25:48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JONATHAN ESPIN IBARRA" userId="b3ec69bc-eafd-47e9-9912-adfc059b717c" providerId="ADAL" clId="{D39E54F6-7207-4DBF-9104-268BA55B859F}"/>
    <pc:docChg chg="undo redo custSel modSld">
      <pc:chgData name="CHRISTIAN JONATHAN ESPIN IBARRA" userId="b3ec69bc-eafd-47e9-9912-adfc059b717c" providerId="ADAL" clId="{D39E54F6-7207-4DBF-9104-268BA55B859F}" dt="2025-08-28T19:25:48.654" v="1037" actId="20577"/>
      <pc:docMkLst>
        <pc:docMk/>
      </pc:docMkLst>
      <pc:sldChg chg="addSp delSp modSp">
        <pc:chgData name="CHRISTIAN JONATHAN ESPIN IBARRA" userId="b3ec69bc-eafd-47e9-9912-adfc059b717c" providerId="ADAL" clId="{D39E54F6-7207-4DBF-9104-268BA55B859F}" dt="2025-08-28T19:25:48.654" v="1037" actId="20577"/>
        <pc:sldMkLst>
          <pc:docMk/>
          <pc:sldMk cId="3649860611" sldId="256"/>
        </pc:sldMkLst>
        <pc:spChg chg="mod">
          <ac:chgData name="CHRISTIAN JONATHAN ESPIN IBARRA" userId="b3ec69bc-eafd-47e9-9912-adfc059b717c" providerId="ADAL" clId="{D39E54F6-7207-4DBF-9104-268BA55B859F}" dt="2025-08-28T19:25:48.654" v="1037" actId="20577"/>
          <ac:spMkLst>
            <pc:docMk/>
            <pc:sldMk cId="3649860611" sldId="256"/>
            <ac:spMk id="9" creationId="{89EA74CD-7C66-4B77-605D-E0D86DB56FF2}"/>
          </ac:spMkLst>
        </pc:spChg>
        <pc:spChg chg="mod">
          <ac:chgData name="CHRISTIAN JONATHAN ESPIN IBARRA" userId="b3ec69bc-eafd-47e9-9912-adfc059b717c" providerId="ADAL" clId="{D39E54F6-7207-4DBF-9104-268BA55B859F}" dt="2025-08-28T19:11:12.197" v="1024"/>
          <ac:spMkLst>
            <pc:docMk/>
            <pc:sldMk cId="3649860611" sldId="256"/>
            <ac:spMk id="10" creationId="{D5AE4295-86D6-0ED9-4F2B-A8BCD338E5F5}"/>
          </ac:spMkLst>
        </pc:spChg>
        <pc:picChg chg="ord">
          <ac:chgData name="CHRISTIAN JONATHAN ESPIN IBARRA" userId="b3ec69bc-eafd-47e9-9912-adfc059b717c" providerId="ADAL" clId="{D39E54F6-7207-4DBF-9104-268BA55B859F}" dt="2025-08-27T22:53:14.518" v="522" actId="167"/>
          <ac:picMkLst>
            <pc:docMk/>
            <pc:sldMk cId="3649860611" sldId="256"/>
            <ac:picMk id="2" creationId="{12132E0B-E116-9D7D-3E94-CE25DE0CD618}"/>
          </ac:picMkLst>
        </pc:picChg>
        <pc:picChg chg="add mod modCrop">
          <ac:chgData name="CHRISTIAN JONATHAN ESPIN IBARRA" userId="b3ec69bc-eafd-47e9-9912-adfc059b717c" providerId="ADAL" clId="{D39E54F6-7207-4DBF-9104-268BA55B859F}" dt="2025-08-28T18:44:02.308" v="993" actId="1076"/>
          <ac:picMkLst>
            <pc:docMk/>
            <pc:sldMk cId="3649860611" sldId="256"/>
            <ac:picMk id="6" creationId="{1A1072DD-BF7A-4634-8E4E-966E6E0F40AC}"/>
          </ac:picMkLst>
        </pc:picChg>
        <pc:picChg chg="ord">
          <ac:chgData name="CHRISTIAN JONATHAN ESPIN IBARRA" userId="b3ec69bc-eafd-47e9-9912-adfc059b717c" providerId="ADAL" clId="{D39E54F6-7207-4DBF-9104-268BA55B859F}" dt="2025-08-27T22:53:14.708" v="523" actId="167"/>
          <ac:picMkLst>
            <pc:docMk/>
            <pc:sldMk cId="3649860611" sldId="256"/>
            <ac:picMk id="11" creationId="{0A982369-6EB6-234C-C0A7-58E556ED17AC}"/>
          </ac:picMkLst>
        </pc:picChg>
        <pc:picChg chg="add del mod ord modCrop">
          <ac:chgData name="CHRISTIAN JONATHAN ESPIN IBARRA" userId="b3ec69bc-eafd-47e9-9912-adfc059b717c" providerId="ADAL" clId="{D39E54F6-7207-4DBF-9104-268BA55B859F}" dt="2025-08-28T18:49:19.343" v="1002" actId="478"/>
          <ac:picMkLst>
            <pc:docMk/>
            <pc:sldMk cId="3649860611" sldId="256"/>
            <ac:picMk id="13" creationId="{4CB3B740-ADA7-4608-921F-A3A3E23E50D4}"/>
          </ac:picMkLst>
        </pc:picChg>
        <pc:picChg chg="add del mod modCrop">
          <ac:chgData name="CHRISTIAN JONATHAN ESPIN IBARRA" userId="b3ec69bc-eafd-47e9-9912-adfc059b717c" providerId="ADAL" clId="{D39E54F6-7207-4DBF-9104-268BA55B859F}" dt="2025-08-28T16:11:30.359" v="652" actId="478"/>
          <ac:picMkLst>
            <pc:docMk/>
            <pc:sldMk cId="3649860611" sldId="256"/>
            <ac:picMk id="18" creationId="{F084B25D-EE57-45EB-87AF-C2EE10D6D219}"/>
          </ac:picMkLst>
        </pc:picChg>
        <pc:picChg chg="add del mod">
          <ac:chgData name="CHRISTIAN JONATHAN ESPIN IBARRA" userId="b3ec69bc-eafd-47e9-9912-adfc059b717c" providerId="ADAL" clId="{D39E54F6-7207-4DBF-9104-268BA55B859F}" dt="2025-08-28T16:41:16.615" v="962" actId="478"/>
          <ac:picMkLst>
            <pc:docMk/>
            <pc:sldMk cId="3649860611" sldId="256"/>
            <ac:picMk id="19" creationId="{8ED054F7-5E8C-4781-82C6-3FAADFF969F2}"/>
          </ac:picMkLst>
        </pc:picChg>
      </pc:sldChg>
    </pc:docChg>
  </pc:docChgLst>
  <pc:docChgLst>
    <pc:chgData name="CHRISTIAN JONATHAN ESPIN IBARRA" userId="b3ec69bc-eafd-47e9-9912-adfc059b717c" providerId="ADAL" clId="{B2F20824-242C-4403-BCE4-F439914F2D2D}"/>
    <pc:docChg chg="undo redo custSel modSld">
      <pc:chgData name="CHRISTIAN JONATHAN ESPIN IBARRA" userId="b3ec69bc-eafd-47e9-9912-adfc059b717c" providerId="ADAL" clId="{B2F20824-242C-4403-BCE4-F439914F2D2D}" dt="2025-08-07T14:56:18.740" v="102" actId="20577"/>
      <pc:docMkLst>
        <pc:docMk/>
      </pc:docMkLst>
      <pc:sldChg chg="addSp delSp modSp">
        <pc:chgData name="CHRISTIAN JONATHAN ESPIN IBARRA" userId="b3ec69bc-eafd-47e9-9912-adfc059b717c" providerId="ADAL" clId="{B2F20824-242C-4403-BCE4-F439914F2D2D}" dt="2025-08-07T14:56:18.740" v="102" actId="20577"/>
        <pc:sldMkLst>
          <pc:docMk/>
          <pc:sldMk cId="3649860611" sldId="256"/>
        </pc:sldMkLst>
        <pc:spChg chg="mod">
          <ac:chgData name="CHRISTIAN JONATHAN ESPIN IBARRA" userId="b3ec69bc-eafd-47e9-9912-adfc059b717c" providerId="ADAL" clId="{B2F20824-242C-4403-BCE4-F439914F2D2D}" dt="2025-07-31T19:52:02.297" v="2" actId="6549"/>
          <ac:spMkLst>
            <pc:docMk/>
            <pc:sldMk cId="3649860611" sldId="256"/>
            <ac:spMk id="4" creationId="{1545F3E5-D3CC-F39D-D5A4-E99C5076F250}"/>
          </ac:spMkLst>
        </pc:spChg>
        <pc:spChg chg="mod">
          <ac:chgData name="CHRISTIAN JONATHAN ESPIN IBARRA" userId="b3ec69bc-eafd-47e9-9912-adfc059b717c" providerId="ADAL" clId="{B2F20824-242C-4403-BCE4-F439914F2D2D}" dt="2025-08-06T16:38:52.618" v="25"/>
          <ac:spMkLst>
            <pc:docMk/>
            <pc:sldMk cId="3649860611" sldId="256"/>
            <ac:spMk id="5" creationId="{85BEB553-B80A-F162-FB89-86C2A440C13A}"/>
          </ac:spMkLst>
        </pc:spChg>
        <pc:spChg chg="add del">
          <ac:chgData name="CHRISTIAN JONATHAN ESPIN IBARRA" userId="b3ec69bc-eafd-47e9-9912-adfc059b717c" providerId="ADAL" clId="{B2F20824-242C-4403-BCE4-F439914F2D2D}" dt="2025-08-06T16:11:55.165" v="21" actId="478"/>
          <ac:spMkLst>
            <pc:docMk/>
            <pc:sldMk cId="3649860611" sldId="256"/>
            <ac:spMk id="13" creationId="{6A323FA7-6C67-D7D8-C60F-22F60C72221A}"/>
          </ac:spMkLst>
        </pc:spChg>
        <pc:spChg chg="mod">
          <ac:chgData name="CHRISTIAN JONATHAN ESPIN IBARRA" userId="b3ec69bc-eafd-47e9-9912-adfc059b717c" providerId="ADAL" clId="{B2F20824-242C-4403-BCE4-F439914F2D2D}" dt="2025-08-07T14:56:18.740" v="102" actId="20577"/>
          <ac:spMkLst>
            <pc:docMk/>
            <pc:sldMk cId="3649860611" sldId="256"/>
            <ac:spMk id="28" creationId="{B80091A9-21A6-ACE8-7D0F-BF92C1995514}"/>
          </ac:spMkLst>
        </pc:spChg>
        <pc:picChg chg="add del mod">
          <ac:chgData name="CHRISTIAN JONATHAN ESPIN IBARRA" userId="b3ec69bc-eafd-47e9-9912-adfc059b717c" providerId="ADAL" clId="{B2F20824-242C-4403-BCE4-F439914F2D2D}" dt="2025-08-06T16:11:55.473" v="22" actId="1037"/>
          <ac:picMkLst>
            <pc:docMk/>
            <pc:sldMk cId="3649860611" sldId="256"/>
            <ac:picMk id="17" creationId="{4591DA84-D7A2-4248-92B4-69331E86D6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58F5E-4BF9-4141-AC7A-52BCB6C00CA8}" type="datetimeFigureOut">
              <a:rPr lang="es-EC" smtClean="0"/>
              <a:t>28/8/2025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7655E-9E6D-4F97-90FE-CBE81EC17DE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857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7655E-9E6D-4F97-90FE-CBE81EC17DEC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824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28.08.2025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D5AE4295-86D6-0ED9-4F2B-A8BCD338E5F5}"/>
              </a:ext>
            </a:extLst>
          </p:cNvPr>
          <p:cNvSpPr txBox="1"/>
          <p:nvPr/>
        </p:nvSpPr>
        <p:spPr>
          <a:xfrm>
            <a:off x="187156" y="6440942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DISCLAIMER: The presentation is for illustrative purposes only. Copyright IGEPN</a:t>
            </a:r>
            <a:endParaRPr lang="en-GB" sz="800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5594373" y="1136649"/>
            <a:ext cx="5794295" cy="351796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poster is about a low-cost digitizer prototype based on FPGA and Raspberry.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going to tell you how this prototype can support the monitoring activities in low-budget scenarios.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discover the key design features for acquiring samples from diverse sources such as seismic, explosions, etc.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 of this project is a working digitizer prototype based on FPGA and Raspberry Pi that can generate </a:t>
            </a:r>
            <a:r>
              <a:rPr lang="en-GB" sz="14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miniSEED</a:t>
            </a: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files and transmit them through </a:t>
            </a:r>
            <a:r>
              <a:rPr lang="en-GB" sz="14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SeedLink</a:t>
            </a: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40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time.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find out more, come over for a chat in front of this poster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Low-cost Digitizer based on FPGA and Raspberry 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Espín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</a:t>
            </a:r>
            <a:r>
              <a:rPr lang="en-GB" sz="1200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Geofísico</a:t>
            </a:r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Escuela </a:t>
            </a:r>
            <a:r>
              <a:rPr lang="en-GB" sz="1200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Politécnica</a:t>
            </a:r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Nacional</a:t>
            </a: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P3.1-457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591DA84-D7A2-4248-92B4-69331E86D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40" y="6246158"/>
            <a:ext cx="2333689" cy="5038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1072DD-BF7A-4634-8E4E-966E6E0F40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9" b="7334"/>
          <a:stretch/>
        </p:blipFill>
        <p:spPr>
          <a:xfrm>
            <a:off x="1676218" y="3319461"/>
            <a:ext cx="3634012" cy="19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E1491EA9AC0C748A1878E2A23DD65B5" ma:contentTypeVersion="15" ma:contentTypeDescription="Crear nuevo documento." ma:contentTypeScope="" ma:versionID="0e8b790a559f468314f23610d72aa105">
  <xsd:schema xmlns:xsd="http://www.w3.org/2001/XMLSchema" xmlns:xs="http://www.w3.org/2001/XMLSchema" xmlns:p="http://schemas.microsoft.com/office/2006/metadata/properties" xmlns:ns3="306b0d77-aba7-4c69-b050-1489a9fe4275" targetNamespace="http://schemas.microsoft.com/office/2006/metadata/properties" ma:root="true" ma:fieldsID="979f99c52c4287c0ac23c121d2bdbb12" ns3:_="">
    <xsd:import namespace="306b0d77-aba7-4c69-b050-1489a9fe42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b0d77-aba7-4c69-b050-1489a9fe4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6b0d77-aba7-4c69-b050-1489a9fe42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AC2C42-F140-47DF-8472-A99117D52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6b0d77-aba7-4c69-b050-1489a9fe42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B5D763-B461-4C01-B976-535CFFDF10A9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06b0d77-aba7-4c69-b050-1489a9fe42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8CA4B3-A661-46E2-BA09-F2187B53053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4731</TotalTime>
  <Words>130</Words>
  <Application>Microsoft Office PowerPoint</Application>
  <PresentationFormat>Panorámica</PresentationFormat>
  <Paragraphs>14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Kabel LT Std Book</vt:lpstr>
      <vt:lpstr>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JONATHAN ESPIN IBARRA</dc:creator>
  <cp:lastModifiedBy>CHRISTIAN JONATHAN ESPIN IBARRA</cp:lastModifiedBy>
  <cp:revision>1</cp:revision>
  <dcterms:created xsi:type="dcterms:W3CDTF">2025-07-30T21:48:12Z</dcterms:created>
  <dcterms:modified xsi:type="dcterms:W3CDTF">2025-08-28T19:25:51Z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0x0101007E1491EA9AC0C748A1878E2A23DD65B5</vt:lpwstr>
  </property>
</Properties>
</file>