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the natural background of xenon in soil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methods for noble gas sampling from the ground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how we could collect large samples without infiltration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mproved </a:t>
            </a: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to be able to measure short lived isotopes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sv-SE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1400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sv-SE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and </a:t>
            </a:r>
            <a:r>
              <a:rPr lang="sv-SE" sz="1400" baseline="300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sv-SE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– </a:t>
            </a: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model this</a:t>
            </a:r>
            <a:r>
              <a:rPr lang="sv-SE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4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Detections of the short-lived </a:t>
            </a:r>
            <a:r>
              <a:rPr lang="en-GB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in the natural background of xenon isotopes in the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Mattias Aldener, Klas Elmgren, Tomas Fritioff, Henrik Olsson and Catharina Söderström </a:t>
            </a:r>
          </a:p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FOI, Swedish Defence Research 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endParaRPr lang="en-GB" sz="1200" noProof="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P2.3-638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50" y="6173074"/>
            <a:ext cx="878969" cy="63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28" y="3223401"/>
            <a:ext cx="1276147" cy="19447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24706" y="4501527"/>
            <a:ext cx="716834" cy="537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64" y="5128756"/>
            <a:ext cx="1711533" cy="1283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11" y="3206519"/>
            <a:ext cx="1676681" cy="12575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61218" y="4751265"/>
            <a:ext cx="2100651" cy="1241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96" y="3672998"/>
            <a:ext cx="2438090" cy="14778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1358" y="3657761"/>
            <a:ext cx="2238071" cy="16737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96" y="3831606"/>
            <a:ext cx="3095281" cy="1744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4" y="2349534"/>
            <a:ext cx="3084767" cy="13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14</TotalTime>
  <Words>85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>FOI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Mattias Aldener</dc:creator>
  <cp:lastModifiedBy>Mattias Aldener</cp:lastModifiedBy>
  <cp:revision>6</cp:revision>
  <dcterms:created xsi:type="dcterms:W3CDTF">2025-08-22T06:30:39Z</dcterms:created>
  <dcterms:modified xsi:type="dcterms:W3CDTF">2025-08-30T09:15:50Z</dcterms:modified>
</cp:coreProperties>
</file>