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>
        <p:scale>
          <a:sx n="220" d="100"/>
          <a:sy n="220" d="100"/>
        </p:scale>
        <p:origin x="204" y="-28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493224" y="1609013"/>
            <a:ext cx="8552726" cy="44107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BfS has been measuring Kr-85 for more than 50 years, in Germany and worldwide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Kr-85 is a tracer for reprocessing, i.e. for (clandestine) Pu-239 production 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dive into 2005-2024 data with backwards atmospheric transport modelling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see the decommissioning of the Sellafield reprocessing facilities while La Hague is in operation? 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 of Krypton-85 measurements revisited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Brander*, J. Ole Ross**, Andreas Bollhöfer*, Martina Konrad*, Sabine Schmid*</a:t>
            </a:r>
            <a:endParaRPr lang="en-US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Federal Office for Radiation Protection / ** Federal Institute for Geosciences and Natural Resources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T3.6-700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A3AF9C2-9221-49AC-8EA7-6925B886C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18446" r="7211" b="18865"/>
          <a:stretch/>
        </p:blipFill>
        <p:spPr>
          <a:xfrm>
            <a:off x="10751376" y="6292915"/>
            <a:ext cx="1247424" cy="521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8FE906C-F787-4273-817F-FE4B0908B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7" t="20318" r="43075" b="65618"/>
          <a:stretch/>
        </p:blipFill>
        <p:spPr>
          <a:xfrm>
            <a:off x="10430157" y="1766346"/>
            <a:ext cx="1310993" cy="872244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BA64756-EB5B-4888-970E-56637A06B779}"/>
              </a:ext>
            </a:extLst>
          </p:cNvPr>
          <p:cNvGrpSpPr/>
          <p:nvPr/>
        </p:nvGrpSpPr>
        <p:grpSpPr>
          <a:xfrm>
            <a:off x="3493224" y="3429000"/>
            <a:ext cx="7137218" cy="2691037"/>
            <a:chOff x="3493224" y="3429000"/>
            <a:chExt cx="7410379" cy="2964152"/>
          </a:xfrm>
        </p:grpSpPr>
        <p:pic>
          <p:nvPicPr>
            <p:cNvPr id="17" name="Inhaltsplatzhalter 5">
              <a:extLst>
                <a:ext uri="{FF2B5EF4-FFF2-40B4-BE49-F238E27FC236}">
                  <a16:creationId xmlns:a16="http://schemas.microsoft.com/office/drawing/2014/main" id="{E2C9BD42-4E23-42BA-9FA3-649024F5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3224" y="3429000"/>
              <a:ext cx="7410379" cy="2964152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0E73F3A-6C1E-4AD6-80E8-872AE9117202}"/>
                </a:ext>
              </a:extLst>
            </p:cNvPr>
            <p:cNvSpPr/>
            <p:nvPr/>
          </p:nvSpPr>
          <p:spPr>
            <a:xfrm>
              <a:off x="3543300" y="4593668"/>
              <a:ext cx="101600" cy="67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0</TotalTime>
  <Words>98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Sofia Brander</dc:creator>
  <cp:lastModifiedBy>Sofia Brander</cp:lastModifiedBy>
  <cp:revision>7</cp:revision>
  <dcterms:created xsi:type="dcterms:W3CDTF">2025-08-18T14:45:35Z</dcterms:created>
  <dcterms:modified xsi:type="dcterms:W3CDTF">2025-08-21T15:32:02Z</dcterms:modified>
</cp:coreProperties>
</file>