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57" r:id="rId5"/>
    <p:sldId id="256" r:id="rId6"/>
    <p:sldId id="258" r:id="rId7"/>
    <p:sldId id="259" r:id="rId8"/>
    <p:sldId id="260"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Lst>
        </p14:section>
        <p14:section name="Presentation Slides" id="{AA65376A-F1B8-4985-9D91-856E127C1E0B}">
          <p14:sldIdLst>
            <p14:sldId id="256"/>
            <p14:sldId id="258"/>
            <p14:sldId id="259"/>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CBD9"/>
    <a:srgbClr val="1A3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8F3A92-CCEC-4C44-87F6-FB9AAB99F042}" v="1" dt="2025-09-02T21:51:59.8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307"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th, Melissa" userId="S::melissa.roth@pnnl.gov::268b30b1-6a3c-4577-ad95-608dd9a1e8d5" providerId="AD" clId="Web-{671EAAD8-96A2-96A9-E9EE-09BE041D64CC}"/>
    <pc:docChg chg="modSld">
      <pc:chgData name="Roth, Melissa" userId="S::melissa.roth@pnnl.gov::268b30b1-6a3c-4577-ad95-608dd9a1e8d5" providerId="AD" clId="Web-{671EAAD8-96A2-96A9-E9EE-09BE041D64CC}" dt="2025-07-17T17:29:48.112" v="44" actId="20577"/>
      <pc:docMkLst>
        <pc:docMk/>
      </pc:docMkLst>
      <pc:sldChg chg="modSp">
        <pc:chgData name="Roth, Melissa" userId="S::melissa.roth@pnnl.gov::268b30b1-6a3c-4577-ad95-608dd9a1e8d5" providerId="AD" clId="Web-{671EAAD8-96A2-96A9-E9EE-09BE041D64CC}" dt="2025-07-17T17:29:48.112" v="44" actId="20577"/>
        <pc:sldMkLst>
          <pc:docMk/>
          <pc:sldMk cId="223735078" sldId="257"/>
        </pc:sldMkLst>
        <pc:spChg chg="mod">
          <ac:chgData name="Roth, Melissa" userId="S::melissa.roth@pnnl.gov::268b30b1-6a3c-4577-ad95-608dd9a1e8d5" providerId="AD" clId="Web-{671EAAD8-96A2-96A9-E9EE-09BE041D64CC}" dt="2025-07-17T17:29:48.112" v="44" actId="20577"/>
          <ac:spMkLst>
            <pc:docMk/>
            <pc:sldMk cId="223735078" sldId="257"/>
            <ac:spMk id="14" creationId="{D46122D2-621E-31CE-451D-B174F76F9990}"/>
          </ac:spMkLst>
        </pc:spChg>
      </pc:sldChg>
    </pc:docChg>
  </pc:docChgLst>
  <pc:docChgLst>
    <pc:chgData name="Slack, Johnathan L" userId="a0877b89-243e-45de-ad04-7d7df7150fd5" providerId="ADAL" clId="{778F3A92-CCEC-4C44-87F6-FB9AAB99F042}"/>
    <pc:docChg chg="undo custSel modSld">
      <pc:chgData name="Slack, Johnathan L" userId="a0877b89-243e-45de-ad04-7d7df7150fd5" providerId="ADAL" clId="{778F3A92-CCEC-4C44-87F6-FB9AAB99F042}" dt="2025-09-02T21:53:27.996" v="102" actId="108"/>
      <pc:docMkLst>
        <pc:docMk/>
      </pc:docMkLst>
      <pc:sldChg chg="addSp modSp mod">
        <pc:chgData name="Slack, Johnathan L" userId="a0877b89-243e-45de-ad04-7d7df7150fd5" providerId="ADAL" clId="{778F3A92-CCEC-4C44-87F6-FB9AAB99F042}" dt="2025-09-02T21:53:27.996" v="102" actId="108"/>
        <pc:sldMkLst>
          <pc:docMk/>
          <pc:sldMk cId="223735078" sldId="257"/>
        </pc:sldMkLst>
        <pc:spChg chg="add mod">
          <ac:chgData name="Slack, Johnathan L" userId="a0877b89-243e-45de-ad04-7d7df7150fd5" providerId="ADAL" clId="{778F3A92-CCEC-4C44-87F6-FB9AAB99F042}" dt="2025-09-02T21:53:27.996" v="102" actId="108"/>
          <ac:spMkLst>
            <pc:docMk/>
            <pc:sldMk cId="223735078" sldId="257"/>
            <ac:spMk id="3" creationId="{E1490D04-2B17-1625-4D25-1EF6EF4924D9}"/>
          </ac:spMkLst>
        </pc:spChg>
        <pc:picChg chg="mod">
          <ac:chgData name="Slack, Johnathan L" userId="a0877b89-243e-45de-ad04-7d7df7150fd5" providerId="ADAL" clId="{778F3A92-CCEC-4C44-87F6-FB9AAB99F042}" dt="2025-09-02T21:52:52.395" v="95" actId="1076"/>
          <ac:picMkLst>
            <pc:docMk/>
            <pc:sldMk cId="223735078" sldId="257"/>
            <ac:picMk id="5" creationId="{4212E3CC-C8F3-8724-236C-B7DF711CDA71}"/>
          </ac:picMkLst>
        </pc:picChg>
      </pc:sldChg>
    </pc:docChg>
  </pc:docChgLst>
  <pc:docChgLst>
    <pc:chgData name="Slack, Johnathan L" userId="a0877b89-243e-45de-ad04-7d7df7150fd5" providerId="ADAL" clId="{FDFE3897-438C-4EA1-8561-72C9679883A6}"/>
    <pc:docChg chg="undo redo custSel addSld delSld modSld modSection">
      <pc:chgData name="Slack, Johnathan L" userId="a0877b89-243e-45de-ad04-7d7df7150fd5" providerId="ADAL" clId="{FDFE3897-438C-4EA1-8561-72C9679883A6}" dt="2025-07-17T19:47:13.074" v="429"/>
      <pc:docMkLst>
        <pc:docMk/>
      </pc:docMkLst>
      <pc:sldChg chg="addSp delSp modSp mod">
        <pc:chgData name="Slack, Johnathan L" userId="a0877b89-243e-45de-ad04-7d7df7150fd5" providerId="ADAL" clId="{FDFE3897-438C-4EA1-8561-72C9679883A6}" dt="2025-07-17T03:34:13.533" v="144" actId="1076"/>
        <pc:sldMkLst>
          <pc:docMk/>
          <pc:sldMk cId="1154237620" sldId="256"/>
        </pc:sldMkLst>
        <pc:spChg chg="add mod">
          <ac:chgData name="Slack, Johnathan L" userId="a0877b89-243e-45de-ad04-7d7df7150fd5" providerId="ADAL" clId="{FDFE3897-438C-4EA1-8561-72C9679883A6}" dt="2025-07-17T03:33:07.762" v="124" actId="1076"/>
          <ac:spMkLst>
            <pc:docMk/>
            <pc:sldMk cId="1154237620" sldId="256"/>
            <ac:spMk id="3" creationId="{16B8CAFA-A288-FA1D-FF88-EA078841055C}"/>
          </ac:spMkLst>
        </pc:spChg>
        <pc:spChg chg="add mod">
          <ac:chgData name="Slack, Johnathan L" userId="a0877b89-243e-45de-ad04-7d7df7150fd5" providerId="ADAL" clId="{FDFE3897-438C-4EA1-8561-72C9679883A6}" dt="2025-07-17T03:34:10.865" v="143" actId="1076"/>
          <ac:spMkLst>
            <pc:docMk/>
            <pc:sldMk cId="1154237620" sldId="256"/>
            <ac:spMk id="4" creationId="{03D5B813-9797-FE1D-1A10-B9566F7C27C9}"/>
          </ac:spMkLst>
        </pc:spChg>
        <pc:spChg chg="mod">
          <ac:chgData name="Slack, Johnathan L" userId="a0877b89-243e-45de-ad04-7d7df7150fd5" providerId="ADAL" clId="{FDFE3897-438C-4EA1-8561-72C9679883A6}" dt="2025-07-17T03:34:07.971" v="142" actId="1076"/>
          <ac:spMkLst>
            <pc:docMk/>
            <pc:sldMk cId="1154237620" sldId="256"/>
            <ac:spMk id="5" creationId="{65B4AE5E-3826-26F8-3B80-AE81C49666E5}"/>
          </ac:spMkLst>
        </pc:spChg>
        <pc:spChg chg="mod">
          <ac:chgData name="Slack, Johnathan L" userId="a0877b89-243e-45de-ad04-7d7df7150fd5" providerId="ADAL" clId="{FDFE3897-438C-4EA1-8561-72C9679883A6}" dt="2025-07-17T03:27:45.393" v="58"/>
          <ac:spMkLst>
            <pc:docMk/>
            <pc:sldMk cId="1154237620" sldId="256"/>
            <ac:spMk id="6" creationId="{358B53AC-DAEF-76E7-5BF3-B499D6EFCBE3}"/>
          </ac:spMkLst>
        </pc:spChg>
        <pc:spChg chg="mod">
          <ac:chgData name="Slack, Johnathan L" userId="a0877b89-243e-45de-ad04-7d7df7150fd5" providerId="ADAL" clId="{FDFE3897-438C-4EA1-8561-72C9679883A6}" dt="2025-07-17T03:26:03.964" v="40"/>
          <ac:spMkLst>
            <pc:docMk/>
            <pc:sldMk cId="1154237620" sldId="256"/>
            <ac:spMk id="7" creationId="{9A5EB31E-0D60-B708-DDA3-638C6CE2CC33}"/>
          </ac:spMkLst>
        </pc:spChg>
        <pc:spChg chg="del">
          <ac:chgData name="Slack, Johnathan L" userId="a0877b89-243e-45de-ad04-7d7df7150fd5" providerId="ADAL" clId="{FDFE3897-438C-4EA1-8561-72C9679883A6}" dt="2025-07-17T03:32:12.190" v="110" actId="478"/>
          <ac:spMkLst>
            <pc:docMk/>
            <pc:sldMk cId="1154237620" sldId="256"/>
            <ac:spMk id="10" creationId="{7D66E260-486B-A94A-F0D2-78993B4F8077}"/>
          </ac:spMkLst>
        </pc:spChg>
        <pc:spChg chg="add del mod">
          <ac:chgData name="Slack, Johnathan L" userId="a0877b89-243e-45de-ad04-7d7df7150fd5" providerId="ADAL" clId="{FDFE3897-438C-4EA1-8561-72C9679883A6}" dt="2025-07-17T03:33:32.504" v="128" actId="478"/>
          <ac:spMkLst>
            <pc:docMk/>
            <pc:sldMk cId="1154237620" sldId="256"/>
            <ac:spMk id="11" creationId="{2C3AF404-99AA-23A0-96CD-0A7964D76636}"/>
          </ac:spMkLst>
        </pc:spChg>
        <pc:spChg chg="mod">
          <ac:chgData name="Slack, Johnathan L" userId="a0877b89-243e-45de-ad04-7d7df7150fd5" providerId="ADAL" clId="{FDFE3897-438C-4EA1-8561-72C9679883A6}" dt="2025-07-17T03:26:48.411" v="49" actId="20577"/>
          <ac:spMkLst>
            <pc:docMk/>
            <pc:sldMk cId="1154237620" sldId="256"/>
            <ac:spMk id="15" creationId="{143C780A-D306-D9FA-EEC7-455406624C00}"/>
          </ac:spMkLst>
        </pc:spChg>
        <pc:spChg chg="mod">
          <ac:chgData name="Slack, Johnathan L" userId="a0877b89-243e-45de-ad04-7d7df7150fd5" providerId="ADAL" clId="{FDFE3897-438C-4EA1-8561-72C9679883A6}" dt="2025-07-17T03:32:08.554" v="109" actId="1076"/>
          <ac:spMkLst>
            <pc:docMk/>
            <pc:sldMk cId="1154237620" sldId="256"/>
            <ac:spMk id="26" creationId="{79016AB2-B6CD-8ED7-A756-5A1288745A4D}"/>
          </ac:spMkLst>
        </pc:spChg>
        <pc:picChg chg="add mod">
          <ac:chgData name="Slack, Johnathan L" userId="a0877b89-243e-45de-ad04-7d7df7150fd5" providerId="ADAL" clId="{FDFE3897-438C-4EA1-8561-72C9679883A6}" dt="2025-07-17T03:34:13.533" v="144" actId="1076"/>
          <ac:picMkLst>
            <pc:docMk/>
            <pc:sldMk cId="1154237620" sldId="256"/>
            <ac:picMk id="8" creationId="{A1692035-A1E6-8A11-5684-1E3F02C8CA75}"/>
          </ac:picMkLst>
        </pc:picChg>
        <pc:picChg chg="del">
          <ac:chgData name="Slack, Johnathan L" userId="a0877b89-243e-45de-ad04-7d7df7150fd5" providerId="ADAL" clId="{FDFE3897-438C-4EA1-8561-72C9679883A6}" dt="2025-07-17T03:32:12.190" v="110" actId="478"/>
          <ac:picMkLst>
            <pc:docMk/>
            <pc:sldMk cId="1154237620" sldId="256"/>
            <ac:picMk id="9" creationId="{B3D41494-CCEA-2F10-7A69-A9866AA88774}"/>
          </ac:picMkLst>
        </pc:picChg>
        <pc:picChg chg="add mod">
          <ac:chgData name="Slack, Johnathan L" userId="a0877b89-243e-45de-ad04-7d7df7150fd5" providerId="ADAL" clId="{FDFE3897-438C-4EA1-8561-72C9679883A6}" dt="2025-07-17T03:34:02.654" v="141" actId="1076"/>
          <ac:picMkLst>
            <pc:docMk/>
            <pc:sldMk cId="1154237620" sldId="256"/>
            <ac:picMk id="12" creationId="{71A1C131-628F-7835-3255-204DFB7BF0E8}"/>
          </ac:picMkLst>
        </pc:picChg>
      </pc:sldChg>
      <pc:sldChg chg="modSp mod">
        <pc:chgData name="Slack, Johnathan L" userId="a0877b89-243e-45de-ad04-7d7df7150fd5" providerId="ADAL" clId="{FDFE3897-438C-4EA1-8561-72C9679883A6}" dt="2025-07-17T19:47:13.074" v="429"/>
        <pc:sldMkLst>
          <pc:docMk/>
          <pc:sldMk cId="223735078" sldId="257"/>
        </pc:sldMkLst>
        <pc:spChg chg="mod">
          <ac:chgData name="Slack, Johnathan L" userId="a0877b89-243e-45de-ad04-7d7df7150fd5" providerId="ADAL" clId="{FDFE3897-438C-4EA1-8561-72C9679883A6}" dt="2025-07-17T03:25:50.914" v="37"/>
          <ac:spMkLst>
            <pc:docMk/>
            <pc:sldMk cId="223735078" sldId="257"/>
            <ac:spMk id="2" creationId="{2991A715-793F-3235-8617-18E9A2538876}"/>
          </ac:spMkLst>
        </pc:spChg>
        <pc:spChg chg="mod">
          <ac:chgData name="Slack, Johnathan L" userId="a0877b89-243e-45de-ad04-7d7df7150fd5" providerId="ADAL" clId="{FDFE3897-438C-4EA1-8561-72C9679883A6}" dt="2025-07-17T03:23:06.381" v="2"/>
          <ac:spMkLst>
            <pc:docMk/>
            <pc:sldMk cId="223735078" sldId="257"/>
            <ac:spMk id="6" creationId="{5641CF85-E5C3-9FF3-BBD7-6666AB809856}"/>
          </ac:spMkLst>
        </pc:spChg>
        <pc:spChg chg="mod">
          <ac:chgData name="Slack, Johnathan L" userId="a0877b89-243e-45de-ad04-7d7df7150fd5" providerId="ADAL" clId="{FDFE3897-438C-4EA1-8561-72C9679883A6}" dt="2025-07-17T03:24:00.199" v="18" actId="20577"/>
          <ac:spMkLst>
            <pc:docMk/>
            <pc:sldMk cId="223735078" sldId="257"/>
            <ac:spMk id="10" creationId="{3D37EAC3-90CD-EA42-4DD4-7E98DD56B841}"/>
          </ac:spMkLst>
        </pc:spChg>
        <pc:spChg chg="mod">
          <ac:chgData name="Slack, Johnathan L" userId="a0877b89-243e-45de-ad04-7d7df7150fd5" providerId="ADAL" clId="{FDFE3897-438C-4EA1-8561-72C9679883A6}" dt="2025-07-17T03:24:37.396" v="28" actId="20577"/>
          <ac:spMkLst>
            <pc:docMk/>
            <pc:sldMk cId="223735078" sldId="257"/>
            <ac:spMk id="12" creationId="{D704B700-9CAA-AD00-BCFB-1247EE1D285E}"/>
          </ac:spMkLst>
        </pc:spChg>
        <pc:spChg chg="mod">
          <ac:chgData name="Slack, Johnathan L" userId="a0877b89-243e-45de-ad04-7d7df7150fd5" providerId="ADAL" clId="{FDFE3897-438C-4EA1-8561-72C9679883A6}" dt="2025-07-17T19:47:13.074" v="429"/>
          <ac:spMkLst>
            <pc:docMk/>
            <pc:sldMk cId="223735078" sldId="257"/>
            <ac:spMk id="14" creationId="{D46122D2-621E-31CE-451D-B174F76F9990}"/>
          </ac:spMkLst>
        </pc:spChg>
      </pc:sldChg>
      <pc:sldChg chg="addSp delSp modSp add mod">
        <pc:chgData name="Slack, Johnathan L" userId="a0877b89-243e-45de-ad04-7d7df7150fd5" providerId="ADAL" clId="{FDFE3897-438C-4EA1-8561-72C9679883A6}" dt="2025-07-17T03:40:18.643" v="246" actId="1076"/>
        <pc:sldMkLst>
          <pc:docMk/>
          <pc:sldMk cId="184922429" sldId="258"/>
        </pc:sldMkLst>
        <pc:spChg chg="del">
          <ac:chgData name="Slack, Johnathan L" userId="a0877b89-243e-45de-ad04-7d7df7150fd5" providerId="ADAL" clId="{FDFE3897-438C-4EA1-8561-72C9679883A6}" dt="2025-07-17T03:37:00.155" v="197" actId="478"/>
          <ac:spMkLst>
            <pc:docMk/>
            <pc:sldMk cId="184922429" sldId="258"/>
            <ac:spMk id="4" creationId="{03D5B813-9797-FE1D-1A10-B9566F7C27C9}"/>
          </ac:spMkLst>
        </pc:spChg>
        <pc:spChg chg="del">
          <ac:chgData name="Slack, Johnathan L" userId="a0877b89-243e-45de-ad04-7d7df7150fd5" providerId="ADAL" clId="{FDFE3897-438C-4EA1-8561-72C9679883A6}" dt="2025-07-17T03:37:00.155" v="197" actId="478"/>
          <ac:spMkLst>
            <pc:docMk/>
            <pc:sldMk cId="184922429" sldId="258"/>
            <ac:spMk id="5" creationId="{65B4AE5E-3826-26F8-3B80-AE81C49666E5}"/>
          </ac:spMkLst>
        </pc:spChg>
        <pc:spChg chg="mod">
          <ac:chgData name="Slack, Johnathan L" userId="a0877b89-243e-45de-ad04-7d7df7150fd5" providerId="ADAL" clId="{FDFE3897-438C-4EA1-8561-72C9679883A6}" dt="2025-07-17T03:40:04.330" v="242" actId="14100"/>
          <ac:spMkLst>
            <pc:docMk/>
            <pc:sldMk cId="184922429" sldId="258"/>
            <ac:spMk id="6" creationId="{358B53AC-DAEF-76E7-5BF3-B499D6EFCBE3}"/>
          </ac:spMkLst>
        </pc:spChg>
        <pc:spChg chg="add mod">
          <ac:chgData name="Slack, Johnathan L" userId="a0877b89-243e-45de-ad04-7d7df7150fd5" providerId="ADAL" clId="{FDFE3897-438C-4EA1-8561-72C9679883A6}" dt="2025-07-17T03:40:18.643" v="246" actId="1076"/>
          <ac:spMkLst>
            <pc:docMk/>
            <pc:sldMk cId="184922429" sldId="258"/>
            <ac:spMk id="9" creationId="{5A286694-6CB1-A784-3D0F-81CA09F6BDFF}"/>
          </ac:spMkLst>
        </pc:spChg>
        <pc:spChg chg="add del mod">
          <ac:chgData name="Slack, Johnathan L" userId="a0877b89-243e-45de-ad04-7d7df7150fd5" providerId="ADAL" clId="{FDFE3897-438C-4EA1-8561-72C9679883A6}" dt="2025-07-17T03:39:58.781" v="240" actId="478"/>
          <ac:spMkLst>
            <pc:docMk/>
            <pc:sldMk cId="184922429" sldId="258"/>
            <ac:spMk id="13" creationId="{29090A32-B033-5370-D127-C397BEB3E1CE}"/>
          </ac:spMkLst>
        </pc:spChg>
        <pc:spChg chg="add del mod">
          <ac:chgData name="Slack, Johnathan L" userId="a0877b89-243e-45de-ad04-7d7df7150fd5" providerId="ADAL" clId="{FDFE3897-438C-4EA1-8561-72C9679883A6}" dt="2025-07-17T03:39:58.781" v="240" actId="478"/>
          <ac:spMkLst>
            <pc:docMk/>
            <pc:sldMk cId="184922429" sldId="258"/>
            <ac:spMk id="14" creationId="{3EB27EB3-FB52-5B2B-FD71-54DB1521EE86}"/>
          </ac:spMkLst>
        </pc:spChg>
        <pc:spChg chg="mod">
          <ac:chgData name="Slack, Johnathan L" userId="a0877b89-243e-45de-ad04-7d7df7150fd5" providerId="ADAL" clId="{FDFE3897-438C-4EA1-8561-72C9679883A6}" dt="2025-07-17T03:35:14.620" v="150"/>
          <ac:spMkLst>
            <pc:docMk/>
            <pc:sldMk cId="184922429" sldId="258"/>
            <ac:spMk id="24" creationId="{A34004C7-4749-B7E3-E7D7-B3572BC231EF}"/>
          </ac:spMkLst>
        </pc:spChg>
        <pc:spChg chg="del">
          <ac:chgData name="Slack, Johnathan L" userId="a0877b89-243e-45de-ad04-7d7df7150fd5" providerId="ADAL" clId="{FDFE3897-438C-4EA1-8561-72C9679883A6}" dt="2025-07-17T03:37:00.155" v="197" actId="478"/>
          <ac:spMkLst>
            <pc:docMk/>
            <pc:sldMk cId="184922429" sldId="258"/>
            <ac:spMk id="26" creationId="{79016AB2-B6CD-8ED7-A756-5A1288745A4D}"/>
          </ac:spMkLst>
        </pc:spChg>
        <pc:picChg chg="del">
          <ac:chgData name="Slack, Johnathan L" userId="a0877b89-243e-45de-ad04-7d7df7150fd5" providerId="ADAL" clId="{FDFE3897-438C-4EA1-8561-72C9679883A6}" dt="2025-07-17T03:35:49.550" v="167" actId="478"/>
          <ac:picMkLst>
            <pc:docMk/>
            <pc:sldMk cId="184922429" sldId="258"/>
            <ac:picMk id="8" creationId="{A1692035-A1E6-8A11-5684-1E3F02C8CA75}"/>
          </ac:picMkLst>
        </pc:picChg>
        <pc:picChg chg="add mod">
          <ac:chgData name="Slack, Johnathan L" userId="a0877b89-243e-45de-ad04-7d7df7150fd5" providerId="ADAL" clId="{FDFE3897-438C-4EA1-8561-72C9679883A6}" dt="2025-07-17T03:40:13.119" v="244" actId="14100"/>
          <ac:picMkLst>
            <pc:docMk/>
            <pc:sldMk cId="184922429" sldId="258"/>
            <ac:picMk id="10" creationId="{CC937B64-FF75-A913-96DB-DBB706723530}"/>
          </ac:picMkLst>
        </pc:picChg>
        <pc:picChg chg="add mod">
          <ac:chgData name="Slack, Johnathan L" userId="a0877b89-243e-45de-ad04-7d7df7150fd5" providerId="ADAL" clId="{FDFE3897-438C-4EA1-8561-72C9679883A6}" dt="2025-07-17T03:40:14.592" v="245" actId="1076"/>
          <ac:picMkLst>
            <pc:docMk/>
            <pc:sldMk cId="184922429" sldId="258"/>
            <ac:picMk id="11" creationId="{0E194167-9867-27C7-D551-796A1DE8C34A}"/>
          </ac:picMkLst>
        </pc:picChg>
        <pc:picChg chg="del">
          <ac:chgData name="Slack, Johnathan L" userId="a0877b89-243e-45de-ad04-7d7df7150fd5" providerId="ADAL" clId="{FDFE3897-438C-4EA1-8561-72C9679883A6}" dt="2025-07-17T03:35:50.061" v="168" actId="478"/>
          <ac:picMkLst>
            <pc:docMk/>
            <pc:sldMk cId="184922429" sldId="258"/>
            <ac:picMk id="12" creationId="{71A1C131-628F-7835-3255-204DFB7BF0E8}"/>
          </ac:picMkLst>
        </pc:picChg>
      </pc:sldChg>
      <pc:sldChg chg="del">
        <pc:chgData name="Slack, Johnathan L" userId="a0877b89-243e-45de-ad04-7d7df7150fd5" providerId="ADAL" clId="{FDFE3897-438C-4EA1-8561-72C9679883A6}" dt="2025-07-17T03:34:28.007" v="145" actId="2696"/>
        <pc:sldMkLst>
          <pc:docMk/>
          <pc:sldMk cId="2324676972" sldId="258"/>
        </pc:sldMkLst>
      </pc:sldChg>
      <pc:sldChg chg="del">
        <pc:chgData name="Slack, Johnathan L" userId="a0877b89-243e-45de-ad04-7d7df7150fd5" providerId="ADAL" clId="{FDFE3897-438C-4EA1-8561-72C9679883A6}" dt="2025-07-17T03:34:29.934" v="146" actId="2696"/>
        <pc:sldMkLst>
          <pc:docMk/>
          <pc:sldMk cId="1189247163" sldId="259"/>
        </pc:sldMkLst>
      </pc:sldChg>
      <pc:sldChg chg="addSp delSp modSp add mod">
        <pc:chgData name="Slack, Johnathan L" userId="a0877b89-243e-45de-ad04-7d7df7150fd5" providerId="ADAL" clId="{FDFE3897-438C-4EA1-8561-72C9679883A6}" dt="2025-07-17T03:44:48.473" v="294" actId="1076"/>
        <pc:sldMkLst>
          <pc:docMk/>
          <pc:sldMk cId="4066722582" sldId="259"/>
        </pc:sldMkLst>
        <pc:spChg chg="del mod">
          <ac:chgData name="Slack, Johnathan L" userId="a0877b89-243e-45de-ad04-7d7df7150fd5" providerId="ADAL" clId="{FDFE3897-438C-4EA1-8561-72C9679883A6}" dt="2025-07-17T03:40:32.293" v="248" actId="478"/>
          <ac:spMkLst>
            <pc:docMk/>
            <pc:sldMk cId="4066722582" sldId="259"/>
            <ac:spMk id="6" creationId="{358B53AC-DAEF-76E7-5BF3-B499D6EFCBE3}"/>
          </ac:spMkLst>
        </pc:spChg>
        <pc:spChg chg="add mod">
          <ac:chgData name="Slack, Johnathan L" userId="a0877b89-243e-45de-ad04-7d7df7150fd5" providerId="ADAL" clId="{FDFE3897-438C-4EA1-8561-72C9679883A6}" dt="2025-07-17T03:44:48.473" v="294" actId="1076"/>
          <ac:spMkLst>
            <pc:docMk/>
            <pc:sldMk cId="4066722582" sldId="259"/>
            <ac:spMk id="8" creationId="{C3A4F529-7269-35FE-AD1A-ADCDDCE05D1F}"/>
          </ac:spMkLst>
        </pc:spChg>
        <pc:spChg chg="del mod">
          <ac:chgData name="Slack, Johnathan L" userId="a0877b89-243e-45de-ad04-7d7df7150fd5" providerId="ADAL" clId="{FDFE3897-438C-4EA1-8561-72C9679883A6}" dt="2025-07-17T03:40:32.293" v="248" actId="478"/>
          <ac:spMkLst>
            <pc:docMk/>
            <pc:sldMk cId="4066722582" sldId="259"/>
            <ac:spMk id="9" creationId="{5A286694-6CB1-A784-3D0F-81CA09F6BDFF}"/>
          </ac:spMkLst>
        </pc:spChg>
        <pc:spChg chg="mod">
          <ac:chgData name="Slack, Johnathan L" userId="a0877b89-243e-45de-ad04-7d7df7150fd5" providerId="ADAL" clId="{FDFE3897-438C-4EA1-8561-72C9679883A6}" dt="2025-07-17T03:40:41.975" v="250" actId="14100"/>
          <ac:spMkLst>
            <pc:docMk/>
            <pc:sldMk cId="4066722582" sldId="259"/>
            <ac:spMk id="13" creationId="{29090A32-B033-5370-D127-C397BEB3E1CE}"/>
          </ac:spMkLst>
        </pc:spChg>
        <pc:spChg chg="mod">
          <ac:chgData name="Slack, Johnathan L" userId="a0877b89-243e-45de-ad04-7d7df7150fd5" providerId="ADAL" clId="{FDFE3897-438C-4EA1-8561-72C9679883A6}" dt="2025-07-17T03:42:27.282" v="286" actId="20577"/>
          <ac:spMkLst>
            <pc:docMk/>
            <pc:sldMk cId="4066722582" sldId="259"/>
            <ac:spMk id="14" creationId="{3EB27EB3-FB52-5B2B-FD71-54DB1521EE86}"/>
          </ac:spMkLst>
        </pc:spChg>
        <pc:spChg chg="del">
          <ac:chgData name="Slack, Johnathan L" userId="a0877b89-243e-45de-ad04-7d7df7150fd5" providerId="ADAL" clId="{FDFE3897-438C-4EA1-8561-72C9679883A6}" dt="2025-07-17T03:40:32.293" v="248" actId="478"/>
          <ac:spMkLst>
            <pc:docMk/>
            <pc:sldMk cId="4066722582" sldId="259"/>
            <ac:spMk id="24" creationId="{A34004C7-4749-B7E3-E7D7-B3572BC231EF}"/>
          </ac:spMkLst>
        </pc:spChg>
        <pc:graphicFrameChg chg="add mod">
          <ac:chgData name="Slack, Johnathan L" userId="a0877b89-243e-45de-ad04-7d7df7150fd5" providerId="ADAL" clId="{FDFE3897-438C-4EA1-8561-72C9679883A6}" dt="2025-07-17T03:44:41.871" v="292" actId="1076"/>
          <ac:graphicFrameMkLst>
            <pc:docMk/>
            <pc:sldMk cId="4066722582" sldId="259"/>
            <ac:graphicFrameMk id="4" creationId="{31219FEF-E4B6-D172-D574-08F5B8983637}"/>
          </ac:graphicFrameMkLst>
        </pc:graphicFrameChg>
        <pc:graphicFrameChg chg="add mod">
          <ac:chgData name="Slack, Johnathan L" userId="a0877b89-243e-45de-ad04-7d7df7150fd5" providerId="ADAL" clId="{FDFE3897-438C-4EA1-8561-72C9679883A6}" dt="2025-07-17T03:44:41.871" v="292" actId="1076"/>
          <ac:graphicFrameMkLst>
            <pc:docMk/>
            <pc:sldMk cId="4066722582" sldId="259"/>
            <ac:graphicFrameMk id="5" creationId="{33664CF4-EE87-624A-A857-F7B0E0D4D214}"/>
          </ac:graphicFrameMkLst>
        </pc:graphicFrameChg>
        <pc:picChg chg="del mod">
          <ac:chgData name="Slack, Johnathan L" userId="a0877b89-243e-45de-ad04-7d7df7150fd5" providerId="ADAL" clId="{FDFE3897-438C-4EA1-8561-72C9679883A6}" dt="2025-07-17T03:40:32.293" v="248" actId="478"/>
          <ac:picMkLst>
            <pc:docMk/>
            <pc:sldMk cId="4066722582" sldId="259"/>
            <ac:picMk id="10" creationId="{CC937B64-FF75-A913-96DB-DBB706723530}"/>
          </ac:picMkLst>
        </pc:picChg>
        <pc:picChg chg="del mod">
          <ac:chgData name="Slack, Johnathan L" userId="a0877b89-243e-45de-ad04-7d7df7150fd5" providerId="ADAL" clId="{FDFE3897-438C-4EA1-8561-72C9679883A6}" dt="2025-07-17T03:40:32.293" v="248" actId="478"/>
          <ac:picMkLst>
            <pc:docMk/>
            <pc:sldMk cId="4066722582" sldId="259"/>
            <ac:picMk id="11" creationId="{0E194167-9867-27C7-D551-796A1DE8C34A}"/>
          </ac:picMkLst>
        </pc:picChg>
      </pc:sldChg>
      <pc:sldChg chg="del">
        <pc:chgData name="Slack, Johnathan L" userId="a0877b89-243e-45de-ad04-7d7df7150fd5" providerId="ADAL" clId="{FDFE3897-438C-4EA1-8561-72C9679883A6}" dt="2025-07-17T03:34:34.019" v="147" actId="2696"/>
        <pc:sldMkLst>
          <pc:docMk/>
          <pc:sldMk cId="531291588" sldId="260"/>
        </pc:sldMkLst>
      </pc:sldChg>
      <pc:sldChg chg="addSp delSp modSp add mod">
        <pc:chgData name="Slack, Johnathan L" userId="a0877b89-243e-45de-ad04-7d7df7150fd5" providerId="ADAL" clId="{FDFE3897-438C-4EA1-8561-72C9679883A6}" dt="2025-07-17T03:49:37.642" v="399" actId="1076"/>
        <pc:sldMkLst>
          <pc:docMk/>
          <pc:sldMk cId="1720906471" sldId="260"/>
        </pc:sldMkLst>
        <pc:spChg chg="mod">
          <ac:chgData name="Slack, Johnathan L" userId="a0877b89-243e-45de-ad04-7d7df7150fd5" providerId="ADAL" clId="{FDFE3897-438C-4EA1-8561-72C9679883A6}" dt="2025-07-17T03:47:20.421" v="339" actId="1076"/>
          <ac:spMkLst>
            <pc:docMk/>
            <pc:sldMk cId="1720906471" sldId="260"/>
            <ac:spMk id="3" creationId="{16B8CAFA-A288-FA1D-FF88-EA078841055C}"/>
          </ac:spMkLst>
        </pc:spChg>
        <pc:spChg chg="del">
          <ac:chgData name="Slack, Johnathan L" userId="a0877b89-243e-45de-ad04-7d7df7150fd5" providerId="ADAL" clId="{FDFE3897-438C-4EA1-8561-72C9679883A6}" dt="2025-07-17T03:45:22.528" v="299" actId="478"/>
          <ac:spMkLst>
            <pc:docMk/>
            <pc:sldMk cId="1720906471" sldId="260"/>
            <ac:spMk id="8" creationId="{C3A4F529-7269-35FE-AD1A-ADCDDCE05D1F}"/>
          </ac:spMkLst>
        </pc:spChg>
        <pc:spChg chg="add mod">
          <ac:chgData name="Slack, Johnathan L" userId="a0877b89-243e-45de-ad04-7d7df7150fd5" providerId="ADAL" clId="{FDFE3897-438C-4EA1-8561-72C9679883A6}" dt="2025-07-17T03:49:37.642" v="399" actId="1076"/>
          <ac:spMkLst>
            <pc:docMk/>
            <pc:sldMk cId="1720906471" sldId="260"/>
            <ac:spMk id="10" creationId="{6DF8EA70-8DA0-22DA-DA79-398D4A2994A3}"/>
          </ac:spMkLst>
        </pc:spChg>
        <pc:spChg chg="add mod">
          <ac:chgData name="Slack, Johnathan L" userId="a0877b89-243e-45de-ad04-7d7df7150fd5" providerId="ADAL" clId="{FDFE3897-438C-4EA1-8561-72C9679883A6}" dt="2025-07-17T03:48:24.098" v="371" actId="20577"/>
          <ac:spMkLst>
            <pc:docMk/>
            <pc:sldMk cId="1720906471" sldId="260"/>
            <ac:spMk id="11" creationId="{D67E435B-9CE6-DFCB-B8FB-C6A6B32AAE37}"/>
          </ac:spMkLst>
        </pc:spChg>
        <pc:spChg chg="mod">
          <ac:chgData name="Slack, Johnathan L" userId="a0877b89-243e-45de-ad04-7d7df7150fd5" providerId="ADAL" clId="{FDFE3897-438C-4EA1-8561-72C9679883A6}" dt="2025-07-17T03:49:30.395" v="397" actId="1076"/>
          <ac:spMkLst>
            <pc:docMk/>
            <pc:sldMk cId="1720906471" sldId="260"/>
            <ac:spMk id="13" creationId="{29090A32-B033-5370-D127-C397BEB3E1CE}"/>
          </ac:spMkLst>
        </pc:spChg>
        <pc:spChg chg="mod">
          <ac:chgData name="Slack, Johnathan L" userId="a0877b89-243e-45de-ad04-7d7df7150fd5" providerId="ADAL" clId="{FDFE3897-438C-4EA1-8561-72C9679883A6}" dt="2025-07-17T03:49:30.395" v="397" actId="1076"/>
          <ac:spMkLst>
            <pc:docMk/>
            <pc:sldMk cId="1720906471" sldId="260"/>
            <ac:spMk id="14" creationId="{3EB27EB3-FB52-5B2B-FD71-54DB1521EE86}"/>
          </ac:spMkLst>
        </pc:spChg>
        <pc:graphicFrameChg chg="del">
          <ac:chgData name="Slack, Johnathan L" userId="a0877b89-243e-45de-ad04-7d7df7150fd5" providerId="ADAL" clId="{FDFE3897-438C-4EA1-8561-72C9679883A6}" dt="2025-07-17T03:45:22.528" v="299" actId="478"/>
          <ac:graphicFrameMkLst>
            <pc:docMk/>
            <pc:sldMk cId="1720906471" sldId="260"/>
            <ac:graphicFrameMk id="4" creationId="{31219FEF-E4B6-D172-D574-08F5B8983637}"/>
          </ac:graphicFrameMkLst>
        </pc:graphicFrameChg>
        <pc:graphicFrameChg chg="del">
          <ac:chgData name="Slack, Johnathan L" userId="a0877b89-243e-45de-ad04-7d7df7150fd5" providerId="ADAL" clId="{FDFE3897-438C-4EA1-8561-72C9679883A6}" dt="2025-07-17T03:45:22.528" v="299" actId="478"/>
          <ac:graphicFrameMkLst>
            <pc:docMk/>
            <pc:sldMk cId="1720906471" sldId="260"/>
            <ac:graphicFrameMk id="5" creationId="{33664CF4-EE87-624A-A857-F7B0E0D4D214}"/>
          </ac:graphicFrameMkLst>
        </pc:graphicFrameChg>
        <pc:graphicFrameChg chg="add mod modGraphic">
          <ac:chgData name="Slack, Johnathan L" userId="a0877b89-243e-45de-ad04-7d7df7150fd5" providerId="ADAL" clId="{FDFE3897-438C-4EA1-8561-72C9679883A6}" dt="2025-07-17T03:49:37.642" v="399" actId="1076"/>
          <ac:graphicFrameMkLst>
            <pc:docMk/>
            <pc:sldMk cId="1720906471" sldId="260"/>
            <ac:graphicFrameMk id="6" creationId="{676BE2F9-AB89-9B84-CB6C-E07AEB7E642A}"/>
          </ac:graphicFrameMkLst>
        </pc:graphicFrameChg>
        <pc:graphicFrameChg chg="add mod modGraphic">
          <ac:chgData name="Slack, Johnathan L" userId="a0877b89-243e-45de-ad04-7d7df7150fd5" providerId="ADAL" clId="{FDFE3897-438C-4EA1-8561-72C9679883A6}" dt="2025-07-17T03:48:13.475" v="363" actId="14100"/>
          <ac:graphicFrameMkLst>
            <pc:docMk/>
            <pc:sldMk cId="1720906471" sldId="260"/>
            <ac:graphicFrameMk id="9" creationId="{E3B848AF-54D7-4C23-10D3-C7D786E3A201}"/>
          </ac:graphicFrameMkLst>
        </pc:graphicFrameChg>
      </pc:sldChg>
      <pc:sldChg chg="del">
        <pc:chgData name="Slack, Johnathan L" userId="a0877b89-243e-45de-ad04-7d7df7150fd5" providerId="ADAL" clId="{FDFE3897-438C-4EA1-8561-72C9679883A6}" dt="2025-07-17T03:34:36.088" v="148" actId="2696"/>
        <pc:sldMkLst>
          <pc:docMk/>
          <pc:sldMk cId="2173609495" sldId="261"/>
        </pc:sldMkLst>
      </pc:sldChg>
    </pc:docChg>
  </pc:docChgLst>
  <pc:docChgLst>
    <pc:chgData name="Slack, Johnathan L" userId="a0877b89-243e-45de-ad04-7d7df7150fd5" providerId="ADAL" clId="{E89A6328-EB2C-459C-BC71-CD2CB403F4FD}"/>
    <pc:docChg chg="undo redo custSel addSld modSld modSection">
      <pc:chgData name="Slack, Johnathan L" userId="a0877b89-243e-45de-ad04-7d7df7150fd5" providerId="ADAL" clId="{E89A6328-EB2C-459C-BC71-CD2CB403F4FD}" dt="2025-07-17T00:10:11.466" v="1249" actId="14100"/>
      <pc:docMkLst>
        <pc:docMk/>
      </pc:docMkLst>
      <pc:sldChg chg="addSp delSp modSp mod">
        <pc:chgData name="Slack, Johnathan L" userId="a0877b89-243e-45de-ad04-7d7df7150fd5" providerId="ADAL" clId="{E89A6328-EB2C-459C-BC71-CD2CB403F4FD}" dt="2025-07-17T00:03:05.305" v="863" actId="20577"/>
        <pc:sldMkLst>
          <pc:docMk/>
          <pc:sldMk cId="1154237620" sldId="256"/>
        </pc:sldMkLst>
        <pc:spChg chg="mod">
          <ac:chgData name="Slack, Johnathan L" userId="a0877b89-243e-45de-ad04-7d7df7150fd5" providerId="ADAL" clId="{E89A6328-EB2C-459C-BC71-CD2CB403F4FD}" dt="2025-07-16T21:58:52.857" v="101" actId="20577"/>
          <ac:spMkLst>
            <pc:docMk/>
            <pc:sldMk cId="1154237620" sldId="256"/>
            <ac:spMk id="2" creationId="{62673B92-7009-6C86-1F81-02E0CB1EF455}"/>
          </ac:spMkLst>
        </pc:spChg>
        <pc:spChg chg="mod">
          <ac:chgData name="Slack, Johnathan L" userId="a0877b89-243e-45de-ad04-7d7df7150fd5" providerId="ADAL" clId="{E89A6328-EB2C-459C-BC71-CD2CB403F4FD}" dt="2025-07-17T00:03:05.305" v="863" actId="20577"/>
          <ac:spMkLst>
            <pc:docMk/>
            <pc:sldMk cId="1154237620" sldId="256"/>
            <ac:spMk id="5" creationId="{65B4AE5E-3826-26F8-3B80-AE81C49666E5}"/>
          </ac:spMkLst>
        </pc:spChg>
        <pc:spChg chg="mod">
          <ac:chgData name="Slack, Johnathan L" userId="a0877b89-243e-45de-ad04-7d7df7150fd5" providerId="ADAL" clId="{E89A6328-EB2C-459C-BC71-CD2CB403F4FD}" dt="2025-07-17T00:02:40.160" v="853" actId="113"/>
          <ac:spMkLst>
            <pc:docMk/>
            <pc:sldMk cId="1154237620" sldId="256"/>
            <ac:spMk id="6" creationId="{358B53AC-DAEF-76E7-5BF3-B499D6EFCBE3}"/>
          </ac:spMkLst>
        </pc:spChg>
        <pc:spChg chg="mod">
          <ac:chgData name="Slack, Johnathan L" userId="a0877b89-243e-45de-ad04-7d7df7150fd5" providerId="ADAL" clId="{E89A6328-EB2C-459C-BC71-CD2CB403F4FD}" dt="2025-07-16T23:41:31.155" v="363" actId="1076"/>
          <ac:spMkLst>
            <pc:docMk/>
            <pc:sldMk cId="1154237620" sldId="256"/>
            <ac:spMk id="10" creationId="{7D66E260-486B-A94A-F0D2-78993B4F8077}"/>
          </ac:spMkLst>
        </pc:spChg>
        <pc:spChg chg="add mod">
          <ac:chgData name="Slack, Johnathan L" userId="a0877b89-243e-45de-ad04-7d7df7150fd5" providerId="ADAL" clId="{E89A6328-EB2C-459C-BC71-CD2CB403F4FD}" dt="2025-07-16T21:50:55.509" v="72"/>
          <ac:spMkLst>
            <pc:docMk/>
            <pc:sldMk cId="1154237620" sldId="256"/>
            <ac:spMk id="13" creationId="{8C80CE4C-713E-9FA5-44C3-EBFDB4B981B0}"/>
          </ac:spMkLst>
        </pc:spChg>
        <pc:spChg chg="mod">
          <ac:chgData name="Slack, Johnathan L" userId="a0877b89-243e-45de-ad04-7d7df7150fd5" providerId="ADAL" clId="{E89A6328-EB2C-459C-BC71-CD2CB403F4FD}" dt="2025-07-16T21:47:26.940" v="6" actId="27636"/>
          <ac:spMkLst>
            <pc:docMk/>
            <pc:sldMk cId="1154237620" sldId="256"/>
            <ac:spMk id="16" creationId="{D44A0D56-4CCC-CD44-4432-02AE7D654D6B}"/>
          </ac:spMkLst>
        </pc:spChg>
        <pc:spChg chg="del">
          <ac:chgData name="Slack, Johnathan L" userId="a0877b89-243e-45de-ad04-7d7df7150fd5" providerId="ADAL" clId="{E89A6328-EB2C-459C-BC71-CD2CB403F4FD}" dt="2025-07-16T23:41:16.898" v="357" actId="478"/>
          <ac:spMkLst>
            <pc:docMk/>
            <pc:sldMk cId="1154237620" sldId="256"/>
            <ac:spMk id="21" creationId="{E5B67DD5-AF62-4996-BFC8-D0709EAAF04C}"/>
          </ac:spMkLst>
        </pc:spChg>
        <pc:spChg chg="del">
          <ac:chgData name="Slack, Johnathan L" userId="a0877b89-243e-45de-ad04-7d7df7150fd5" providerId="ADAL" clId="{E89A6328-EB2C-459C-BC71-CD2CB403F4FD}" dt="2025-07-16T23:41:12.354" v="356" actId="478"/>
          <ac:spMkLst>
            <pc:docMk/>
            <pc:sldMk cId="1154237620" sldId="256"/>
            <ac:spMk id="27" creationId="{35C23D38-1D02-FA1F-40B5-BBB882222001}"/>
          </ac:spMkLst>
        </pc:spChg>
        <pc:spChg chg="del">
          <ac:chgData name="Slack, Johnathan L" userId="a0877b89-243e-45de-ad04-7d7df7150fd5" providerId="ADAL" clId="{E89A6328-EB2C-459C-BC71-CD2CB403F4FD}" dt="2025-07-16T23:48:23.190" v="724" actId="478"/>
          <ac:spMkLst>
            <pc:docMk/>
            <pc:sldMk cId="1154237620" sldId="256"/>
            <ac:spMk id="34" creationId="{BEDA9E74-3579-844B-AE94-60F78ADADB80}"/>
          </ac:spMkLst>
        </pc:spChg>
        <pc:picChg chg="mod">
          <ac:chgData name="Slack, Johnathan L" userId="a0877b89-243e-45de-ad04-7d7df7150fd5" providerId="ADAL" clId="{E89A6328-EB2C-459C-BC71-CD2CB403F4FD}" dt="2025-07-16T23:41:31.155" v="363" actId="1076"/>
          <ac:picMkLst>
            <pc:docMk/>
            <pc:sldMk cId="1154237620" sldId="256"/>
            <ac:picMk id="9" creationId="{B3D41494-CCEA-2F10-7A69-A9866AA88774}"/>
          </ac:picMkLst>
        </pc:picChg>
        <pc:picChg chg="del">
          <ac:chgData name="Slack, Johnathan L" userId="a0877b89-243e-45de-ad04-7d7df7150fd5" providerId="ADAL" clId="{E89A6328-EB2C-459C-BC71-CD2CB403F4FD}" dt="2025-07-16T23:41:12.354" v="356" actId="478"/>
          <ac:picMkLst>
            <pc:docMk/>
            <pc:sldMk cId="1154237620" sldId="256"/>
            <ac:picMk id="12" creationId="{DC788E9F-F221-1EA1-0AFF-39358076DA12}"/>
          </ac:picMkLst>
        </pc:picChg>
        <pc:picChg chg="add del mod">
          <ac:chgData name="Slack, Johnathan L" userId="a0877b89-243e-45de-ad04-7d7df7150fd5" providerId="ADAL" clId="{E89A6328-EB2C-459C-BC71-CD2CB403F4FD}" dt="2025-07-16T23:48:56.858" v="734" actId="478"/>
          <ac:picMkLst>
            <pc:docMk/>
            <pc:sldMk cId="1154237620" sldId="256"/>
            <ac:picMk id="14" creationId="{5C2D09BB-9DE1-2B5C-0B4E-08FBF01A8D63}"/>
          </ac:picMkLst>
        </pc:picChg>
        <pc:picChg chg="add mod">
          <ac:chgData name="Slack, Johnathan L" userId="a0877b89-243e-45de-ad04-7d7df7150fd5" providerId="ADAL" clId="{E89A6328-EB2C-459C-BC71-CD2CB403F4FD}" dt="2025-07-16T23:48:55.338" v="733"/>
          <ac:picMkLst>
            <pc:docMk/>
            <pc:sldMk cId="1154237620" sldId="256"/>
            <ac:picMk id="17" creationId="{80955A42-06E3-5406-3D91-94B0B35D314A}"/>
          </ac:picMkLst>
        </pc:picChg>
      </pc:sldChg>
      <pc:sldChg chg="addSp delSp modSp mod">
        <pc:chgData name="Slack, Johnathan L" userId="a0877b89-243e-45de-ad04-7d7df7150fd5" providerId="ADAL" clId="{E89A6328-EB2C-459C-BC71-CD2CB403F4FD}" dt="2025-07-16T23:48:10.558" v="721"/>
        <pc:sldMkLst>
          <pc:docMk/>
          <pc:sldMk cId="223735078" sldId="257"/>
        </pc:sldMkLst>
        <pc:spChg chg="mod">
          <ac:chgData name="Slack, Johnathan L" userId="a0877b89-243e-45de-ad04-7d7df7150fd5" providerId="ADAL" clId="{E89A6328-EB2C-459C-BC71-CD2CB403F4FD}" dt="2025-07-16T21:59:01.303" v="103" actId="20577"/>
          <ac:spMkLst>
            <pc:docMk/>
            <pc:sldMk cId="223735078" sldId="257"/>
            <ac:spMk id="2" creationId="{2991A715-793F-3235-8617-18E9A2538876}"/>
          </ac:spMkLst>
        </pc:spChg>
        <pc:spChg chg="mod">
          <ac:chgData name="Slack, Johnathan L" userId="a0877b89-243e-45de-ad04-7d7df7150fd5" providerId="ADAL" clId="{E89A6328-EB2C-459C-BC71-CD2CB403F4FD}" dt="2025-07-16T23:48:10.558" v="721"/>
          <ac:spMkLst>
            <pc:docMk/>
            <pc:sldMk cId="223735078" sldId="257"/>
            <ac:spMk id="13" creationId="{D1B99D56-EC8A-2AAE-205C-D5BC83000B29}"/>
          </ac:spMkLst>
        </pc:spChg>
        <pc:spChg chg="del">
          <ac:chgData name="Slack, Johnathan L" userId="a0877b89-243e-45de-ad04-7d7df7150fd5" providerId="ADAL" clId="{E89A6328-EB2C-459C-BC71-CD2CB403F4FD}" dt="2025-07-16T23:47:50.635" v="719" actId="478"/>
          <ac:spMkLst>
            <pc:docMk/>
            <pc:sldMk cId="223735078" sldId="257"/>
            <ac:spMk id="16" creationId="{6910C544-B75A-90B9-D114-868E155C073E}"/>
          </ac:spMkLst>
        </pc:spChg>
        <pc:picChg chg="add mod">
          <ac:chgData name="Slack, Johnathan L" userId="a0877b89-243e-45de-ad04-7d7df7150fd5" providerId="ADAL" clId="{E89A6328-EB2C-459C-BC71-CD2CB403F4FD}" dt="2025-07-16T23:47:52.804" v="720" actId="1076"/>
          <ac:picMkLst>
            <pc:docMk/>
            <pc:sldMk cId="223735078" sldId="257"/>
            <ac:picMk id="4" creationId="{74E718C7-999A-6E68-5C58-F705EB7AD390}"/>
          </ac:picMkLst>
        </pc:picChg>
      </pc:sldChg>
      <pc:sldChg chg="addSp delSp modSp mod">
        <pc:chgData name="Slack, Johnathan L" userId="a0877b89-243e-45de-ad04-7d7df7150fd5" providerId="ADAL" clId="{E89A6328-EB2C-459C-BC71-CD2CB403F4FD}" dt="2025-07-16T23:48:50.498" v="732" actId="478"/>
        <pc:sldMkLst>
          <pc:docMk/>
          <pc:sldMk cId="2324676972" sldId="258"/>
        </pc:sldMkLst>
        <pc:spChg chg="del">
          <ac:chgData name="Slack, Johnathan L" userId="a0877b89-243e-45de-ad04-7d7df7150fd5" providerId="ADAL" clId="{E89A6328-EB2C-459C-BC71-CD2CB403F4FD}" dt="2025-07-16T21:47:37.612" v="7" actId="478"/>
          <ac:spMkLst>
            <pc:docMk/>
            <pc:sldMk cId="2324676972" sldId="258"/>
            <ac:spMk id="3" creationId="{876674CB-3CDD-0E61-5289-7BE4C7980602}"/>
          </ac:spMkLst>
        </pc:spChg>
        <pc:spChg chg="del">
          <ac:chgData name="Slack, Johnathan L" userId="a0877b89-243e-45de-ad04-7d7df7150fd5" providerId="ADAL" clId="{E89A6328-EB2C-459C-BC71-CD2CB403F4FD}" dt="2025-07-16T23:48:29.865" v="726" actId="478"/>
          <ac:spMkLst>
            <pc:docMk/>
            <pc:sldMk cId="2324676972" sldId="258"/>
            <ac:spMk id="4" creationId="{0AC24E54-BA12-6D0F-FBE4-E308AE0F7BC8}"/>
          </ac:spMkLst>
        </pc:spChg>
        <pc:spChg chg="mod">
          <ac:chgData name="Slack, Johnathan L" userId="a0877b89-243e-45de-ad04-7d7df7150fd5" providerId="ADAL" clId="{E89A6328-EB2C-459C-BC71-CD2CB403F4FD}" dt="2025-07-16T21:58:39.634" v="99" actId="20577"/>
          <ac:spMkLst>
            <pc:docMk/>
            <pc:sldMk cId="2324676972" sldId="258"/>
            <ac:spMk id="5" creationId="{6A0FCB88-28E4-98B6-629B-C0B00FFC8E14}"/>
          </ac:spMkLst>
        </pc:spChg>
        <pc:spChg chg="mod">
          <ac:chgData name="Slack, Johnathan L" userId="a0877b89-243e-45de-ad04-7d7df7150fd5" providerId="ADAL" clId="{E89A6328-EB2C-459C-BC71-CD2CB403F4FD}" dt="2025-07-16T21:56:20.208" v="88" actId="1076"/>
          <ac:spMkLst>
            <pc:docMk/>
            <pc:sldMk cId="2324676972" sldId="258"/>
            <ac:spMk id="12" creationId="{5E37D737-47A9-EE27-E3BE-47E102EDCDCB}"/>
          </ac:spMkLst>
        </pc:spChg>
        <pc:spChg chg="mod">
          <ac:chgData name="Slack, Johnathan L" userId="a0877b89-243e-45de-ad04-7d7df7150fd5" providerId="ADAL" clId="{E89A6328-EB2C-459C-BC71-CD2CB403F4FD}" dt="2025-07-16T21:56:23.831" v="89" actId="14100"/>
          <ac:spMkLst>
            <pc:docMk/>
            <pc:sldMk cId="2324676972" sldId="258"/>
            <ac:spMk id="40" creationId="{7995F3DA-E9A2-05B3-48C6-EDD6DA644DCA}"/>
          </ac:spMkLst>
        </pc:spChg>
        <pc:spChg chg="mod">
          <ac:chgData name="Slack, Johnathan L" userId="a0877b89-243e-45de-ad04-7d7df7150fd5" providerId="ADAL" clId="{E89A6328-EB2C-459C-BC71-CD2CB403F4FD}" dt="2025-07-16T21:56:27.771" v="90" actId="14100"/>
          <ac:spMkLst>
            <pc:docMk/>
            <pc:sldMk cId="2324676972" sldId="258"/>
            <ac:spMk id="86" creationId="{F10801D0-EC9F-D17E-D51D-B91A8F3D44DE}"/>
          </ac:spMkLst>
        </pc:spChg>
        <pc:spChg chg="add mod">
          <ac:chgData name="Slack, Johnathan L" userId="a0877b89-243e-45de-ad04-7d7df7150fd5" providerId="ADAL" clId="{E89A6328-EB2C-459C-BC71-CD2CB403F4FD}" dt="2025-07-16T21:47:38.329" v="8"/>
          <ac:spMkLst>
            <pc:docMk/>
            <pc:sldMk cId="2324676972" sldId="258"/>
            <ac:spMk id="87" creationId="{F01075CF-6CBE-AE78-DC09-B9B79550409A}"/>
          </ac:spMkLst>
        </pc:spChg>
        <pc:picChg chg="add del mod">
          <ac:chgData name="Slack, Johnathan L" userId="a0877b89-243e-45de-ad04-7d7df7150fd5" providerId="ADAL" clId="{E89A6328-EB2C-459C-BC71-CD2CB403F4FD}" dt="2025-07-16T23:48:50.498" v="732" actId="478"/>
          <ac:picMkLst>
            <pc:docMk/>
            <pc:sldMk cId="2324676972" sldId="258"/>
            <ac:picMk id="89" creationId="{47257C18-43B7-3D23-E9B5-87EB607604EE}"/>
          </ac:picMkLst>
        </pc:picChg>
        <pc:picChg chg="add mod">
          <ac:chgData name="Slack, Johnathan L" userId="a0877b89-243e-45de-ad04-7d7df7150fd5" providerId="ADAL" clId="{E89A6328-EB2C-459C-BC71-CD2CB403F4FD}" dt="2025-07-16T23:48:48.247" v="731"/>
          <ac:picMkLst>
            <pc:docMk/>
            <pc:sldMk cId="2324676972" sldId="258"/>
            <ac:picMk id="90" creationId="{E554F61A-F2E9-A52B-AC85-CC2AE78CBB48}"/>
          </ac:picMkLst>
        </pc:picChg>
        <pc:cxnChg chg="mod">
          <ac:chgData name="Slack, Johnathan L" userId="a0877b89-243e-45de-ad04-7d7df7150fd5" providerId="ADAL" clId="{E89A6328-EB2C-459C-BC71-CD2CB403F4FD}" dt="2025-07-16T21:56:20.208" v="88" actId="1076"/>
          <ac:cxnSpMkLst>
            <pc:docMk/>
            <pc:sldMk cId="2324676972" sldId="258"/>
            <ac:cxnSpMk id="14" creationId="{113F5102-2F03-30A0-B77E-91DFCA84DD6C}"/>
          </ac:cxnSpMkLst>
        </pc:cxnChg>
      </pc:sldChg>
      <pc:sldChg chg="addSp delSp modSp new mod">
        <pc:chgData name="Slack, Johnathan L" userId="a0877b89-243e-45de-ad04-7d7df7150fd5" providerId="ADAL" clId="{E89A6328-EB2C-459C-BC71-CD2CB403F4FD}" dt="2025-07-17T00:10:11.466" v="1249" actId="14100"/>
        <pc:sldMkLst>
          <pc:docMk/>
          <pc:sldMk cId="1189247163" sldId="259"/>
        </pc:sldMkLst>
        <pc:spChg chg="add mod">
          <ac:chgData name="Slack, Johnathan L" userId="a0877b89-243e-45de-ad04-7d7df7150fd5" providerId="ADAL" clId="{E89A6328-EB2C-459C-BC71-CD2CB403F4FD}" dt="2025-07-16T21:56:02.618" v="87"/>
          <ac:spMkLst>
            <pc:docMk/>
            <pc:sldMk cId="1189247163" sldId="259"/>
            <ac:spMk id="2" creationId="{FE43181F-4AD4-B8F1-4512-225E5F959459}"/>
          </ac:spMkLst>
        </pc:spChg>
        <pc:spChg chg="add mod">
          <ac:chgData name="Slack, Johnathan L" userId="a0877b89-243e-45de-ad04-7d7df7150fd5" providerId="ADAL" clId="{E89A6328-EB2C-459C-BC71-CD2CB403F4FD}" dt="2025-07-17T00:10:11.466" v="1249" actId="14100"/>
          <ac:spMkLst>
            <pc:docMk/>
            <pc:sldMk cId="1189247163" sldId="259"/>
            <ac:spMk id="3" creationId="{FCE7BA3D-38E0-337F-9EC6-9A36478A8C37}"/>
          </ac:spMkLst>
        </pc:spChg>
        <pc:spChg chg="add mod">
          <ac:chgData name="Slack, Johnathan L" userId="a0877b89-243e-45de-ad04-7d7df7150fd5" providerId="ADAL" clId="{E89A6328-EB2C-459C-BC71-CD2CB403F4FD}" dt="2025-07-16T21:52:56.712" v="76"/>
          <ac:spMkLst>
            <pc:docMk/>
            <pc:sldMk cId="1189247163" sldId="259"/>
            <ac:spMk id="4" creationId="{93063AAD-C2D7-2AF0-F6C2-D170AF4BFCB5}"/>
          </ac:spMkLst>
        </pc:spChg>
        <pc:spChg chg="add del mod">
          <ac:chgData name="Slack, Johnathan L" userId="a0877b89-243e-45de-ad04-7d7df7150fd5" providerId="ADAL" clId="{E89A6328-EB2C-459C-BC71-CD2CB403F4FD}" dt="2025-07-16T23:48:37.632" v="728" actId="478"/>
          <ac:spMkLst>
            <pc:docMk/>
            <pc:sldMk cId="1189247163" sldId="259"/>
            <ac:spMk id="5" creationId="{5DAB794D-BB58-E56D-EDE8-A750B9EED96E}"/>
          </ac:spMkLst>
        </pc:spChg>
        <pc:spChg chg="add mod">
          <ac:chgData name="Slack, Johnathan L" userId="a0877b89-243e-45de-ad04-7d7df7150fd5" providerId="ADAL" clId="{E89A6328-EB2C-459C-BC71-CD2CB403F4FD}" dt="2025-07-16T21:53:10.025" v="78"/>
          <ac:spMkLst>
            <pc:docMk/>
            <pc:sldMk cId="1189247163" sldId="259"/>
            <ac:spMk id="6" creationId="{ADADEBA7-6344-F8E2-CE3A-78729ACA8682}"/>
          </ac:spMkLst>
        </pc:spChg>
        <pc:spChg chg="add mod">
          <ac:chgData name="Slack, Johnathan L" userId="a0877b89-243e-45de-ad04-7d7df7150fd5" providerId="ADAL" clId="{E89A6328-EB2C-459C-BC71-CD2CB403F4FD}" dt="2025-07-16T21:59:10.380" v="105"/>
          <ac:spMkLst>
            <pc:docMk/>
            <pc:sldMk cId="1189247163" sldId="259"/>
            <ac:spMk id="7" creationId="{AFBEE8D6-6D00-E00E-EE02-5F2936D266B2}"/>
          </ac:spMkLst>
        </pc:spChg>
        <pc:spChg chg="add mod">
          <ac:chgData name="Slack, Johnathan L" userId="a0877b89-243e-45de-ad04-7d7df7150fd5" providerId="ADAL" clId="{E89A6328-EB2C-459C-BC71-CD2CB403F4FD}" dt="2025-07-16T21:53:10.025" v="78"/>
          <ac:spMkLst>
            <pc:docMk/>
            <pc:sldMk cId="1189247163" sldId="259"/>
            <ac:spMk id="8" creationId="{A5606AE2-03C4-00BF-ECBD-678E6E9219C6}"/>
          </ac:spMkLst>
        </pc:spChg>
        <pc:spChg chg="add mod">
          <ac:chgData name="Slack, Johnathan L" userId="a0877b89-243e-45de-ad04-7d7df7150fd5" providerId="ADAL" clId="{E89A6328-EB2C-459C-BC71-CD2CB403F4FD}" dt="2025-07-17T00:09:19.978" v="1205" actId="14100"/>
          <ac:spMkLst>
            <pc:docMk/>
            <pc:sldMk cId="1189247163" sldId="259"/>
            <ac:spMk id="10" creationId="{523076ED-060B-4CD3-35B0-180612C756DD}"/>
          </ac:spMkLst>
        </pc:spChg>
        <pc:spChg chg="add mod">
          <ac:chgData name="Slack, Johnathan L" userId="a0877b89-243e-45de-ad04-7d7df7150fd5" providerId="ADAL" clId="{E89A6328-EB2C-459C-BC71-CD2CB403F4FD}" dt="2025-07-17T00:08:45.405" v="1170" actId="20577"/>
          <ac:spMkLst>
            <pc:docMk/>
            <pc:sldMk cId="1189247163" sldId="259"/>
            <ac:spMk id="13" creationId="{717D0CFF-CE6B-4FB6-ABDA-B1BA7BF778C8}"/>
          </ac:spMkLst>
        </pc:spChg>
        <pc:spChg chg="add mod">
          <ac:chgData name="Slack, Johnathan L" userId="a0877b89-243e-45de-ad04-7d7df7150fd5" providerId="ADAL" clId="{E89A6328-EB2C-459C-BC71-CD2CB403F4FD}" dt="2025-07-16T23:37:10.855" v="254" actId="404"/>
          <ac:spMkLst>
            <pc:docMk/>
            <pc:sldMk cId="1189247163" sldId="259"/>
            <ac:spMk id="15" creationId="{C0780992-C85C-2666-84FC-F615438F32BA}"/>
          </ac:spMkLst>
        </pc:spChg>
        <pc:spChg chg="add mod">
          <ac:chgData name="Slack, Johnathan L" userId="a0877b89-243e-45de-ad04-7d7df7150fd5" providerId="ADAL" clId="{E89A6328-EB2C-459C-BC71-CD2CB403F4FD}" dt="2025-07-16T23:38:13.236" v="280" actId="1076"/>
          <ac:spMkLst>
            <pc:docMk/>
            <pc:sldMk cId="1189247163" sldId="259"/>
            <ac:spMk id="16" creationId="{69875A7D-0F54-11FD-F6F0-A8D2759E27C1}"/>
          </ac:spMkLst>
        </pc:spChg>
        <pc:spChg chg="add mod">
          <ac:chgData name="Slack, Johnathan L" userId="a0877b89-243e-45de-ad04-7d7df7150fd5" providerId="ADAL" clId="{E89A6328-EB2C-459C-BC71-CD2CB403F4FD}" dt="2025-07-16T23:37:33.547" v="265" actId="1076"/>
          <ac:spMkLst>
            <pc:docMk/>
            <pc:sldMk cId="1189247163" sldId="259"/>
            <ac:spMk id="18" creationId="{E3E50FE1-4410-5FB8-2D2A-72809A645CE5}"/>
          </ac:spMkLst>
        </pc:spChg>
        <pc:spChg chg="add mod">
          <ac:chgData name="Slack, Johnathan L" userId="a0877b89-243e-45de-ad04-7d7df7150fd5" providerId="ADAL" clId="{E89A6328-EB2C-459C-BC71-CD2CB403F4FD}" dt="2025-07-16T23:37:01.788" v="252" actId="404"/>
          <ac:spMkLst>
            <pc:docMk/>
            <pc:sldMk cId="1189247163" sldId="259"/>
            <ac:spMk id="20" creationId="{3F8F5EA7-5AEE-9BC1-D8A4-0909F1F11CF9}"/>
          </ac:spMkLst>
        </pc:spChg>
        <pc:spChg chg="add mod">
          <ac:chgData name="Slack, Johnathan L" userId="a0877b89-243e-45de-ad04-7d7df7150fd5" providerId="ADAL" clId="{E89A6328-EB2C-459C-BC71-CD2CB403F4FD}" dt="2025-07-17T00:08:54.266" v="1173" actId="20577"/>
          <ac:spMkLst>
            <pc:docMk/>
            <pc:sldMk cId="1189247163" sldId="259"/>
            <ac:spMk id="38" creationId="{C55D13E1-9AFA-FB0E-0A60-C292F4DCA29F}"/>
          </ac:spMkLst>
        </pc:spChg>
        <pc:spChg chg="add del mod">
          <ac:chgData name="Slack, Johnathan L" userId="a0877b89-243e-45de-ad04-7d7df7150fd5" providerId="ADAL" clId="{E89A6328-EB2C-459C-BC71-CD2CB403F4FD}" dt="2025-07-16T23:44:41.548" v="418" actId="478"/>
          <ac:spMkLst>
            <pc:docMk/>
            <pc:sldMk cId="1189247163" sldId="259"/>
            <ac:spMk id="42" creationId="{0A614FD6-4836-B0C6-D72D-F2D96A55D548}"/>
          </ac:spMkLst>
        </pc:spChg>
        <pc:picChg chg="add del mod">
          <ac:chgData name="Slack, Johnathan L" userId="a0877b89-243e-45de-ad04-7d7df7150fd5" providerId="ADAL" clId="{E89A6328-EB2C-459C-BC71-CD2CB403F4FD}" dt="2025-07-16T23:32:44.081" v="143" actId="478"/>
          <ac:picMkLst>
            <pc:docMk/>
            <pc:sldMk cId="1189247163" sldId="259"/>
            <ac:picMk id="9" creationId="{9F22E264-A4CA-010B-5A6A-CAB22F02245F}"/>
          </ac:picMkLst>
        </pc:picChg>
        <pc:picChg chg="add mod ord">
          <ac:chgData name="Slack, Johnathan L" userId="a0877b89-243e-45de-ad04-7d7df7150fd5" providerId="ADAL" clId="{E89A6328-EB2C-459C-BC71-CD2CB403F4FD}" dt="2025-07-16T23:38:13.236" v="280" actId="1076"/>
          <ac:picMkLst>
            <pc:docMk/>
            <pc:sldMk cId="1189247163" sldId="259"/>
            <ac:picMk id="28" creationId="{FC21DD6C-D72B-9D3A-9E38-498FD8844F36}"/>
          </ac:picMkLst>
        </pc:picChg>
        <pc:picChg chg="add mod ord">
          <ac:chgData name="Slack, Johnathan L" userId="a0877b89-243e-45de-ad04-7d7df7150fd5" providerId="ADAL" clId="{E89A6328-EB2C-459C-BC71-CD2CB403F4FD}" dt="2025-07-16T23:48:41.155" v="729" actId="1076"/>
          <ac:picMkLst>
            <pc:docMk/>
            <pc:sldMk cId="1189247163" sldId="259"/>
            <ac:picMk id="32" creationId="{63B6BEC4-5894-20C9-4A2B-850D16EC40D2}"/>
          </ac:picMkLst>
        </pc:picChg>
        <pc:picChg chg="add mod">
          <ac:chgData name="Slack, Johnathan L" userId="a0877b89-243e-45de-ad04-7d7df7150fd5" providerId="ADAL" clId="{E89A6328-EB2C-459C-BC71-CD2CB403F4FD}" dt="2025-07-16T23:48:45.409" v="730" actId="1076"/>
          <ac:picMkLst>
            <pc:docMk/>
            <pc:sldMk cId="1189247163" sldId="259"/>
            <ac:picMk id="43" creationId="{102920A3-6D0D-D46D-161A-D3327B7F96E0}"/>
          </ac:picMkLst>
        </pc:picChg>
        <pc:cxnChg chg="add mod">
          <ac:chgData name="Slack, Johnathan L" userId="a0877b89-243e-45de-ad04-7d7df7150fd5" providerId="ADAL" clId="{E89A6328-EB2C-459C-BC71-CD2CB403F4FD}" dt="2025-07-16T23:37:10.855" v="254" actId="404"/>
          <ac:cxnSpMkLst>
            <pc:docMk/>
            <pc:sldMk cId="1189247163" sldId="259"/>
            <ac:cxnSpMk id="11" creationId="{627F654C-5F85-378C-1163-04FCD7EC87FF}"/>
          </ac:cxnSpMkLst>
        </pc:cxnChg>
        <pc:cxnChg chg="add mod">
          <ac:chgData name="Slack, Johnathan L" userId="a0877b89-243e-45de-ad04-7d7df7150fd5" providerId="ADAL" clId="{E89A6328-EB2C-459C-BC71-CD2CB403F4FD}" dt="2025-07-17T00:09:22.692" v="1206" actId="14100"/>
          <ac:cxnSpMkLst>
            <pc:docMk/>
            <pc:sldMk cId="1189247163" sldId="259"/>
            <ac:cxnSpMk id="12" creationId="{8523A66A-6FE9-2B85-8F39-FCBA7C11C9FE}"/>
          </ac:cxnSpMkLst>
        </pc:cxnChg>
        <pc:cxnChg chg="add mod">
          <ac:chgData name="Slack, Johnathan L" userId="a0877b89-243e-45de-ad04-7d7df7150fd5" providerId="ADAL" clId="{E89A6328-EB2C-459C-BC71-CD2CB403F4FD}" dt="2025-07-17T00:08:44.273" v="1162" actId="20577"/>
          <ac:cxnSpMkLst>
            <pc:docMk/>
            <pc:sldMk cId="1189247163" sldId="259"/>
            <ac:cxnSpMk id="14" creationId="{4AD6D48C-C170-3503-0B5A-C47751232018}"/>
          </ac:cxnSpMkLst>
        </pc:cxnChg>
        <pc:cxnChg chg="add mod">
          <ac:chgData name="Slack, Johnathan L" userId="a0877b89-243e-45de-ad04-7d7df7150fd5" providerId="ADAL" clId="{E89A6328-EB2C-459C-BC71-CD2CB403F4FD}" dt="2025-07-16T23:38:13.236" v="280" actId="1076"/>
          <ac:cxnSpMkLst>
            <pc:docMk/>
            <pc:sldMk cId="1189247163" sldId="259"/>
            <ac:cxnSpMk id="17" creationId="{0B150C1A-8362-879B-2AB3-4D751C43BC77}"/>
          </ac:cxnSpMkLst>
        </pc:cxnChg>
        <pc:cxnChg chg="add mod">
          <ac:chgData name="Slack, Johnathan L" userId="a0877b89-243e-45de-ad04-7d7df7150fd5" providerId="ADAL" clId="{E89A6328-EB2C-459C-BC71-CD2CB403F4FD}" dt="2025-07-17T00:09:30.103" v="1207" actId="14100"/>
          <ac:cxnSpMkLst>
            <pc:docMk/>
            <pc:sldMk cId="1189247163" sldId="259"/>
            <ac:cxnSpMk id="19" creationId="{7F892526-6EDB-E5C1-3F7A-48B7F2645681}"/>
          </ac:cxnSpMkLst>
        </pc:cxnChg>
        <pc:cxnChg chg="add del mod">
          <ac:chgData name="Slack, Johnathan L" userId="a0877b89-243e-45de-ad04-7d7df7150fd5" providerId="ADAL" clId="{E89A6328-EB2C-459C-BC71-CD2CB403F4FD}" dt="2025-07-16T23:34:55.620" v="183" actId="478"/>
          <ac:cxnSpMkLst>
            <pc:docMk/>
            <pc:sldMk cId="1189247163" sldId="259"/>
            <ac:cxnSpMk id="21" creationId="{944C9FEA-008A-FBDF-8E69-478C3D693AB3}"/>
          </ac:cxnSpMkLst>
        </pc:cxnChg>
        <pc:cxnChg chg="add mod">
          <ac:chgData name="Slack, Johnathan L" userId="a0877b89-243e-45de-ad04-7d7df7150fd5" providerId="ADAL" clId="{E89A6328-EB2C-459C-BC71-CD2CB403F4FD}" dt="2025-07-16T23:37:01.788" v="252" actId="404"/>
          <ac:cxnSpMkLst>
            <pc:docMk/>
            <pc:sldMk cId="1189247163" sldId="259"/>
            <ac:cxnSpMk id="22" creationId="{A7AFD5CA-9D1F-B315-F2F1-2B2D212EE696}"/>
          </ac:cxnSpMkLst>
        </pc:cxnChg>
        <pc:cxnChg chg="add mod">
          <ac:chgData name="Slack, Johnathan L" userId="a0877b89-243e-45de-ad04-7d7df7150fd5" providerId="ADAL" clId="{E89A6328-EB2C-459C-BC71-CD2CB403F4FD}" dt="2025-07-17T00:08:54.266" v="1173" actId="20577"/>
          <ac:cxnSpMkLst>
            <pc:docMk/>
            <pc:sldMk cId="1189247163" sldId="259"/>
            <ac:cxnSpMk id="39" creationId="{4A1618A2-7FC4-A830-F6FA-FDFB729EC100}"/>
          </ac:cxnSpMkLst>
        </pc:cxnChg>
      </pc:sldChg>
      <pc:sldChg chg="addSp delSp modSp new mod">
        <pc:chgData name="Slack, Johnathan L" userId="a0877b89-243e-45de-ad04-7d7df7150fd5" providerId="ADAL" clId="{E89A6328-EB2C-459C-BC71-CD2CB403F4FD}" dt="2025-07-17T00:05:52.116" v="999" actId="20577"/>
        <pc:sldMkLst>
          <pc:docMk/>
          <pc:sldMk cId="531291588" sldId="260"/>
        </pc:sldMkLst>
        <pc:spChg chg="add mod">
          <ac:chgData name="Slack, Johnathan L" userId="a0877b89-243e-45de-ad04-7d7df7150fd5" providerId="ADAL" clId="{E89A6328-EB2C-459C-BC71-CD2CB403F4FD}" dt="2025-07-16T22:01:26.945" v="120"/>
          <ac:spMkLst>
            <pc:docMk/>
            <pc:sldMk cId="531291588" sldId="260"/>
            <ac:spMk id="2" creationId="{0A2D4A0B-57EF-D305-A156-555B9801C931}"/>
          </ac:spMkLst>
        </pc:spChg>
        <pc:spChg chg="add del mod">
          <ac:chgData name="Slack, Johnathan L" userId="a0877b89-243e-45de-ad04-7d7df7150fd5" providerId="ADAL" clId="{E89A6328-EB2C-459C-BC71-CD2CB403F4FD}" dt="2025-07-16T23:49:03.061" v="736" actId="478"/>
          <ac:spMkLst>
            <pc:docMk/>
            <pc:sldMk cId="531291588" sldId="260"/>
            <ac:spMk id="3" creationId="{94E770E3-D348-88C3-B2CC-09ECB50302F9}"/>
          </ac:spMkLst>
        </pc:spChg>
        <pc:spChg chg="add mod">
          <ac:chgData name="Slack, Johnathan L" userId="a0877b89-243e-45de-ad04-7d7df7150fd5" providerId="ADAL" clId="{E89A6328-EB2C-459C-BC71-CD2CB403F4FD}" dt="2025-07-16T22:01:26.945" v="120"/>
          <ac:spMkLst>
            <pc:docMk/>
            <pc:sldMk cId="531291588" sldId="260"/>
            <ac:spMk id="4" creationId="{B58BAB1A-C865-9CE2-467D-65213C449AEE}"/>
          </ac:spMkLst>
        </pc:spChg>
        <pc:spChg chg="add mod">
          <ac:chgData name="Slack, Johnathan L" userId="a0877b89-243e-45de-ad04-7d7df7150fd5" providerId="ADAL" clId="{E89A6328-EB2C-459C-BC71-CD2CB403F4FD}" dt="2025-07-16T22:01:26.945" v="120"/>
          <ac:spMkLst>
            <pc:docMk/>
            <pc:sldMk cId="531291588" sldId="260"/>
            <ac:spMk id="5" creationId="{A1D386B1-E03F-9045-555C-8160AA58EAED}"/>
          </ac:spMkLst>
        </pc:spChg>
        <pc:spChg chg="add mod">
          <ac:chgData name="Slack, Johnathan L" userId="a0877b89-243e-45de-ad04-7d7df7150fd5" providerId="ADAL" clId="{E89A6328-EB2C-459C-BC71-CD2CB403F4FD}" dt="2025-07-16T22:01:26.945" v="120"/>
          <ac:spMkLst>
            <pc:docMk/>
            <pc:sldMk cId="531291588" sldId="260"/>
            <ac:spMk id="6" creationId="{0613CE28-98A5-0468-57A0-A3DEA9EA520D}"/>
          </ac:spMkLst>
        </pc:spChg>
        <pc:spChg chg="add mod">
          <ac:chgData name="Slack, Johnathan L" userId="a0877b89-243e-45de-ad04-7d7df7150fd5" providerId="ADAL" clId="{E89A6328-EB2C-459C-BC71-CD2CB403F4FD}" dt="2025-07-16T23:39:45.419" v="310" actId="1076"/>
          <ac:spMkLst>
            <pc:docMk/>
            <pc:sldMk cId="531291588" sldId="260"/>
            <ac:spMk id="10" creationId="{59141E72-92AB-7638-01AE-50D44C53E81C}"/>
          </ac:spMkLst>
        </pc:spChg>
        <pc:spChg chg="add mod">
          <ac:chgData name="Slack, Johnathan L" userId="a0877b89-243e-45de-ad04-7d7df7150fd5" providerId="ADAL" clId="{E89A6328-EB2C-459C-BC71-CD2CB403F4FD}" dt="2025-07-16T23:39:33.864" v="304" actId="1076"/>
          <ac:spMkLst>
            <pc:docMk/>
            <pc:sldMk cId="531291588" sldId="260"/>
            <ac:spMk id="11" creationId="{E065698C-0CB4-8267-AFBF-3A4BE266FB84}"/>
          </ac:spMkLst>
        </pc:spChg>
        <pc:spChg chg="add mod">
          <ac:chgData name="Slack, Johnathan L" userId="a0877b89-243e-45de-ad04-7d7df7150fd5" providerId="ADAL" clId="{E89A6328-EB2C-459C-BC71-CD2CB403F4FD}" dt="2025-07-16T23:40:11.272" v="350" actId="20577"/>
          <ac:spMkLst>
            <pc:docMk/>
            <pc:sldMk cId="531291588" sldId="260"/>
            <ac:spMk id="12" creationId="{C6C6EEDE-E03A-FBE9-C46E-F0425798BFBA}"/>
          </ac:spMkLst>
        </pc:spChg>
        <pc:spChg chg="add mod">
          <ac:chgData name="Slack, Johnathan L" userId="a0877b89-243e-45de-ad04-7d7df7150fd5" providerId="ADAL" clId="{E89A6328-EB2C-459C-BC71-CD2CB403F4FD}" dt="2025-07-17T00:05:52.116" v="999" actId="20577"/>
          <ac:spMkLst>
            <pc:docMk/>
            <pc:sldMk cId="531291588" sldId="260"/>
            <ac:spMk id="13" creationId="{E6FCD688-6D91-A4E2-72EB-9FBD53F13A00}"/>
          </ac:spMkLst>
        </pc:spChg>
        <pc:spChg chg="add mod">
          <ac:chgData name="Slack, Johnathan L" userId="a0877b89-243e-45de-ad04-7d7df7150fd5" providerId="ADAL" clId="{E89A6328-EB2C-459C-BC71-CD2CB403F4FD}" dt="2025-07-16T23:45:37.485" v="628" actId="20577"/>
          <ac:spMkLst>
            <pc:docMk/>
            <pc:sldMk cId="531291588" sldId="260"/>
            <ac:spMk id="14" creationId="{C44E8F85-CCFF-E89C-645A-92D12A735193}"/>
          </ac:spMkLst>
        </pc:spChg>
        <pc:picChg chg="add del mod">
          <ac:chgData name="Slack, Johnathan L" userId="a0877b89-243e-45de-ad04-7d7df7150fd5" providerId="ADAL" clId="{E89A6328-EB2C-459C-BC71-CD2CB403F4FD}" dt="2025-07-16T23:38:21.626" v="281" actId="478"/>
          <ac:picMkLst>
            <pc:docMk/>
            <pc:sldMk cId="531291588" sldId="260"/>
            <ac:picMk id="7" creationId="{11A665EB-D70B-6EFE-BB65-A8BC0BD6AAA7}"/>
          </ac:picMkLst>
        </pc:picChg>
        <pc:picChg chg="add del mod">
          <ac:chgData name="Slack, Johnathan L" userId="a0877b89-243e-45de-ad04-7d7df7150fd5" providerId="ADAL" clId="{E89A6328-EB2C-459C-BC71-CD2CB403F4FD}" dt="2025-07-16T23:38:21.626" v="281" actId="478"/>
          <ac:picMkLst>
            <pc:docMk/>
            <pc:sldMk cId="531291588" sldId="260"/>
            <ac:picMk id="8" creationId="{DD8C1D5D-BA4A-B122-C653-0AB7B2A2E1AB}"/>
          </ac:picMkLst>
        </pc:picChg>
        <pc:picChg chg="add mod">
          <ac:chgData name="Slack, Johnathan L" userId="a0877b89-243e-45de-ad04-7d7df7150fd5" providerId="ADAL" clId="{E89A6328-EB2C-459C-BC71-CD2CB403F4FD}" dt="2025-07-16T23:39:20.733" v="298" actId="1076"/>
          <ac:picMkLst>
            <pc:docMk/>
            <pc:sldMk cId="531291588" sldId="260"/>
            <ac:picMk id="9" creationId="{4428410A-84B0-5666-EB89-9C859BCEB1A6}"/>
          </ac:picMkLst>
        </pc:picChg>
        <pc:picChg chg="add mod">
          <ac:chgData name="Slack, Johnathan L" userId="a0877b89-243e-45de-ad04-7d7df7150fd5" providerId="ADAL" clId="{E89A6328-EB2C-459C-BC71-CD2CB403F4FD}" dt="2025-07-16T23:49:01.004" v="735"/>
          <ac:picMkLst>
            <pc:docMk/>
            <pc:sldMk cId="531291588" sldId="260"/>
            <ac:picMk id="15" creationId="{C12A9F7E-AB2A-B4C2-B8E8-E3AF84A75E13}"/>
          </ac:picMkLst>
        </pc:picChg>
      </pc:sldChg>
      <pc:sldChg chg="addSp delSp modSp new mod">
        <pc:chgData name="Slack, Johnathan L" userId="a0877b89-243e-45de-ad04-7d7df7150fd5" providerId="ADAL" clId="{E89A6328-EB2C-459C-BC71-CD2CB403F4FD}" dt="2025-07-17T00:07:49.468" v="1116" actId="20577"/>
        <pc:sldMkLst>
          <pc:docMk/>
          <pc:sldMk cId="2173609495" sldId="261"/>
        </pc:sldMkLst>
        <pc:spChg chg="add mod">
          <ac:chgData name="Slack, Johnathan L" userId="a0877b89-243e-45de-ad04-7d7df7150fd5" providerId="ADAL" clId="{E89A6328-EB2C-459C-BC71-CD2CB403F4FD}" dt="2025-07-16T23:42:15.804" v="365"/>
          <ac:spMkLst>
            <pc:docMk/>
            <pc:sldMk cId="2173609495" sldId="261"/>
            <ac:spMk id="2" creationId="{D5C9666E-BDD6-F427-912A-E799B7FFC014}"/>
          </ac:spMkLst>
        </pc:spChg>
        <pc:spChg chg="add del mod">
          <ac:chgData name="Slack, Johnathan L" userId="a0877b89-243e-45de-ad04-7d7df7150fd5" providerId="ADAL" clId="{E89A6328-EB2C-459C-BC71-CD2CB403F4FD}" dt="2025-07-16T23:49:07.181" v="737" actId="478"/>
          <ac:spMkLst>
            <pc:docMk/>
            <pc:sldMk cId="2173609495" sldId="261"/>
            <ac:spMk id="3" creationId="{495B3ABE-BE38-E350-30F2-9EE17D8FFF77}"/>
          </ac:spMkLst>
        </pc:spChg>
        <pc:spChg chg="add mod">
          <ac:chgData name="Slack, Johnathan L" userId="a0877b89-243e-45de-ad04-7d7df7150fd5" providerId="ADAL" clId="{E89A6328-EB2C-459C-BC71-CD2CB403F4FD}" dt="2025-07-16T23:42:15.804" v="365"/>
          <ac:spMkLst>
            <pc:docMk/>
            <pc:sldMk cId="2173609495" sldId="261"/>
            <ac:spMk id="4" creationId="{A8ECFC36-E8EE-2144-2DC5-85BE151E96A7}"/>
          </ac:spMkLst>
        </pc:spChg>
        <pc:spChg chg="add mod">
          <ac:chgData name="Slack, Johnathan L" userId="a0877b89-243e-45de-ad04-7d7df7150fd5" providerId="ADAL" clId="{E89A6328-EB2C-459C-BC71-CD2CB403F4FD}" dt="2025-07-16T23:42:15.804" v="365"/>
          <ac:spMkLst>
            <pc:docMk/>
            <pc:sldMk cId="2173609495" sldId="261"/>
            <ac:spMk id="5" creationId="{3A58822F-2E6E-C6A7-2098-198D2584BE4C}"/>
          </ac:spMkLst>
        </pc:spChg>
        <pc:spChg chg="add mod">
          <ac:chgData name="Slack, Johnathan L" userId="a0877b89-243e-45de-ad04-7d7df7150fd5" providerId="ADAL" clId="{E89A6328-EB2C-459C-BC71-CD2CB403F4FD}" dt="2025-07-16T23:42:15.804" v="365"/>
          <ac:spMkLst>
            <pc:docMk/>
            <pc:sldMk cId="2173609495" sldId="261"/>
            <ac:spMk id="6" creationId="{9C479248-D6A2-98BA-2B02-45D4BE3DE6EB}"/>
          </ac:spMkLst>
        </pc:spChg>
        <pc:spChg chg="add mod">
          <ac:chgData name="Slack, Johnathan L" userId="a0877b89-243e-45de-ad04-7d7df7150fd5" providerId="ADAL" clId="{E89A6328-EB2C-459C-BC71-CD2CB403F4FD}" dt="2025-07-16T23:43:23.320" v="366"/>
          <ac:spMkLst>
            <pc:docMk/>
            <pc:sldMk cId="2173609495" sldId="261"/>
            <ac:spMk id="7" creationId="{37A65ECA-A0E3-1A59-CAF8-DBB6617EEC79}"/>
          </ac:spMkLst>
        </pc:spChg>
        <pc:spChg chg="add mod">
          <ac:chgData name="Slack, Johnathan L" userId="a0877b89-243e-45de-ad04-7d7df7150fd5" providerId="ADAL" clId="{E89A6328-EB2C-459C-BC71-CD2CB403F4FD}" dt="2025-07-17T00:07:49.468" v="1116" actId="20577"/>
          <ac:spMkLst>
            <pc:docMk/>
            <pc:sldMk cId="2173609495" sldId="261"/>
            <ac:spMk id="8" creationId="{A4A1C6D2-3E8E-98F5-CBEB-BF5E6A1D725F}"/>
          </ac:spMkLst>
        </pc:spChg>
        <pc:spChg chg="add mod">
          <ac:chgData name="Slack, Johnathan L" userId="a0877b89-243e-45de-ad04-7d7df7150fd5" providerId="ADAL" clId="{E89A6328-EB2C-459C-BC71-CD2CB403F4FD}" dt="2025-07-16T23:49:11.724" v="739" actId="1076"/>
          <ac:spMkLst>
            <pc:docMk/>
            <pc:sldMk cId="2173609495" sldId="261"/>
            <ac:spMk id="10" creationId="{1E607EBE-9B98-A66B-905D-E76347F33DF6}"/>
          </ac:spMkLst>
        </pc:spChg>
        <pc:picChg chg="add mod">
          <ac:chgData name="Slack, Johnathan L" userId="a0877b89-243e-45de-ad04-7d7df7150fd5" providerId="ADAL" clId="{E89A6328-EB2C-459C-BC71-CD2CB403F4FD}" dt="2025-07-16T23:49:11.724" v="739" actId="1076"/>
          <ac:picMkLst>
            <pc:docMk/>
            <pc:sldMk cId="2173609495" sldId="261"/>
            <ac:picMk id="9" creationId="{35FD247A-E349-E382-FFDD-A4C79C5116E3}"/>
          </ac:picMkLst>
        </pc:picChg>
        <pc:picChg chg="add mod">
          <ac:chgData name="Slack, Johnathan L" userId="a0877b89-243e-45de-ad04-7d7df7150fd5" providerId="ADAL" clId="{E89A6328-EB2C-459C-BC71-CD2CB403F4FD}" dt="2025-07-16T23:49:07.623" v="738"/>
          <ac:picMkLst>
            <pc:docMk/>
            <pc:sldMk cId="2173609495" sldId="261"/>
            <ac:picMk id="11" creationId="{73DE51F1-B7AD-4D1E-EDDE-7D0DD17700C8}"/>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pnl\projects\LYNM_Tracers\REACT22\Analysis\profiles_v2.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a:t>PE1-A Xenon Injection Pressure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scatterChart>
        <c:scatterStyle val="smoothMarker"/>
        <c:varyColors val="0"/>
        <c:ser>
          <c:idx val="1"/>
          <c:order val="1"/>
          <c:tx>
            <c:v>Cask Pressure</c:v>
          </c:tx>
          <c:spPr>
            <a:ln w="28575" cap="rnd">
              <a:solidFill>
                <a:schemeClr val="accent2"/>
              </a:solidFill>
              <a:round/>
            </a:ln>
            <a:effectLst/>
          </c:spPr>
          <c:marker>
            <c:symbol val="none"/>
          </c:marker>
          <c:xVal>
            <c:numRef>
              <c:f>Sheet1!$D$3:$D$1053</c:f>
              <c:numCache>
                <c:formatCode>h:mm</c:formatCode>
                <c:ptCount val="1051"/>
                <c:pt idx="0">
                  <c:v>45203.807011875004</c:v>
                </c:pt>
                <c:pt idx="1">
                  <c:v>45203.807038923609</c:v>
                </c:pt>
                <c:pt idx="2">
                  <c:v>45203.807082303247</c:v>
                </c:pt>
                <c:pt idx="3">
                  <c:v>45203.807111423608</c:v>
                </c:pt>
                <c:pt idx="4">
                  <c:v>45203.807142430553</c:v>
                </c:pt>
                <c:pt idx="5">
                  <c:v>45203.807198136579</c:v>
                </c:pt>
                <c:pt idx="6">
                  <c:v>45203.807224965276</c:v>
                </c:pt>
                <c:pt idx="7">
                  <c:v>45203.807267881944</c:v>
                </c:pt>
                <c:pt idx="8">
                  <c:v>45203.807297812498</c:v>
                </c:pt>
                <c:pt idx="9">
                  <c:v>45203.807328495372</c:v>
                </c:pt>
                <c:pt idx="10">
                  <c:v>45203.80736604167</c:v>
                </c:pt>
                <c:pt idx="11">
                  <c:v>45203.80741671296</c:v>
                </c:pt>
                <c:pt idx="12">
                  <c:v>45203.807450405089</c:v>
                </c:pt>
                <c:pt idx="13">
                  <c:v>45203.807484212957</c:v>
                </c:pt>
                <c:pt idx="14">
                  <c:v>45203.807519965281</c:v>
                </c:pt>
                <c:pt idx="15">
                  <c:v>45203.807554942134</c:v>
                </c:pt>
                <c:pt idx="16">
                  <c:v>45203.807594155092</c:v>
                </c:pt>
                <c:pt idx="17">
                  <c:v>45203.807631701391</c:v>
                </c:pt>
                <c:pt idx="18">
                  <c:v>45203.807670694441</c:v>
                </c:pt>
                <c:pt idx="19">
                  <c:v>45203.80770232639</c:v>
                </c:pt>
                <c:pt idx="20">
                  <c:v>45203.807740347227</c:v>
                </c:pt>
                <c:pt idx="21">
                  <c:v>45203.807779131952</c:v>
                </c:pt>
                <c:pt idx="22">
                  <c:v>45203.807821284718</c:v>
                </c:pt>
                <c:pt idx="23">
                  <c:v>45203.807849201388</c:v>
                </c:pt>
                <c:pt idx="24">
                  <c:v>45203.807892280092</c:v>
                </c:pt>
                <c:pt idx="25">
                  <c:v>45203.807919479164</c:v>
                </c:pt>
                <c:pt idx="26">
                  <c:v>45203.807957847224</c:v>
                </c:pt>
                <c:pt idx="27">
                  <c:v>45203.80800686343</c:v>
                </c:pt>
                <c:pt idx="28">
                  <c:v>45203.808033865738</c:v>
                </c:pt>
                <c:pt idx="29">
                  <c:v>45203.808067615741</c:v>
                </c:pt>
                <c:pt idx="30">
                  <c:v>45203.808110891201</c:v>
                </c:pt>
                <c:pt idx="31">
                  <c:v>45203.808142395836</c:v>
                </c:pt>
                <c:pt idx="32">
                  <c:v>45203.808183668982</c:v>
                </c:pt>
                <c:pt idx="33">
                  <c:v>45203.808223877313</c:v>
                </c:pt>
                <c:pt idx="34">
                  <c:v>45203.808255462965</c:v>
                </c:pt>
                <c:pt idx="35">
                  <c:v>45203.808294849543</c:v>
                </c:pt>
                <c:pt idx="36">
                  <c:v>45203.808328680556</c:v>
                </c:pt>
                <c:pt idx="37">
                  <c:v>45203.808366655096</c:v>
                </c:pt>
                <c:pt idx="38">
                  <c:v>45203.808405104166</c:v>
                </c:pt>
                <c:pt idx="39">
                  <c:v>45203.808448356482</c:v>
                </c:pt>
                <c:pt idx="40">
                  <c:v>45203.808474907404</c:v>
                </c:pt>
                <c:pt idx="41">
                  <c:v>45203.808518159727</c:v>
                </c:pt>
                <c:pt idx="42">
                  <c:v>45203.808544074069</c:v>
                </c:pt>
                <c:pt idx="43">
                  <c:v>45203.808595682873</c:v>
                </c:pt>
                <c:pt idx="44">
                  <c:v>45203.808624560188</c:v>
                </c:pt>
                <c:pt idx="45">
                  <c:v>45203.808664108801</c:v>
                </c:pt>
                <c:pt idx="46">
                  <c:v>45203.80869774305</c:v>
                </c:pt>
                <c:pt idx="47">
                  <c:v>45203.808735381943</c:v>
                </c:pt>
                <c:pt idx="48">
                  <c:v>45203.808776539357</c:v>
                </c:pt>
                <c:pt idx="49">
                  <c:v>45203.808814293981</c:v>
                </c:pt>
                <c:pt idx="50">
                  <c:v>45203.808853402777</c:v>
                </c:pt>
                <c:pt idx="51">
                  <c:v>45203.808887372681</c:v>
                </c:pt>
                <c:pt idx="52">
                  <c:v>45203.808917442133</c:v>
                </c:pt>
                <c:pt idx="53">
                  <c:v>45203.808955104163</c:v>
                </c:pt>
                <c:pt idx="54">
                  <c:v>45203.809004201394</c:v>
                </c:pt>
                <c:pt idx="55">
                  <c:v>45203.809030925928</c:v>
                </c:pt>
                <c:pt idx="56">
                  <c:v>45203.809073275464</c:v>
                </c:pt>
                <c:pt idx="57">
                  <c:v>45203.809100555562</c:v>
                </c:pt>
                <c:pt idx="58">
                  <c:v>45203.809132048613</c:v>
                </c:pt>
                <c:pt idx="59">
                  <c:v>45203.809185821759</c:v>
                </c:pt>
                <c:pt idx="60">
                  <c:v>45203.809218101858</c:v>
                </c:pt>
                <c:pt idx="61">
                  <c:v>45203.809247893514</c:v>
                </c:pt>
                <c:pt idx="62">
                  <c:v>45203.809287476848</c:v>
                </c:pt>
                <c:pt idx="63">
                  <c:v>45203.809320520828</c:v>
                </c:pt>
                <c:pt idx="64">
                  <c:v>45203.809372118056</c:v>
                </c:pt>
                <c:pt idx="65">
                  <c:v>45203.809399085651</c:v>
                </c:pt>
                <c:pt idx="66">
                  <c:v>45203.809439629636</c:v>
                </c:pt>
                <c:pt idx="67">
                  <c:v>45203.809478344905</c:v>
                </c:pt>
                <c:pt idx="68">
                  <c:v>45203.809511863423</c:v>
                </c:pt>
                <c:pt idx="69">
                  <c:v>45203.80953835648</c:v>
                </c:pt>
                <c:pt idx="70">
                  <c:v>45203.809589849538</c:v>
                </c:pt>
                <c:pt idx="71">
                  <c:v>45203.809627129624</c:v>
                </c:pt>
                <c:pt idx="72">
                  <c:v>45203.809658460646</c:v>
                </c:pt>
                <c:pt idx="73">
                  <c:v>45203.809697488425</c:v>
                </c:pt>
                <c:pt idx="74">
                  <c:v>45203.809724050923</c:v>
                </c:pt>
                <c:pt idx="75">
                  <c:v>45203.809769016203</c:v>
                </c:pt>
                <c:pt idx="76">
                  <c:v>45203.809807083337</c:v>
                </c:pt>
                <c:pt idx="77">
                  <c:v>45203.809846770833</c:v>
                </c:pt>
                <c:pt idx="78">
                  <c:v>45203.809880381945</c:v>
                </c:pt>
                <c:pt idx="79">
                  <c:v>45203.809914039353</c:v>
                </c:pt>
                <c:pt idx="80">
                  <c:v>45203.809947604168</c:v>
                </c:pt>
                <c:pt idx="81">
                  <c:v>45203.809996354161</c:v>
                </c:pt>
                <c:pt idx="82">
                  <c:v>45203.810031261572</c:v>
                </c:pt>
                <c:pt idx="83">
                  <c:v>45203.810061793978</c:v>
                </c:pt>
                <c:pt idx="84">
                  <c:v>45203.810100428236</c:v>
                </c:pt>
                <c:pt idx="85">
                  <c:v>45203.810134814819</c:v>
                </c:pt>
                <c:pt idx="86">
                  <c:v>45203.810184236107</c:v>
                </c:pt>
                <c:pt idx="87">
                  <c:v>45203.810217916667</c:v>
                </c:pt>
                <c:pt idx="88">
                  <c:v>45203.81025224537</c:v>
                </c:pt>
                <c:pt idx="89">
                  <c:v>45203.810283750005</c:v>
                </c:pt>
                <c:pt idx="90">
                  <c:v>45203.810313437498</c:v>
                </c:pt>
                <c:pt idx="91">
                  <c:v>45203.810362824079</c:v>
                </c:pt>
                <c:pt idx="92">
                  <c:v>45203.810402800926</c:v>
                </c:pt>
                <c:pt idx="93">
                  <c:v>45203.810429490739</c:v>
                </c:pt>
                <c:pt idx="94">
                  <c:v>45203.81047434028</c:v>
                </c:pt>
                <c:pt idx="95">
                  <c:v>45203.810497754632</c:v>
                </c:pt>
                <c:pt idx="96">
                  <c:v>45203.810535717595</c:v>
                </c:pt>
                <c:pt idx="97">
                  <c:v>45203.810588900466</c:v>
                </c:pt>
                <c:pt idx="98">
                  <c:v>45203.810615590279</c:v>
                </c:pt>
                <c:pt idx="99">
                  <c:v>45203.810655081019</c:v>
                </c:pt>
                <c:pt idx="100">
                  <c:v>45203.810687291669</c:v>
                </c:pt>
                <c:pt idx="101">
                  <c:v>45203.810727094911</c:v>
                </c:pt>
                <c:pt idx="102">
                  <c:v>45203.810773645833</c:v>
                </c:pt>
                <c:pt idx="103">
                  <c:v>45203.810803229164</c:v>
                </c:pt>
                <c:pt idx="104">
                  <c:v>45203.81084273148</c:v>
                </c:pt>
                <c:pt idx="105">
                  <c:v>45203.810873541661</c:v>
                </c:pt>
                <c:pt idx="106">
                  <c:v>45203.810913240741</c:v>
                </c:pt>
                <c:pt idx="107">
                  <c:v>45203.810947962964</c:v>
                </c:pt>
                <c:pt idx="108">
                  <c:v>45203.810990081023</c:v>
                </c:pt>
                <c:pt idx="109">
                  <c:v>45203.81102947917</c:v>
                </c:pt>
                <c:pt idx="110">
                  <c:v>45203.81105837963</c:v>
                </c:pt>
                <c:pt idx="111">
                  <c:v>45203.811096805555</c:v>
                </c:pt>
                <c:pt idx="112">
                  <c:v>45203.811129236114</c:v>
                </c:pt>
                <c:pt idx="113">
                  <c:v>45203.811179155091</c:v>
                </c:pt>
                <c:pt idx="114">
                  <c:v>45203.811206585655</c:v>
                </c:pt>
                <c:pt idx="115">
                  <c:v>45203.811244409721</c:v>
                </c:pt>
                <c:pt idx="116">
                  <c:v>45203.81128332176</c:v>
                </c:pt>
                <c:pt idx="117">
                  <c:v>45203.811308032411</c:v>
                </c:pt>
                <c:pt idx="118">
                  <c:v>45203.811357928236</c:v>
                </c:pt>
                <c:pt idx="119">
                  <c:v>45203.811399166661</c:v>
                </c:pt>
                <c:pt idx="120">
                  <c:v>45203.811424930551</c:v>
                </c:pt>
                <c:pt idx="121">
                  <c:v>45203.811468101849</c:v>
                </c:pt>
                <c:pt idx="122">
                  <c:v>45203.811494618058</c:v>
                </c:pt>
                <c:pt idx="123">
                  <c:v>45203.811532673615</c:v>
                </c:pt>
                <c:pt idx="124">
                  <c:v>45203.81157755787</c:v>
                </c:pt>
                <c:pt idx="125">
                  <c:v>45203.811615613427</c:v>
                </c:pt>
                <c:pt idx="126">
                  <c:v>45203.811647962968</c:v>
                </c:pt>
                <c:pt idx="127">
                  <c:v>45203.811688923612</c:v>
                </c:pt>
                <c:pt idx="128">
                  <c:v>45203.811716446762</c:v>
                </c:pt>
                <c:pt idx="129">
                  <c:v>45203.811761527781</c:v>
                </c:pt>
                <c:pt idx="130">
                  <c:v>45203.811800081021</c:v>
                </c:pt>
                <c:pt idx="131">
                  <c:v>45203.811839756949</c:v>
                </c:pt>
                <c:pt idx="132">
                  <c:v>45203.811868124998</c:v>
                </c:pt>
                <c:pt idx="133">
                  <c:v>45203.811906400457</c:v>
                </c:pt>
                <c:pt idx="134">
                  <c:v>45203.811939108797</c:v>
                </c:pt>
                <c:pt idx="135">
                  <c:v>45203.811989166672</c:v>
                </c:pt>
                <c:pt idx="136">
                  <c:v>45203.812016608797</c:v>
                </c:pt>
                <c:pt idx="137">
                  <c:v>45203.812055347225</c:v>
                </c:pt>
                <c:pt idx="138">
                  <c:v>45203.81209457176</c:v>
                </c:pt>
                <c:pt idx="139">
                  <c:v>45203.812128437501</c:v>
                </c:pt>
                <c:pt idx="140">
                  <c:v>45203.812171365746</c:v>
                </c:pt>
                <c:pt idx="141">
                  <c:v>45203.812201597219</c:v>
                </c:pt>
                <c:pt idx="142">
                  <c:v>45203.81224269676</c:v>
                </c:pt>
                <c:pt idx="143">
                  <c:v>45203.812269513888</c:v>
                </c:pt>
                <c:pt idx="144">
                  <c:v>45203.812312581023</c:v>
                </c:pt>
                <c:pt idx="145">
                  <c:v>45203.812353807865</c:v>
                </c:pt>
                <c:pt idx="146">
                  <c:v>45203.812387418977</c:v>
                </c:pt>
                <c:pt idx="147">
                  <c:v>45203.812424953707</c:v>
                </c:pt>
                <c:pt idx="148">
                  <c:v>45203.812464155097</c:v>
                </c:pt>
                <c:pt idx="149">
                  <c:v>45203.812493680554</c:v>
                </c:pt>
                <c:pt idx="150">
                  <c:v>45203.812532546297</c:v>
                </c:pt>
                <c:pt idx="151">
                  <c:v>45203.812578541663</c:v>
                </c:pt>
                <c:pt idx="152">
                  <c:v>45203.812604328705</c:v>
                </c:pt>
                <c:pt idx="153">
                  <c:v>45203.812643263889</c:v>
                </c:pt>
                <c:pt idx="154">
                  <c:v>45203.812684050921</c:v>
                </c:pt>
                <c:pt idx="155">
                  <c:v>45203.812710925922</c:v>
                </c:pt>
                <c:pt idx="156">
                  <c:v>45203.812756388885</c:v>
                </c:pt>
                <c:pt idx="157">
                  <c:v>45203.812794710655</c:v>
                </c:pt>
                <c:pt idx="158">
                  <c:v>45203.81282634259</c:v>
                </c:pt>
                <c:pt idx="159">
                  <c:v>45203.812864097221</c:v>
                </c:pt>
                <c:pt idx="160">
                  <c:v>45203.812903043981</c:v>
                </c:pt>
                <c:pt idx="161">
                  <c:v>45203.812936354167</c:v>
                </c:pt>
                <c:pt idx="162">
                  <c:v>45203.812985393524</c:v>
                </c:pt>
                <c:pt idx="163">
                  <c:v>45203.813014756946</c:v>
                </c:pt>
                <c:pt idx="164">
                  <c:v>45203.813050312499</c:v>
                </c:pt>
                <c:pt idx="165">
                  <c:v>45203.813081284723</c:v>
                </c:pt>
                <c:pt idx="166">
                  <c:v>45203.813123819447</c:v>
                </c:pt>
                <c:pt idx="167">
                  <c:v>45203.81316336806</c:v>
                </c:pt>
                <c:pt idx="168">
                  <c:v>45203.813196620365</c:v>
                </c:pt>
                <c:pt idx="169">
                  <c:v>45203.813234513887</c:v>
                </c:pt>
                <c:pt idx="170">
                  <c:v>45203.813270613427</c:v>
                </c:pt>
                <c:pt idx="171">
                  <c:v>45203.813302731476</c:v>
                </c:pt>
                <c:pt idx="172">
                  <c:v>45203.813352453704</c:v>
                </c:pt>
                <c:pt idx="173">
                  <c:v>45203.813385451387</c:v>
                </c:pt>
                <c:pt idx="174">
                  <c:v>45203.813425844914</c:v>
                </c:pt>
                <c:pt idx="175">
                  <c:v>45203.81345869213</c:v>
                </c:pt>
                <c:pt idx="176">
                  <c:v>45203.813491805558</c:v>
                </c:pt>
                <c:pt idx="177">
                  <c:v>45203.813524583325</c:v>
                </c:pt>
                <c:pt idx="178">
                  <c:v>45203.813565324075</c:v>
                </c:pt>
                <c:pt idx="179">
                  <c:v>45203.813603657407</c:v>
                </c:pt>
                <c:pt idx="180">
                  <c:v>45203.813642430556</c:v>
                </c:pt>
                <c:pt idx="181">
                  <c:v>45203.813680405088</c:v>
                </c:pt>
                <c:pt idx="182">
                  <c:v>45203.813707465277</c:v>
                </c:pt>
                <c:pt idx="183">
                  <c:v>45203.813757071766</c:v>
                </c:pt>
                <c:pt idx="184">
                  <c:v>45203.813789733802</c:v>
                </c:pt>
                <c:pt idx="185">
                  <c:v>45203.813819479168</c:v>
                </c:pt>
                <c:pt idx="186">
                  <c:v>45203.813856967594</c:v>
                </c:pt>
                <c:pt idx="187">
                  <c:v>45203.813895648149</c:v>
                </c:pt>
                <c:pt idx="188">
                  <c:v>45203.813925844908</c:v>
                </c:pt>
                <c:pt idx="189">
                  <c:v>45203.813975729165</c:v>
                </c:pt>
                <c:pt idx="190">
                  <c:v>45203.81400885417</c:v>
                </c:pt>
                <c:pt idx="191">
                  <c:v>45203.814047060179</c:v>
                </c:pt>
                <c:pt idx="192">
                  <c:v>45203.814074780094</c:v>
                </c:pt>
                <c:pt idx="193">
                  <c:v>45203.814118622686</c:v>
                </c:pt>
                <c:pt idx="194">
                  <c:v>45203.814157106477</c:v>
                </c:pt>
                <c:pt idx="195">
                  <c:v>45203.814199120374</c:v>
                </c:pt>
                <c:pt idx="196">
                  <c:v>45203.814228263887</c:v>
                </c:pt>
                <c:pt idx="197">
                  <c:v>45203.814266747686</c:v>
                </c:pt>
                <c:pt idx="198">
                  <c:v>45203.814296377313</c:v>
                </c:pt>
                <c:pt idx="199">
                  <c:v>45203.814347291671</c:v>
                </c:pt>
                <c:pt idx="200">
                  <c:v>45203.814380625001</c:v>
                </c:pt>
                <c:pt idx="201">
                  <c:v>45203.814418541668</c:v>
                </c:pt>
                <c:pt idx="202">
                  <c:v>45203.814445798605</c:v>
                </c:pt>
                <c:pt idx="203">
                  <c:v>45203.814483645838</c:v>
                </c:pt>
                <c:pt idx="204">
                  <c:v>45203.814523935187</c:v>
                </c:pt>
                <c:pt idx="205">
                  <c:v>45203.814567546295</c:v>
                </c:pt>
                <c:pt idx="206">
                  <c:v>45203.814605798616</c:v>
                </c:pt>
                <c:pt idx="207">
                  <c:v>45203.814636354167</c:v>
                </c:pt>
                <c:pt idx="208">
                  <c:v>45203.814673923611</c:v>
                </c:pt>
                <c:pt idx="209">
                  <c:v>45203.814700636576</c:v>
                </c:pt>
                <c:pt idx="210">
                  <c:v>45203.814754374995</c:v>
                </c:pt>
                <c:pt idx="211">
                  <c:v>45203.814780972229</c:v>
                </c:pt>
                <c:pt idx="212">
                  <c:v>45203.814814861107</c:v>
                </c:pt>
                <c:pt idx="213">
                  <c:v>45203.814856979167</c:v>
                </c:pt>
                <c:pt idx="214">
                  <c:v>45203.814885613428</c:v>
                </c:pt>
                <c:pt idx="215">
                  <c:v>45203.814927500003</c:v>
                </c:pt>
                <c:pt idx="216">
                  <c:v>45203.814966215279</c:v>
                </c:pt>
                <c:pt idx="217">
                  <c:v>45203.815001377312</c:v>
                </c:pt>
                <c:pt idx="218">
                  <c:v>45203.81504332176</c:v>
                </c:pt>
                <c:pt idx="219">
                  <c:v>45203.81507629629</c:v>
                </c:pt>
                <c:pt idx="220">
                  <c:v>45203.815104884256</c:v>
                </c:pt>
                <c:pt idx="221">
                  <c:v>45203.815160902777</c:v>
                </c:pt>
                <c:pt idx="222">
                  <c:v>45203.815193125003</c:v>
                </c:pt>
                <c:pt idx="223">
                  <c:v>45203.815231006942</c:v>
                </c:pt>
                <c:pt idx="224">
                  <c:v>45203.815258055554</c:v>
                </c:pt>
                <c:pt idx="225">
                  <c:v>45203.815295613429</c:v>
                </c:pt>
                <c:pt idx="226">
                  <c:v>45203.815345659721</c:v>
                </c:pt>
                <c:pt idx="227">
                  <c:v>45203.815377928244</c:v>
                </c:pt>
                <c:pt idx="228">
                  <c:v>45203.815416331017</c:v>
                </c:pt>
                <c:pt idx="229">
                  <c:v>45203.815447094908</c:v>
                </c:pt>
                <c:pt idx="230">
                  <c:v>45203.815484444443</c:v>
                </c:pt>
                <c:pt idx="231">
                  <c:v>45203.815511400462</c:v>
                </c:pt>
                <c:pt idx="232">
                  <c:v>45203.815557546295</c:v>
                </c:pt>
                <c:pt idx="233">
                  <c:v>45203.815596319444</c:v>
                </c:pt>
                <c:pt idx="234">
                  <c:v>45203.815629189819</c:v>
                </c:pt>
                <c:pt idx="235">
                  <c:v>45203.815667083327</c:v>
                </c:pt>
                <c:pt idx="236">
                  <c:v>45203.815705451387</c:v>
                </c:pt>
                <c:pt idx="237">
                  <c:v>45203.815745891203</c:v>
                </c:pt>
                <c:pt idx="238">
                  <c:v>45203.815785150466</c:v>
                </c:pt>
                <c:pt idx="239">
                  <c:v>45203.815818252318</c:v>
                </c:pt>
                <c:pt idx="240">
                  <c:v>45203.815855775465</c:v>
                </c:pt>
                <c:pt idx="241">
                  <c:v>45203.815882916664</c:v>
                </c:pt>
                <c:pt idx="242">
                  <c:v>45203.815923333328</c:v>
                </c:pt>
                <c:pt idx="243">
                  <c:v>45203.815962638888</c:v>
                </c:pt>
                <c:pt idx="244">
                  <c:v>45203.815997245372</c:v>
                </c:pt>
                <c:pt idx="245">
                  <c:v>45203.81603475695</c:v>
                </c:pt>
                <c:pt idx="246">
                  <c:v>45203.81607612269</c:v>
                </c:pt>
                <c:pt idx="247">
                  <c:v>45203.816101597222</c:v>
                </c:pt>
                <c:pt idx="248">
                  <c:v>45203.816152962958</c:v>
                </c:pt>
                <c:pt idx="249">
                  <c:v>45203.816185613425</c:v>
                </c:pt>
                <c:pt idx="250">
                  <c:v>45203.816224826383</c:v>
                </c:pt>
                <c:pt idx="251">
                  <c:v>45203.816258761573</c:v>
                </c:pt>
                <c:pt idx="252">
                  <c:v>45203.816285104171</c:v>
                </c:pt>
                <c:pt idx="253">
                  <c:v>45203.816336620366</c:v>
                </c:pt>
                <c:pt idx="254">
                  <c:v>45203.816368032407</c:v>
                </c:pt>
                <c:pt idx="255">
                  <c:v>45203.816407094906</c:v>
                </c:pt>
                <c:pt idx="256">
                  <c:v>45203.81644008102</c:v>
                </c:pt>
                <c:pt idx="257">
                  <c:v>45203.816478287037</c:v>
                </c:pt>
                <c:pt idx="258">
                  <c:v>45203.816506076386</c:v>
                </c:pt>
                <c:pt idx="259">
                  <c:v>45203.816558136576</c:v>
                </c:pt>
                <c:pt idx="260">
                  <c:v>45203.816596608798</c:v>
                </c:pt>
                <c:pt idx="261">
                  <c:v>45203.816626215281</c:v>
                </c:pt>
                <c:pt idx="262">
                  <c:v>45203.816664016202</c:v>
                </c:pt>
                <c:pt idx="263">
                  <c:v>45203.81669118056</c:v>
                </c:pt>
                <c:pt idx="264">
                  <c:v>45203.816743206015</c:v>
                </c:pt>
                <c:pt idx="265">
                  <c:v>45203.816770914353</c:v>
                </c:pt>
                <c:pt idx="266">
                  <c:v>45203.816814224541</c:v>
                </c:pt>
                <c:pt idx="267">
                  <c:v>45203.816840555555</c:v>
                </c:pt>
                <c:pt idx="268">
                  <c:v>45203.81688027778</c:v>
                </c:pt>
                <c:pt idx="269">
                  <c:v>45203.816917418982</c:v>
                </c:pt>
                <c:pt idx="270">
                  <c:v>45203.816956608796</c:v>
                </c:pt>
                <c:pt idx="271">
                  <c:v>45203.817001018513</c:v>
                </c:pt>
                <c:pt idx="272">
                  <c:v>45203.81702869213</c:v>
                </c:pt>
                <c:pt idx="273">
                  <c:v>45203.817060682872</c:v>
                </c:pt>
                <c:pt idx="274">
                  <c:v>45203.817098391206</c:v>
                </c:pt>
                <c:pt idx="275">
                  <c:v>45203.817148865739</c:v>
                </c:pt>
                <c:pt idx="276">
                  <c:v>45203.817178923608</c:v>
                </c:pt>
                <c:pt idx="277">
                  <c:v>45203.817211886577</c:v>
                </c:pt>
                <c:pt idx="278">
                  <c:v>45203.817256122682</c:v>
                </c:pt>
                <c:pt idx="279">
                  <c:v>45203.81728210648</c:v>
                </c:pt>
                <c:pt idx="280">
                  <c:v>45203.817332210645</c:v>
                </c:pt>
                <c:pt idx="281">
                  <c:v>45203.817361550929</c:v>
                </c:pt>
                <c:pt idx="282">
                  <c:v>45203.817404016198</c:v>
                </c:pt>
                <c:pt idx="283">
                  <c:v>45203.817435509263</c:v>
                </c:pt>
                <c:pt idx="284">
                  <c:v>45203.817474293988</c:v>
                </c:pt>
                <c:pt idx="285">
                  <c:v>45203.817501296297</c:v>
                </c:pt>
                <c:pt idx="286">
                  <c:v>45203.817550196756</c:v>
                </c:pt>
                <c:pt idx="287">
                  <c:v>45203.817588831022</c:v>
                </c:pt>
                <c:pt idx="288">
                  <c:v>45203.8176208449</c:v>
                </c:pt>
                <c:pt idx="289">
                  <c:v>45203.817650902783</c:v>
                </c:pt>
                <c:pt idx="290">
                  <c:v>45203.817689872682</c:v>
                </c:pt>
                <c:pt idx="291">
                  <c:v>45203.817738356483</c:v>
                </c:pt>
                <c:pt idx="292">
                  <c:v>45203.817776412034</c:v>
                </c:pt>
                <c:pt idx="293">
                  <c:v>45203.817807685191</c:v>
                </c:pt>
                <c:pt idx="294">
                  <c:v>45203.817846006947</c:v>
                </c:pt>
                <c:pt idx="295">
                  <c:v>45203.817879502312</c:v>
                </c:pt>
                <c:pt idx="296">
                  <c:v>45203.817905636577</c:v>
                </c:pt>
                <c:pt idx="297">
                  <c:v>45203.817955821753</c:v>
                </c:pt>
                <c:pt idx="298">
                  <c:v>45203.817990358802</c:v>
                </c:pt>
                <c:pt idx="299">
                  <c:v>45203.818022870371</c:v>
                </c:pt>
                <c:pt idx="300">
                  <c:v>45203.818064618055</c:v>
                </c:pt>
                <c:pt idx="301">
                  <c:v>45203.818094155096</c:v>
                </c:pt>
                <c:pt idx="302">
                  <c:v>45203.818144247685</c:v>
                </c:pt>
                <c:pt idx="303">
                  <c:v>45203.81817846065</c:v>
                </c:pt>
                <c:pt idx="304">
                  <c:v>45203.818212511571</c:v>
                </c:pt>
                <c:pt idx="305">
                  <c:v>45203.818244884256</c:v>
                </c:pt>
                <c:pt idx="306">
                  <c:v>45203.818282569446</c:v>
                </c:pt>
                <c:pt idx="307">
                  <c:v>45203.818322037041</c:v>
                </c:pt>
                <c:pt idx="308">
                  <c:v>45203.818362245365</c:v>
                </c:pt>
                <c:pt idx="309">
                  <c:v>45203.818401585653</c:v>
                </c:pt>
                <c:pt idx="310">
                  <c:v>45203.818432384258</c:v>
                </c:pt>
                <c:pt idx="311">
                  <c:v>45203.818470428239</c:v>
                </c:pt>
                <c:pt idx="312">
                  <c:v>45203.818498437497</c:v>
                </c:pt>
                <c:pt idx="313">
                  <c:v>45203.818547696763</c:v>
                </c:pt>
                <c:pt idx="314">
                  <c:v>45203.818586655092</c:v>
                </c:pt>
                <c:pt idx="315">
                  <c:v>45203.818618564816</c:v>
                </c:pt>
                <c:pt idx="316">
                  <c:v>45203.818652719914</c:v>
                </c:pt>
                <c:pt idx="317">
                  <c:v>45203.818690694447</c:v>
                </c:pt>
                <c:pt idx="318">
                  <c:v>45203.81872865741</c:v>
                </c:pt>
                <c:pt idx="319">
                  <c:v>45203.818763414354</c:v>
                </c:pt>
                <c:pt idx="320">
                  <c:v>45203.81880025463</c:v>
                </c:pt>
                <c:pt idx="321">
                  <c:v>45203.818839884261</c:v>
                </c:pt>
                <c:pt idx="322">
                  <c:v>45203.8188734375</c:v>
                </c:pt>
                <c:pt idx="323">
                  <c:v>45203.818900937498</c:v>
                </c:pt>
                <c:pt idx="324">
                  <c:v>45203.818952291665</c:v>
                </c:pt>
                <c:pt idx="325">
                  <c:v>45203.818983136574</c:v>
                </c:pt>
                <c:pt idx="326">
                  <c:v>45203.819017256945</c:v>
                </c:pt>
                <c:pt idx="327">
                  <c:v>45203.819051782411</c:v>
                </c:pt>
                <c:pt idx="328">
                  <c:v>45203.819094618055</c:v>
                </c:pt>
                <c:pt idx="329">
                  <c:v>45203.819133657409</c:v>
                </c:pt>
                <c:pt idx="330">
                  <c:v>45203.819174409728</c:v>
                </c:pt>
                <c:pt idx="331">
                  <c:v>45203.819210347225</c:v>
                </c:pt>
                <c:pt idx="332">
                  <c:v>45203.8192456713</c:v>
                </c:pt>
                <c:pt idx="333">
                  <c:v>45203.81927206018</c:v>
                </c:pt>
                <c:pt idx="334">
                  <c:v>45203.819324085649</c:v>
                </c:pt>
                <c:pt idx="335">
                  <c:v>45203.819361817135</c:v>
                </c:pt>
                <c:pt idx="336">
                  <c:v>45203.819396087965</c:v>
                </c:pt>
                <c:pt idx="337">
                  <c:v>45203.819432662043</c:v>
                </c:pt>
                <c:pt idx="338">
                  <c:v>45203.819459108796</c:v>
                </c:pt>
                <c:pt idx="339">
                  <c:v>45203.819502025464</c:v>
                </c:pt>
                <c:pt idx="340">
                  <c:v>45203.819545335646</c:v>
                </c:pt>
                <c:pt idx="341">
                  <c:v>45203.819572488428</c:v>
                </c:pt>
                <c:pt idx="342">
                  <c:v>45203.819617372683</c:v>
                </c:pt>
                <c:pt idx="343">
                  <c:v>45203.819644872681</c:v>
                </c:pt>
                <c:pt idx="344">
                  <c:v>45203.819678020838</c:v>
                </c:pt>
                <c:pt idx="345">
                  <c:v>45203.81972929398</c:v>
                </c:pt>
                <c:pt idx="346">
                  <c:v>45203.819757372679</c:v>
                </c:pt>
                <c:pt idx="347">
                  <c:v>45203.819797997683</c:v>
                </c:pt>
                <c:pt idx="348">
                  <c:v>45203.819837291667</c:v>
                </c:pt>
                <c:pt idx="349">
                  <c:v>45203.819872384265</c:v>
                </c:pt>
                <c:pt idx="350">
                  <c:v>45203.819905312499</c:v>
                </c:pt>
                <c:pt idx="351">
                  <c:v>45203.819949895835</c:v>
                </c:pt>
                <c:pt idx="352">
                  <c:v>45203.819987766205</c:v>
                </c:pt>
                <c:pt idx="353">
                  <c:v>45203.820015682868</c:v>
                </c:pt>
                <c:pt idx="354">
                  <c:v>45203.820050092589</c:v>
                </c:pt>
                <c:pt idx="355">
                  <c:v>45203.820088171298</c:v>
                </c:pt>
                <c:pt idx="356">
                  <c:v>45203.820128368054</c:v>
                </c:pt>
                <c:pt idx="357">
                  <c:v>45203.820166377314</c:v>
                </c:pt>
                <c:pt idx="358">
                  <c:v>45203.820205196767</c:v>
                </c:pt>
                <c:pt idx="359">
                  <c:v>45203.820239074077</c:v>
                </c:pt>
                <c:pt idx="360">
                  <c:v>45203.820277696759</c:v>
                </c:pt>
                <c:pt idx="361">
                  <c:v>45203.820312800926</c:v>
                </c:pt>
                <c:pt idx="362">
                  <c:v>45203.820350752314</c:v>
                </c:pt>
                <c:pt idx="363">
                  <c:v>45203.820390324079</c:v>
                </c:pt>
                <c:pt idx="364">
                  <c:v>45203.82042478009</c:v>
                </c:pt>
                <c:pt idx="365">
                  <c:v>45203.820451516207</c:v>
                </c:pt>
                <c:pt idx="366">
                  <c:v>45203.820497442124</c:v>
                </c:pt>
                <c:pt idx="367">
                  <c:v>45203.820536377316</c:v>
                </c:pt>
                <c:pt idx="368">
                  <c:v>45203.820570312499</c:v>
                </c:pt>
                <c:pt idx="369">
                  <c:v>45203.820605150468</c:v>
                </c:pt>
                <c:pt idx="370">
                  <c:v>45203.82064737269</c:v>
                </c:pt>
                <c:pt idx="371">
                  <c:v>45203.820679884258</c:v>
                </c:pt>
                <c:pt idx="372">
                  <c:v>45203.820718622686</c:v>
                </c:pt>
                <c:pt idx="373">
                  <c:v>45203.820760150469</c:v>
                </c:pt>
                <c:pt idx="374">
                  <c:v>45203.820791377315</c:v>
                </c:pt>
                <c:pt idx="375">
                  <c:v>45203.820830833327</c:v>
                </c:pt>
                <c:pt idx="376">
                  <c:v>45203.820864594905</c:v>
                </c:pt>
                <c:pt idx="377">
                  <c:v>45203.82090903935</c:v>
                </c:pt>
                <c:pt idx="378">
                  <c:v>45203.820948310182</c:v>
                </c:pt>
                <c:pt idx="379">
                  <c:v>45203.820974664355</c:v>
                </c:pt>
                <c:pt idx="380">
                  <c:v>45203.821013356486</c:v>
                </c:pt>
                <c:pt idx="381">
                  <c:v>45203.821045671299</c:v>
                </c:pt>
                <c:pt idx="382">
                  <c:v>45203.821084270836</c:v>
                </c:pt>
                <c:pt idx="383">
                  <c:v>45203.821127789357</c:v>
                </c:pt>
                <c:pt idx="384">
                  <c:v>45203.821160844906</c:v>
                </c:pt>
                <c:pt idx="385">
                  <c:v>45203.821192453703</c:v>
                </c:pt>
                <c:pt idx="386">
                  <c:v>45203.821234189818</c:v>
                </c:pt>
                <c:pt idx="387">
                  <c:v>45203.821261597222</c:v>
                </c:pt>
                <c:pt idx="388">
                  <c:v>45203.821316863425</c:v>
                </c:pt>
                <c:pt idx="389">
                  <c:v>45203.821343425923</c:v>
                </c:pt>
                <c:pt idx="390">
                  <c:v>45203.821384247683</c:v>
                </c:pt>
                <c:pt idx="391">
                  <c:v>45203.8214141551</c:v>
                </c:pt>
                <c:pt idx="392">
                  <c:v>45203.821452465279</c:v>
                </c:pt>
                <c:pt idx="393">
                  <c:v>45203.821485486114</c:v>
                </c:pt>
                <c:pt idx="394">
                  <c:v>45203.821528182874</c:v>
                </c:pt>
                <c:pt idx="395">
                  <c:v>45203.821562638885</c:v>
                </c:pt>
                <c:pt idx="396">
                  <c:v>45203.821604733792</c:v>
                </c:pt>
                <c:pt idx="397">
                  <c:v>45203.821643495365</c:v>
                </c:pt>
                <c:pt idx="398">
                  <c:v>45203.821677523149</c:v>
                </c:pt>
                <c:pt idx="399">
                  <c:v>45203.821715300932</c:v>
                </c:pt>
                <c:pt idx="400">
                  <c:v>45203.821754409728</c:v>
                </c:pt>
                <c:pt idx="401">
                  <c:v>45203.821792673611</c:v>
                </c:pt>
                <c:pt idx="402">
                  <c:v>45203.821819340272</c:v>
                </c:pt>
                <c:pt idx="403">
                  <c:v>45203.821863101854</c:v>
                </c:pt>
                <c:pt idx="404">
                  <c:v>45203.821901296295</c:v>
                </c:pt>
                <c:pt idx="405">
                  <c:v>45203.821943506948</c:v>
                </c:pt>
                <c:pt idx="406">
                  <c:v>45203.821969861114</c:v>
                </c:pt>
                <c:pt idx="407">
                  <c:v>45203.822009189811</c:v>
                </c:pt>
                <c:pt idx="408">
                  <c:v>45203.822044120374</c:v>
                </c:pt>
                <c:pt idx="409">
                  <c:v>45203.822075208329</c:v>
                </c:pt>
                <c:pt idx="410">
                  <c:v>45203.822128865737</c:v>
                </c:pt>
                <c:pt idx="411">
                  <c:v>45203.822155717593</c:v>
                </c:pt>
                <c:pt idx="412">
                  <c:v>45203.822196828703</c:v>
                </c:pt>
                <c:pt idx="413">
                  <c:v>45203.822225497686</c:v>
                </c:pt>
                <c:pt idx="414">
                  <c:v>45203.822267187497</c:v>
                </c:pt>
                <c:pt idx="415">
                  <c:v>45203.822312465272</c:v>
                </c:pt>
                <c:pt idx="416">
                  <c:v>45203.822340115745</c:v>
                </c:pt>
                <c:pt idx="417">
                  <c:v>45203.822377499993</c:v>
                </c:pt>
                <c:pt idx="418">
                  <c:v>45203.822410960653</c:v>
                </c:pt>
                <c:pt idx="419">
                  <c:v>45203.82244989583</c:v>
                </c:pt>
                <c:pt idx="420">
                  <c:v>45203.822483611111</c:v>
                </c:pt>
                <c:pt idx="421">
                  <c:v>45203.822530254634</c:v>
                </c:pt>
                <c:pt idx="422">
                  <c:v>45203.822558692133</c:v>
                </c:pt>
                <c:pt idx="423">
                  <c:v>45203.822597268518</c:v>
                </c:pt>
                <c:pt idx="424">
                  <c:v>45203.822637048608</c:v>
                </c:pt>
                <c:pt idx="425">
                  <c:v>45203.82267228009</c:v>
                </c:pt>
                <c:pt idx="426">
                  <c:v>45203.822710543987</c:v>
                </c:pt>
                <c:pt idx="427">
                  <c:v>45203.82274466435</c:v>
                </c:pt>
                <c:pt idx="428">
                  <c:v>45203.82278292824</c:v>
                </c:pt>
                <c:pt idx="429">
                  <c:v>45203.822822152782</c:v>
                </c:pt>
                <c:pt idx="430">
                  <c:v>45203.822853900463</c:v>
                </c:pt>
                <c:pt idx="431">
                  <c:v>45203.822904143519</c:v>
                </c:pt>
                <c:pt idx="432">
                  <c:v>45203.822937986115</c:v>
                </c:pt>
                <c:pt idx="433">
                  <c:v>45203.822965011575</c:v>
                </c:pt>
                <c:pt idx="434">
                  <c:v>45203.823004571765</c:v>
                </c:pt>
                <c:pt idx="435">
                  <c:v>45203.823034502318</c:v>
                </c:pt>
                <c:pt idx="436">
                  <c:v>45203.823074328699</c:v>
                </c:pt>
                <c:pt idx="437">
                  <c:v>45203.823120208333</c:v>
                </c:pt>
                <c:pt idx="438">
                  <c:v>45203.823158946761</c:v>
                </c:pt>
                <c:pt idx="439">
                  <c:v>45203.823187025468</c:v>
                </c:pt>
                <c:pt idx="440">
                  <c:v>45203.823227800924</c:v>
                </c:pt>
                <c:pt idx="441">
                  <c:v>45203.823262476857</c:v>
                </c:pt>
                <c:pt idx="442">
                  <c:v>45203.823306006947</c:v>
                </c:pt>
                <c:pt idx="443">
                  <c:v>45203.823344375</c:v>
                </c:pt>
                <c:pt idx="444">
                  <c:v>45203.823372025465</c:v>
                </c:pt>
                <c:pt idx="445">
                  <c:v>45203.823410798606</c:v>
                </c:pt>
                <c:pt idx="446">
                  <c:v>45203.823438946762</c:v>
                </c:pt>
                <c:pt idx="447">
                  <c:v>45203.823483518514</c:v>
                </c:pt>
                <c:pt idx="448">
                  <c:v>45203.82352917824</c:v>
                </c:pt>
                <c:pt idx="449">
                  <c:v>45203.823555138893</c:v>
                </c:pt>
                <c:pt idx="450">
                  <c:v>45203.823592500004</c:v>
                </c:pt>
                <c:pt idx="451">
                  <c:v>45203.82363215278</c:v>
                </c:pt>
                <c:pt idx="452">
                  <c:v>45203.82366436343</c:v>
                </c:pt>
                <c:pt idx="453">
                  <c:v>45203.8237152199</c:v>
                </c:pt>
                <c:pt idx="454">
                  <c:v>45203.823749826392</c:v>
                </c:pt>
                <c:pt idx="455">
                  <c:v>45203.823774872682</c:v>
                </c:pt>
                <c:pt idx="456">
                  <c:v>45203.823813252311</c:v>
                </c:pt>
                <c:pt idx="457">
                  <c:v>45203.823845173611</c:v>
                </c:pt>
                <c:pt idx="458">
                  <c:v>45203.823891145832</c:v>
                </c:pt>
                <c:pt idx="459">
                  <c:v>45203.823934525462</c:v>
                </c:pt>
                <c:pt idx="460">
                  <c:v>45203.823960381946</c:v>
                </c:pt>
                <c:pt idx="461">
                  <c:v>45203.824000590277</c:v>
                </c:pt>
                <c:pt idx="462">
                  <c:v>45203.8240377662</c:v>
                </c:pt>
                <c:pt idx="463">
                  <c:v>45203.824073506941</c:v>
                </c:pt>
                <c:pt idx="464">
                  <c:v>45203.824118495366</c:v>
                </c:pt>
                <c:pt idx="465">
                  <c:v>45203.824144872691</c:v>
                </c:pt>
                <c:pt idx="466">
                  <c:v>45203.824188217593</c:v>
                </c:pt>
                <c:pt idx="467">
                  <c:v>45203.824214722219</c:v>
                </c:pt>
                <c:pt idx="468">
                  <c:v>45203.824253449071</c:v>
                </c:pt>
                <c:pt idx="469">
                  <c:v>45203.824296736115</c:v>
                </c:pt>
                <c:pt idx="470">
                  <c:v>45203.824334629629</c:v>
                </c:pt>
                <c:pt idx="471">
                  <c:v>45203.824373229167</c:v>
                </c:pt>
                <c:pt idx="472">
                  <c:v>45203.824401053236</c:v>
                </c:pt>
                <c:pt idx="473">
                  <c:v>45203.824439548611</c:v>
                </c:pt>
                <c:pt idx="474">
                  <c:v>45203.824480914351</c:v>
                </c:pt>
                <c:pt idx="475">
                  <c:v>45203.824519456015</c:v>
                </c:pt>
                <c:pt idx="476">
                  <c:v>45203.824557106476</c:v>
                </c:pt>
                <c:pt idx="477">
                  <c:v>45203.824594641206</c:v>
                </c:pt>
                <c:pt idx="478">
                  <c:v>45203.824622071756</c:v>
                </c:pt>
                <c:pt idx="479">
                  <c:v>45203.82465469907</c:v>
                </c:pt>
                <c:pt idx="480">
                  <c:v>45203.824708750006</c:v>
                </c:pt>
                <c:pt idx="481">
                  <c:v>45203.824741712961</c:v>
                </c:pt>
                <c:pt idx="482">
                  <c:v>45203.8247800463</c:v>
                </c:pt>
                <c:pt idx="483">
                  <c:v>45203.824813148152</c:v>
                </c:pt>
                <c:pt idx="484">
                  <c:v>45203.824843425929</c:v>
                </c:pt>
                <c:pt idx="485">
                  <c:v>45203.824894409721</c:v>
                </c:pt>
                <c:pt idx="486">
                  <c:v>45203.824928726855</c:v>
                </c:pt>
                <c:pt idx="487">
                  <c:v>45203.824954988428</c:v>
                </c:pt>
                <c:pt idx="488">
                  <c:v>45203.824994548617</c:v>
                </c:pt>
                <c:pt idx="489">
                  <c:v>45203.825026805556</c:v>
                </c:pt>
                <c:pt idx="490">
                  <c:v>45203.825067152779</c:v>
                </c:pt>
                <c:pt idx="491">
                  <c:v>45203.825112916667</c:v>
                </c:pt>
                <c:pt idx="492">
                  <c:v>45203.825141793975</c:v>
                </c:pt>
                <c:pt idx="493">
                  <c:v>45203.825180648149</c:v>
                </c:pt>
                <c:pt idx="494">
                  <c:v>45203.825218483798</c:v>
                </c:pt>
                <c:pt idx="495">
                  <c:v>45203.825249918984</c:v>
                </c:pt>
                <c:pt idx="496">
                  <c:v>45203.825296423616</c:v>
                </c:pt>
                <c:pt idx="497">
                  <c:v>45203.825326597223</c:v>
                </c:pt>
                <c:pt idx="498">
                  <c:v>45203.825368726852</c:v>
                </c:pt>
                <c:pt idx="499">
                  <c:v>45203.825400601854</c:v>
                </c:pt>
                <c:pt idx="500">
                  <c:v>45203.825439571759</c:v>
                </c:pt>
                <c:pt idx="501">
                  <c:v>45203.825481435182</c:v>
                </c:pt>
                <c:pt idx="502">
                  <c:v>45203.825520798608</c:v>
                </c:pt>
                <c:pt idx="503">
                  <c:v>45203.825554907409</c:v>
                </c:pt>
                <c:pt idx="504">
                  <c:v>45203.825582361111</c:v>
                </c:pt>
                <c:pt idx="505">
                  <c:v>45203.825622349541</c:v>
                </c:pt>
                <c:pt idx="506">
                  <c:v>45203.825651423613</c:v>
                </c:pt>
                <c:pt idx="507">
                  <c:v>45203.825702442133</c:v>
                </c:pt>
                <c:pt idx="508">
                  <c:v>45203.825736134255</c:v>
                </c:pt>
                <c:pt idx="509">
                  <c:v>45203.825774293975</c:v>
                </c:pt>
                <c:pt idx="510">
                  <c:v>45203.825801585648</c:v>
                </c:pt>
                <c:pt idx="511">
                  <c:v>45203.82584193287</c:v>
                </c:pt>
                <c:pt idx="512">
                  <c:v>45203.825880069446</c:v>
                </c:pt>
                <c:pt idx="513">
                  <c:v>45203.825916643516</c:v>
                </c:pt>
                <c:pt idx="514">
                  <c:v>45203.825955300927</c:v>
                </c:pt>
                <c:pt idx="515">
                  <c:v>45203.825987291668</c:v>
                </c:pt>
                <c:pt idx="516">
                  <c:v>45203.826021631947</c:v>
                </c:pt>
                <c:pt idx="517">
                  <c:v>45203.82606126157</c:v>
                </c:pt>
                <c:pt idx="518">
                  <c:v>45203.826107511573</c:v>
                </c:pt>
                <c:pt idx="519">
                  <c:v>45203.826134768518</c:v>
                </c:pt>
                <c:pt idx="520">
                  <c:v>45203.826178148149</c:v>
                </c:pt>
                <c:pt idx="521">
                  <c:v>45203.826204560188</c:v>
                </c:pt>
                <c:pt idx="522">
                  <c:v>45203.826244837961</c:v>
                </c:pt>
                <c:pt idx="523">
                  <c:v>45203.82629380787</c:v>
                </c:pt>
                <c:pt idx="524">
                  <c:v>45203.826321932866</c:v>
                </c:pt>
                <c:pt idx="525">
                  <c:v>45203.826355821759</c:v>
                </c:pt>
                <c:pt idx="526">
                  <c:v>45203.826390995368</c:v>
                </c:pt>
                <c:pt idx="527">
                  <c:v>45203.826433958333</c:v>
                </c:pt>
                <c:pt idx="528">
                  <c:v>45203.826476180555</c:v>
                </c:pt>
                <c:pt idx="529">
                  <c:v>45203.826514942135</c:v>
                </c:pt>
                <c:pt idx="530">
                  <c:v>45203.826546504628</c:v>
                </c:pt>
                <c:pt idx="531">
                  <c:v>45203.826584050927</c:v>
                </c:pt>
                <c:pt idx="532">
                  <c:v>45203.826611354161</c:v>
                </c:pt>
                <c:pt idx="533">
                  <c:v>45203.826650995368</c:v>
                </c:pt>
                <c:pt idx="534">
                  <c:v>45203.826700659723</c:v>
                </c:pt>
                <c:pt idx="535">
                  <c:v>45203.826734965274</c:v>
                </c:pt>
                <c:pt idx="536">
                  <c:v>45203.826761388889</c:v>
                </c:pt>
                <c:pt idx="537">
                  <c:v>45203.826803391203</c:v>
                </c:pt>
                <c:pt idx="538">
                  <c:v>45203.826832800929</c:v>
                </c:pt>
                <c:pt idx="539">
                  <c:v>45203.826882557871</c:v>
                </c:pt>
                <c:pt idx="540">
                  <c:v>45203.826913298617</c:v>
                </c:pt>
                <c:pt idx="541">
                  <c:v>45203.826951412033</c:v>
                </c:pt>
                <c:pt idx="542">
                  <c:v>45203.826985115738</c:v>
                </c:pt>
                <c:pt idx="543">
                  <c:v>45203.827023055557</c:v>
                </c:pt>
                <c:pt idx="544">
                  <c:v>45203.827063055549</c:v>
                </c:pt>
                <c:pt idx="545">
                  <c:v>45203.827098599533</c:v>
                </c:pt>
                <c:pt idx="546">
                  <c:v>45203.827132499995</c:v>
                </c:pt>
                <c:pt idx="547">
                  <c:v>45203.827165347218</c:v>
                </c:pt>
                <c:pt idx="548">
                  <c:v>45203.827203483801</c:v>
                </c:pt>
                <c:pt idx="549">
                  <c:v>45203.827242210653</c:v>
                </c:pt>
                <c:pt idx="550">
                  <c:v>45203.8272840625</c:v>
                </c:pt>
                <c:pt idx="551">
                  <c:v>45203.827316828698</c:v>
                </c:pt>
                <c:pt idx="552">
                  <c:v>45203.827355833331</c:v>
                </c:pt>
                <c:pt idx="553">
                  <c:v>45203.827393969907</c:v>
                </c:pt>
                <c:pt idx="554">
                  <c:v>45203.827421469905</c:v>
                </c:pt>
                <c:pt idx="555">
                  <c:v>45203.827474120371</c:v>
                </c:pt>
                <c:pt idx="556">
                  <c:v>45203.827504791669</c:v>
                </c:pt>
                <c:pt idx="557">
                  <c:v>45203.827537777775</c:v>
                </c:pt>
                <c:pt idx="558">
                  <c:v>45203.827579942132</c:v>
                </c:pt>
                <c:pt idx="559">
                  <c:v>45203.827608738429</c:v>
                </c:pt>
                <c:pt idx="560">
                  <c:v>45203.827646655089</c:v>
                </c:pt>
                <c:pt idx="561">
                  <c:v>45203.827685833334</c:v>
                </c:pt>
                <c:pt idx="562">
                  <c:v>45203.827725844909</c:v>
                </c:pt>
                <c:pt idx="563">
                  <c:v>45203.827759861109</c:v>
                </c:pt>
                <c:pt idx="564">
                  <c:v>45203.827791307864</c:v>
                </c:pt>
                <c:pt idx="565">
                  <c:v>45203.827829317132</c:v>
                </c:pt>
                <c:pt idx="566">
                  <c:v>45203.82788109954</c:v>
                </c:pt>
                <c:pt idx="567">
                  <c:v>45203.827911493056</c:v>
                </c:pt>
                <c:pt idx="568">
                  <c:v>45203.827950856481</c:v>
                </c:pt>
                <c:pt idx="569">
                  <c:v>45203.827982546296</c:v>
                </c:pt>
                <c:pt idx="570">
                  <c:v>45203.82802075232</c:v>
                </c:pt>
                <c:pt idx="571">
                  <c:v>45203.828059884254</c:v>
                </c:pt>
                <c:pt idx="572">
                  <c:v>45203.828091099538</c:v>
                </c:pt>
                <c:pt idx="573">
                  <c:v>45203.828128831025</c:v>
                </c:pt>
                <c:pt idx="574">
                  <c:v>45203.828161122685</c:v>
                </c:pt>
                <c:pt idx="575">
                  <c:v>45203.828199270836</c:v>
                </c:pt>
                <c:pt idx="576">
                  <c:v>45203.828233645836</c:v>
                </c:pt>
                <c:pt idx="577">
                  <c:v>45203.828279525464</c:v>
                </c:pt>
                <c:pt idx="578">
                  <c:v>45203.82831809028</c:v>
                </c:pt>
                <c:pt idx="579">
                  <c:v>45203.828351180557</c:v>
                </c:pt>
                <c:pt idx="580">
                  <c:v>45203.8283896875</c:v>
                </c:pt>
                <c:pt idx="581">
                  <c:v>45203.828419548605</c:v>
                </c:pt>
                <c:pt idx="582">
                  <c:v>45203.828468587963</c:v>
                </c:pt>
                <c:pt idx="583">
                  <c:v>45203.828497627313</c:v>
                </c:pt>
                <c:pt idx="584">
                  <c:v>45203.828530416664</c:v>
                </c:pt>
                <c:pt idx="585">
                  <c:v>45203.828568437501</c:v>
                </c:pt>
                <c:pt idx="586">
                  <c:v>45203.828600474539</c:v>
                </c:pt>
                <c:pt idx="587">
                  <c:v>45203.828643726854</c:v>
                </c:pt>
                <c:pt idx="588">
                  <c:v>45203.828682002313</c:v>
                </c:pt>
                <c:pt idx="589">
                  <c:v>45203.82871858796</c:v>
                </c:pt>
                <c:pt idx="590">
                  <c:v>45203.828757280091</c:v>
                </c:pt>
                <c:pt idx="591">
                  <c:v>45203.828788067127</c:v>
                </c:pt>
                <c:pt idx="592">
                  <c:v>45203.828821377319</c:v>
                </c:pt>
                <c:pt idx="593">
                  <c:v>45203.82887114583</c:v>
                </c:pt>
                <c:pt idx="594">
                  <c:v>45203.828902731482</c:v>
                </c:pt>
                <c:pt idx="595">
                  <c:v>45203.828940717591</c:v>
                </c:pt>
                <c:pt idx="596">
                  <c:v>45203.828972592593</c:v>
                </c:pt>
                <c:pt idx="597">
                  <c:v>45203.829008692133</c:v>
                </c:pt>
                <c:pt idx="598">
                  <c:v>45203.829061064811</c:v>
                </c:pt>
                <c:pt idx="599">
                  <c:v>45203.829090057872</c:v>
                </c:pt>
                <c:pt idx="600">
                  <c:v>45203.829129328704</c:v>
                </c:pt>
                <c:pt idx="601">
                  <c:v>45203.829162407405</c:v>
                </c:pt>
                <c:pt idx="602">
                  <c:v>45203.829192928242</c:v>
                </c:pt>
                <c:pt idx="603">
                  <c:v>45203.829231747688</c:v>
                </c:pt>
                <c:pt idx="604">
                  <c:v>45203.829274594907</c:v>
                </c:pt>
                <c:pt idx="605">
                  <c:v>45203.829316215277</c:v>
                </c:pt>
                <c:pt idx="606">
                  <c:v>45203.82934084491</c:v>
                </c:pt>
                <c:pt idx="607">
                  <c:v>45203.829383969911</c:v>
                </c:pt>
                <c:pt idx="608">
                  <c:v>45203.829419837959</c:v>
                </c:pt>
                <c:pt idx="609">
                  <c:v>45203.829463981485</c:v>
                </c:pt>
                <c:pt idx="610">
                  <c:v>45203.829491377313</c:v>
                </c:pt>
                <c:pt idx="611">
                  <c:v>45203.829531030089</c:v>
                </c:pt>
                <c:pt idx="612">
                  <c:v>45203.829569768524</c:v>
                </c:pt>
                <c:pt idx="613">
                  <c:v>45203.82960355324</c:v>
                </c:pt>
                <c:pt idx="614">
                  <c:v>45203.829630115739</c:v>
                </c:pt>
                <c:pt idx="615">
                  <c:v>45203.829683414355</c:v>
                </c:pt>
                <c:pt idx="616">
                  <c:v>45203.829712673614</c:v>
                </c:pt>
                <c:pt idx="617">
                  <c:v>45203.829753333332</c:v>
                </c:pt>
                <c:pt idx="618">
                  <c:v>45203.829787303242</c:v>
                </c:pt>
                <c:pt idx="619">
                  <c:v>45203.829825624998</c:v>
                </c:pt>
                <c:pt idx="620">
                  <c:v>45203.829865011576</c:v>
                </c:pt>
                <c:pt idx="621">
                  <c:v>45203.829906122686</c:v>
                </c:pt>
                <c:pt idx="622">
                  <c:v>45203.829934236113</c:v>
                </c:pt>
                <c:pt idx="623">
                  <c:v>45203.829968622682</c:v>
                </c:pt>
                <c:pt idx="624">
                  <c:v>45203.830007430559</c:v>
                </c:pt>
                <c:pt idx="625">
                  <c:v>45203.830046550924</c:v>
                </c:pt>
                <c:pt idx="626">
                  <c:v>45203.830084710644</c:v>
                </c:pt>
                <c:pt idx="627">
                  <c:v>45203.830126759261</c:v>
                </c:pt>
                <c:pt idx="628">
                  <c:v>45203.830157916673</c:v>
                </c:pt>
                <c:pt idx="629">
                  <c:v>45203.83019591435</c:v>
                </c:pt>
                <c:pt idx="630">
                  <c:v>45203.830226701386</c:v>
                </c:pt>
                <c:pt idx="631">
                  <c:v>45203.830269456019</c:v>
                </c:pt>
                <c:pt idx="632">
                  <c:v>45203.830302453702</c:v>
                </c:pt>
                <c:pt idx="633">
                  <c:v>45203.830346770832</c:v>
                </c:pt>
                <c:pt idx="634">
                  <c:v>45203.830380613421</c:v>
                </c:pt>
                <c:pt idx="635">
                  <c:v>45203.83041357639</c:v>
                </c:pt>
                <c:pt idx="636">
                  <c:v>45203.830451689821</c:v>
                </c:pt>
                <c:pt idx="637">
                  <c:v>45203.830490416665</c:v>
                </c:pt>
                <c:pt idx="638">
                  <c:v>45203.830531238425</c:v>
                </c:pt>
                <c:pt idx="639">
                  <c:v>45203.830557499998</c:v>
                </c:pt>
                <c:pt idx="640">
                  <c:v>45203.83059114583</c:v>
                </c:pt>
                <c:pt idx="641">
                  <c:v>45203.830629594908</c:v>
                </c:pt>
                <c:pt idx="642">
                  <c:v>45203.830681319443</c:v>
                </c:pt>
                <c:pt idx="643">
                  <c:v>45203.830712349532</c:v>
                </c:pt>
                <c:pt idx="644">
                  <c:v>45203.830751215282</c:v>
                </c:pt>
                <c:pt idx="645">
                  <c:v>45203.830785462967</c:v>
                </c:pt>
                <c:pt idx="646">
                  <c:v>45203.830812766202</c:v>
                </c:pt>
                <c:pt idx="647">
                  <c:v>45203.830867858793</c:v>
                </c:pt>
                <c:pt idx="648">
                  <c:v>45203.830892696758</c:v>
                </c:pt>
                <c:pt idx="649">
                  <c:v>45203.830934780097</c:v>
                </c:pt>
                <c:pt idx="650">
                  <c:v>45203.83096871528</c:v>
                </c:pt>
                <c:pt idx="651">
                  <c:v>45203.830996817131</c:v>
                </c:pt>
                <c:pt idx="652">
                  <c:v>45203.831051018518</c:v>
                </c:pt>
                <c:pt idx="653">
                  <c:v>45203.831076979171</c:v>
                </c:pt>
                <c:pt idx="654">
                  <c:v>45203.831115219902</c:v>
                </c:pt>
                <c:pt idx="655">
                  <c:v>45203.831152557876</c:v>
                </c:pt>
                <c:pt idx="656">
                  <c:v>45203.831185706018</c:v>
                </c:pt>
                <c:pt idx="657">
                  <c:v>45203.831218530089</c:v>
                </c:pt>
                <c:pt idx="658">
                  <c:v>45203.831268391208</c:v>
                </c:pt>
                <c:pt idx="659">
                  <c:v>45203.831307789354</c:v>
                </c:pt>
                <c:pt idx="660">
                  <c:v>45203.831336678239</c:v>
                </c:pt>
                <c:pt idx="661">
                  <c:v>45203.831374490743</c:v>
                </c:pt>
                <c:pt idx="662">
                  <c:v>45203.831407395832</c:v>
                </c:pt>
                <c:pt idx="663">
                  <c:v>45203.831457361113</c:v>
                </c:pt>
                <c:pt idx="664">
                  <c:v>45203.831484895833</c:v>
                </c:pt>
                <c:pt idx="665">
                  <c:v>45203.831522824075</c:v>
                </c:pt>
                <c:pt idx="666">
                  <c:v>45203.831561030092</c:v>
                </c:pt>
                <c:pt idx="667">
                  <c:v>45203.831595474534</c:v>
                </c:pt>
                <c:pt idx="668">
                  <c:v>45203.831621863428</c:v>
                </c:pt>
                <c:pt idx="669">
                  <c:v>45203.8316743287</c:v>
                </c:pt>
                <c:pt idx="670">
                  <c:v>45203.831711527775</c:v>
                </c:pt>
                <c:pt idx="671">
                  <c:v>45203.831739710644</c:v>
                </c:pt>
                <c:pt idx="672">
                  <c:v>45203.831772094913</c:v>
                </c:pt>
                <c:pt idx="673">
                  <c:v>45203.831805995374</c:v>
                </c:pt>
                <c:pt idx="674">
                  <c:v>45203.831853622687</c:v>
                </c:pt>
                <c:pt idx="675">
                  <c:v>45203.831891875001</c:v>
                </c:pt>
                <c:pt idx="676">
                  <c:v>45203.831931307868</c:v>
                </c:pt>
                <c:pt idx="677">
                  <c:v>45203.831965254634</c:v>
                </c:pt>
                <c:pt idx="678">
                  <c:v>45203.831993969907</c:v>
                </c:pt>
                <c:pt idx="679">
                  <c:v>45203.832039305562</c:v>
                </c:pt>
                <c:pt idx="680">
                  <c:v>45203.832077187501</c:v>
                </c:pt>
                <c:pt idx="681">
                  <c:v>45203.832116493053</c:v>
                </c:pt>
                <c:pt idx="682">
                  <c:v>45203.832145347224</c:v>
                </c:pt>
                <c:pt idx="683">
                  <c:v>45203.832187488428</c:v>
                </c:pt>
                <c:pt idx="684">
                  <c:v>45203.832220671291</c:v>
                </c:pt>
                <c:pt idx="685">
                  <c:v>45203.832260636569</c:v>
                </c:pt>
                <c:pt idx="686">
                  <c:v>45203.832299675923</c:v>
                </c:pt>
                <c:pt idx="687">
                  <c:v>45203.832328692122</c:v>
                </c:pt>
                <c:pt idx="688">
                  <c:v>45203.832367002309</c:v>
                </c:pt>
                <c:pt idx="689">
                  <c:v>45203.832400844913</c:v>
                </c:pt>
                <c:pt idx="690">
                  <c:v>45203.832450648144</c:v>
                </c:pt>
                <c:pt idx="691">
                  <c:v>45203.832478865741</c:v>
                </c:pt>
                <c:pt idx="692">
                  <c:v>45203.832516921291</c:v>
                </c:pt>
                <c:pt idx="693">
                  <c:v>45203.83255663194</c:v>
                </c:pt>
                <c:pt idx="694">
                  <c:v>45203.832590810183</c:v>
                </c:pt>
                <c:pt idx="695">
                  <c:v>45203.832625208335</c:v>
                </c:pt>
                <c:pt idx="696">
                  <c:v>45203.832668657407</c:v>
                </c:pt>
                <c:pt idx="697">
                  <c:v>45203.832706932866</c:v>
                </c:pt>
                <c:pt idx="698">
                  <c:v>45203.83273490741</c:v>
                </c:pt>
                <c:pt idx="699">
                  <c:v>45203.832769664354</c:v>
                </c:pt>
                <c:pt idx="700">
                  <c:v>45203.832808854168</c:v>
                </c:pt>
                <c:pt idx="701">
                  <c:v>45203.832855266199</c:v>
                </c:pt>
                <c:pt idx="702">
                  <c:v>45203.83288288195</c:v>
                </c:pt>
                <c:pt idx="703">
                  <c:v>45203.832924849543</c:v>
                </c:pt>
                <c:pt idx="704">
                  <c:v>45203.832955914353</c:v>
                </c:pt>
                <c:pt idx="705">
                  <c:v>45203.832996053243</c:v>
                </c:pt>
                <c:pt idx="706">
                  <c:v>45203.833041168982</c:v>
                </c:pt>
                <c:pt idx="707">
                  <c:v>45203.833068356485</c:v>
                </c:pt>
                <c:pt idx="708">
                  <c:v>45203.833109317129</c:v>
                </c:pt>
                <c:pt idx="709">
                  <c:v>45203.833147291669</c:v>
                </c:pt>
                <c:pt idx="710">
                  <c:v>45203.833181122682</c:v>
                </c:pt>
                <c:pt idx="711">
                  <c:v>45203.833213148144</c:v>
                </c:pt>
                <c:pt idx="712">
                  <c:v>45203.833262719912</c:v>
                </c:pt>
                <c:pt idx="713">
                  <c:v>45203.833290960647</c:v>
                </c:pt>
                <c:pt idx="714">
                  <c:v>45203.833329143512</c:v>
                </c:pt>
                <c:pt idx="715">
                  <c:v>45203.833357013893</c:v>
                </c:pt>
                <c:pt idx="716">
                  <c:v>45203.833400960648</c:v>
                </c:pt>
                <c:pt idx="717">
                  <c:v>45203.833445694443</c:v>
                </c:pt>
                <c:pt idx="718">
                  <c:v>45203.833480601854</c:v>
                </c:pt>
                <c:pt idx="719">
                  <c:v>45203.833518437503</c:v>
                </c:pt>
                <c:pt idx="720">
                  <c:v>45203.833544814814</c:v>
                </c:pt>
                <c:pt idx="721">
                  <c:v>45203.83358716435</c:v>
                </c:pt>
                <c:pt idx="722">
                  <c:v>45203.833614155097</c:v>
                </c:pt>
                <c:pt idx="723">
                  <c:v>45203.833658472227</c:v>
                </c:pt>
                <c:pt idx="724">
                  <c:v>45203.833699490744</c:v>
                </c:pt>
                <c:pt idx="725">
                  <c:v>45203.833734965272</c:v>
                </c:pt>
                <c:pt idx="726">
                  <c:v>45203.833765613424</c:v>
                </c:pt>
                <c:pt idx="727">
                  <c:v>45203.833804895839</c:v>
                </c:pt>
                <c:pt idx="728">
                  <c:v>45203.833851481482</c:v>
                </c:pt>
                <c:pt idx="729">
                  <c:v>45203.833877962963</c:v>
                </c:pt>
                <c:pt idx="730">
                  <c:v>45203.833916990741</c:v>
                </c:pt>
                <c:pt idx="731">
                  <c:v>45203.833957337964</c:v>
                </c:pt>
                <c:pt idx="732">
                  <c:v>45203.833984432873</c:v>
                </c:pt>
                <c:pt idx="733">
                  <c:v>45203.834027962963</c:v>
                </c:pt>
                <c:pt idx="734">
                  <c:v>45203.83407084491</c:v>
                </c:pt>
                <c:pt idx="735">
                  <c:v>45203.834098078703</c:v>
                </c:pt>
                <c:pt idx="736">
                  <c:v>45203.834135543977</c:v>
                </c:pt>
                <c:pt idx="737">
                  <c:v>45203.834174664356</c:v>
                </c:pt>
                <c:pt idx="738">
                  <c:v>45203.834207349537</c:v>
                </c:pt>
                <c:pt idx="739">
                  <c:v>45203.834257997689</c:v>
                </c:pt>
                <c:pt idx="740">
                  <c:v>45203.834291076389</c:v>
                </c:pt>
                <c:pt idx="741">
                  <c:v>45203.834328657409</c:v>
                </c:pt>
                <c:pt idx="742">
                  <c:v>45203.834356423613</c:v>
                </c:pt>
                <c:pt idx="743">
                  <c:v>45203.834386874994</c:v>
                </c:pt>
                <c:pt idx="744">
                  <c:v>45203.834437187499</c:v>
                </c:pt>
                <c:pt idx="745">
                  <c:v>45203.834470300921</c:v>
                </c:pt>
                <c:pt idx="746">
                  <c:v>45203.834512812507</c:v>
                </c:pt>
                <c:pt idx="747">
                  <c:v>45203.834539641204</c:v>
                </c:pt>
                <c:pt idx="748">
                  <c:v>45203.834580810188</c:v>
                </c:pt>
                <c:pt idx="749">
                  <c:v>45203.834608043981</c:v>
                </c:pt>
                <c:pt idx="750">
                  <c:v>45203.834653379628</c:v>
                </c:pt>
                <c:pt idx="751">
                  <c:v>45203.834691886572</c:v>
                </c:pt>
                <c:pt idx="752">
                  <c:v>45203.834731087962</c:v>
                </c:pt>
                <c:pt idx="753">
                  <c:v>45203.834760370373</c:v>
                </c:pt>
                <c:pt idx="754">
                  <c:v>45203.834799085649</c:v>
                </c:pt>
                <c:pt idx="755">
                  <c:v>45203.834843125005</c:v>
                </c:pt>
                <c:pt idx="756">
                  <c:v>45203.8348815625</c:v>
                </c:pt>
                <c:pt idx="757">
                  <c:v>45203.834909039353</c:v>
                </c:pt>
                <c:pt idx="758">
                  <c:v>45203.834946516203</c:v>
                </c:pt>
                <c:pt idx="759">
                  <c:v>45203.834985011577</c:v>
                </c:pt>
                <c:pt idx="760">
                  <c:v>45203.835028298607</c:v>
                </c:pt>
                <c:pt idx="761">
                  <c:v>45203.835066458334</c:v>
                </c:pt>
                <c:pt idx="762">
                  <c:v>45203.835099108794</c:v>
                </c:pt>
                <c:pt idx="763">
                  <c:v>45203.835127986109</c:v>
                </c:pt>
                <c:pt idx="764">
                  <c:v>45203.835166527773</c:v>
                </c:pt>
                <c:pt idx="765">
                  <c:v>45203.835198449073</c:v>
                </c:pt>
                <c:pt idx="766">
                  <c:v>45203.835248043979</c:v>
                </c:pt>
                <c:pt idx="767">
                  <c:v>45203.835281516207</c:v>
                </c:pt>
                <c:pt idx="768">
                  <c:v>45203.835319085651</c:v>
                </c:pt>
                <c:pt idx="769">
                  <c:v>45203.835357743053</c:v>
                </c:pt>
                <c:pt idx="770">
                  <c:v>45203.835388252315</c:v>
                </c:pt>
                <c:pt idx="771">
                  <c:v>45203.835439201386</c:v>
                </c:pt>
                <c:pt idx="772">
                  <c:v>45203.835473530096</c:v>
                </c:pt>
                <c:pt idx="773">
                  <c:v>45203.835500393514</c:v>
                </c:pt>
                <c:pt idx="774">
                  <c:v>45203.835539918975</c:v>
                </c:pt>
                <c:pt idx="775">
                  <c:v>45203.83556975695</c:v>
                </c:pt>
                <c:pt idx="776">
                  <c:v>45203.835611886578</c:v>
                </c:pt>
                <c:pt idx="777">
                  <c:v>45203.835656967596</c:v>
                </c:pt>
                <c:pt idx="778">
                  <c:v>45203.83568971065</c:v>
                </c:pt>
                <c:pt idx="779">
                  <c:v>45203.835719293987</c:v>
                </c:pt>
                <c:pt idx="780">
                  <c:v>45203.835752824074</c:v>
                </c:pt>
                <c:pt idx="781">
                  <c:v>45203.835792210652</c:v>
                </c:pt>
                <c:pt idx="782">
                  <c:v>45203.835837476858</c:v>
                </c:pt>
                <c:pt idx="783">
                  <c:v>45203.835875821766</c:v>
                </c:pt>
                <c:pt idx="784">
                  <c:v>45203.835905625005</c:v>
                </c:pt>
                <c:pt idx="785">
                  <c:v>45203.835945011575</c:v>
                </c:pt>
                <c:pt idx="786">
                  <c:v>45203.835977719908</c:v>
                </c:pt>
                <c:pt idx="787">
                  <c:v>45203.836027997691</c:v>
                </c:pt>
                <c:pt idx="788">
                  <c:v>45203.836055034728</c:v>
                </c:pt>
                <c:pt idx="789">
                  <c:v>45203.836089363424</c:v>
                </c:pt>
                <c:pt idx="790">
                  <c:v>45203.836128310184</c:v>
                </c:pt>
                <c:pt idx="791">
                  <c:v>45203.83616721064</c:v>
                </c:pt>
                <c:pt idx="792">
                  <c:v>45203.836197094904</c:v>
                </c:pt>
                <c:pt idx="793">
                  <c:v>45203.836247974541</c:v>
                </c:pt>
                <c:pt idx="794">
                  <c:v>45203.836282245371</c:v>
                </c:pt>
                <c:pt idx="795">
                  <c:v>45203.836315567125</c:v>
                </c:pt>
                <c:pt idx="796">
                  <c:v>45203.836343819443</c:v>
                </c:pt>
                <c:pt idx="797">
                  <c:v>45203.836383460643</c:v>
                </c:pt>
                <c:pt idx="798">
                  <c:v>45203.836433958335</c:v>
                </c:pt>
                <c:pt idx="799">
                  <c:v>45203.836467430556</c:v>
                </c:pt>
                <c:pt idx="800">
                  <c:v>45203.836494814808</c:v>
                </c:pt>
                <c:pt idx="801">
                  <c:v>45203.836538020834</c:v>
                </c:pt>
                <c:pt idx="802">
                  <c:v>45203.836564409721</c:v>
                </c:pt>
                <c:pt idx="803">
                  <c:v>45203.836615821761</c:v>
                </c:pt>
                <c:pt idx="804">
                  <c:v>45203.836649317134</c:v>
                </c:pt>
                <c:pt idx="805">
                  <c:v>45203.836688587966</c:v>
                </c:pt>
                <c:pt idx="806">
                  <c:v>45203.836718125007</c:v>
                </c:pt>
                <c:pt idx="807">
                  <c:v>45203.83675696759</c:v>
                </c:pt>
                <c:pt idx="808">
                  <c:v>45203.836788298606</c:v>
                </c:pt>
                <c:pt idx="809">
                  <c:v>45203.83683328703</c:v>
                </c:pt>
                <c:pt idx="810">
                  <c:v>45203.836872291664</c:v>
                </c:pt>
                <c:pt idx="811">
                  <c:v>45203.836903113421</c:v>
                </c:pt>
                <c:pt idx="812">
                  <c:v>45203.836940474532</c:v>
                </c:pt>
                <c:pt idx="813">
                  <c:v>45203.836979027779</c:v>
                </c:pt>
                <c:pt idx="814">
                  <c:v>45203.83702155092</c:v>
                </c:pt>
                <c:pt idx="815">
                  <c:v>45203.83704943287</c:v>
                </c:pt>
                <c:pt idx="816">
                  <c:v>45203.837093414353</c:v>
                </c:pt>
                <c:pt idx="817">
                  <c:v>45203.837119733798</c:v>
                </c:pt>
                <c:pt idx="818">
                  <c:v>45203.83715846065</c:v>
                </c:pt>
                <c:pt idx="819">
                  <c:v>45203.837198217589</c:v>
                </c:pt>
                <c:pt idx="820">
                  <c:v>45203.837236793988</c:v>
                </c:pt>
                <c:pt idx="821">
                  <c:v>45203.83726965278</c:v>
                </c:pt>
                <c:pt idx="822">
                  <c:v>45203.837307395836</c:v>
                </c:pt>
                <c:pt idx="823">
                  <c:v>45203.837348275469</c:v>
                </c:pt>
                <c:pt idx="824">
                  <c:v>45203.83737400463</c:v>
                </c:pt>
                <c:pt idx="825">
                  <c:v>45203.837424039346</c:v>
                </c:pt>
                <c:pt idx="826">
                  <c:v>45203.837456145833</c:v>
                </c:pt>
                <c:pt idx="827">
                  <c:v>45203.837494201391</c:v>
                </c:pt>
                <c:pt idx="828">
                  <c:v>45203.837524641203</c:v>
                </c:pt>
                <c:pt idx="829">
                  <c:v>45203.837563923611</c:v>
                </c:pt>
                <c:pt idx="830">
                  <c:v>45203.837602361113</c:v>
                </c:pt>
                <c:pt idx="831">
                  <c:v>45203.837647719905</c:v>
                </c:pt>
                <c:pt idx="832">
                  <c:v>45203.837678773154</c:v>
                </c:pt>
                <c:pt idx="833">
                  <c:v>45203.837712905093</c:v>
                </c:pt>
                <c:pt idx="834">
                  <c:v>45203.837754386579</c:v>
                </c:pt>
                <c:pt idx="835">
                  <c:v>45203.837787581018</c:v>
                </c:pt>
                <c:pt idx="836">
                  <c:v>45203.83782883102</c:v>
                </c:pt>
                <c:pt idx="837">
                  <c:v>45203.837867627313</c:v>
                </c:pt>
                <c:pt idx="838">
                  <c:v>45203.837899224542</c:v>
                </c:pt>
                <c:pt idx="839">
                  <c:v>45203.837937488424</c:v>
                </c:pt>
                <c:pt idx="840">
                  <c:v>45203.837965601851</c:v>
                </c:pt>
                <c:pt idx="841">
                  <c:v>45203.838018298615</c:v>
                </c:pt>
                <c:pt idx="842">
                  <c:v>45203.83804667824</c:v>
                </c:pt>
                <c:pt idx="843">
                  <c:v>45203.83807996528</c:v>
                </c:pt>
                <c:pt idx="844">
                  <c:v>45203.838118680556</c:v>
                </c:pt>
                <c:pt idx="845">
                  <c:v>45203.83815841435</c:v>
                </c:pt>
                <c:pt idx="846">
                  <c:v>45203.838184351851</c:v>
                </c:pt>
                <c:pt idx="847">
                  <c:v>45203.838238506942</c:v>
                </c:pt>
                <c:pt idx="848">
                  <c:v>45203.838273344911</c:v>
                </c:pt>
                <c:pt idx="849">
                  <c:v>45203.838299953699</c:v>
                </c:pt>
                <c:pt idx="850">
                  <c:v>45203.838343645839</c:v>
                </c:pt>
                <c:pt idx="851">
                  <c:v>45203.838369722216</c:v>
                </c:pt>
                <c:pt idx="852">
                  <c:v>45203.838419421299</c:v>
                </c:pt>
                <c:pt idx="853">
                  <c:v>45203.838450798605</c:v>
                </c:pt>
                <c:pt idx="854">
                  <c:v>45203.838493275463</c:v>
                </c:pt>
                <c:pt idx="855">
                  <c:v>45203.838525729167</c:v>
                </c:pt>
                <c:pt idx="856">
                  <c:v>45203.83855354166</c:v>
                </c:pt>
                <c:pt idx="857">
                  <c:v>45203.838604351855</c:v>
                </c:pt>
                <c:pt idx="858">
                  <c:v>45203.838645034724</c:v>
                </c:pt>
                <c:pt idx="859">
                  <c:v>45203.838677094907</c:v>
                </c:pt>
                <c:pt idx="860">
                  <c:v>45203.838710717595</c:v>
                </c:pt>
                <c:pt idx="861">
                  <c:v>45203.838749988427</c:v>
                </c:pt>
                <c:pt idx="862">
                  <c:v>45203.838778217592</c:v>
                </c:pt>
                <c:pt idx="863">
                  <c:v>45203.838830590277</c:v>
                </c:pt>
                <c:pt idx="864">
                  <c:v>45203.838856354167</c:v>
                </c:pt>
                <c:pt idx="865">
                  <c:v>45203.838896446759</c:v>
                </c:pt>
                <c:pt idx="866">
                  <c:v>45203.838932199076</c:v>
                </c:pt>
                <c:pt idx="867">
                  <c:v>45203.838966226853</c:v>
                </c:pt>
                <c:pt idx="868">
                  <c:v>45203.839006493057</c:v>
                </c:pt>
                <c:pt idx="869">
                  <c:v>45203.839039895829</c:v>
                </c:pt>
                <c:pt idx="870">
                  <c:v>45203.839074270829</c:v>
                </c:pt>
                <c:pt idx="871">
                  <c:v>45203.83910967593</c:v>
                </c:pt>
                <c:pt idx="872">
                  <c:v>45203.839150358792</c:v>
                </c:pt>
                <c:pt idx="873">
                  <c:v>45203.839190810184</c:v>
                </c:pt>
                <c:pt idx="874">
                  <c:v>45203.839226828699</c:v>
                </c:pt>
                <c:pt idx="875">
                  <c:v>45203.839269027783</c:v>
                </c:pt>
                <c:pt idx="876">
                  <c:v>45203.839296087957</c:v>
                </c:pt>
                <c:pt idx="877">
                  <c:v>45203.839328993054</c:v>
                </c:pt>
                <c:pt idx="878">
                  <c:v>45203.839366793982</c:v>
                </c:pt>
                <c:pt idx="879">
                  <c:v>45203.839417928248</c:v>
                </c:pt>
                <c:pt idx="880">
                  <c:v>45203.839447696759</c:v>
                </c:pt>
                <c:pt idx="881">
                  <c:v>45203.839487557867</c:v>
                </c:pt>
                <c:pt idx="882">
                  <c:v>45203.839519918984</c:v>
                </c:pt>
                <c:pt idx="883">
                  <c:v>45203.839557847226</c:v>
                </c:pt>
                <c:pt idx="884">
                  <c:v>45203.839597372687</c:v>
                </c:pt>
                <c:pt idx="885">
                  <c:v>45203.839637997691</c:v>
                </c:pt>
                <c:pt idx="886">
                  <c:v>45203.839664687504</c:v>
                </c:pt>
                <c:pt idx="887">
                  <c:v>45203.839707824081</c:v>
                </c:pt>
                <c:pt idx="888">
                  <c:v>45203.839734004629</c:v>
                </c:pt>
                <c:pt idx="889">
                  <c:v>45203.839775775465</c:v>
                </c:pt>
                <c:pt idx="890">
                  <c:v>45203.839820497684</c:v>
                </c:pt>
                <c:pt idx="891">
                  <c:v>45203.839853900463</c:v>
                </c:pt>
                <c:pt idx="892">
                  <c:v>45203.839889907409</c:v>
                </c:pt>
                <c:pt idx="893">
                  <c:v>45203.839929652779</c:v>
                </c:pt>
                <c:pt idx="894">
                  <c:v>45203.839960405094</c:v>
                </c:pt>
                <c:pt idx="895">
                  <c:v>45203.840009548614</c:v>
                </c:pt>
                <c:pt idx="896">
                  <c:v>45203.840038229166</c:v>
                </c:pt>
                <c:pt idx="897">
                  <c:v>45203.840075381944</c:v>
                </c:pt>
                <c:pt idx="898">
                  <c:v>45203.840110902776</c:v>
                </c:pt>
                <c:pt idx="899">
                  <c:v>45203.840142650457</c:v>
                </c:pt>
                <c:pt idx="900">
                  <c:v>45203.840191261581</c:v>
                </c:pt>
                <c:pt idx="901">
                  <c:v>45203.840230648144</c:v>
                </c:pt>
                <c:pt idx="902">
                  <c:v>45203.840261331017</c:v>
                </c:pt>
                <c:pt idx="903">
                  <c:v>45203.840297418981</c:v>
                </c:pt>
                <c:pt idx="904">
                  <c:v>45203.840334733795</c:v>
                </c:pt>
                <c:pt idx="905">
                  <c:v>45203.840360682872</c:v>
                </c:pt>
                <c:pt idx="906">
                  <c:v>45203.840411377314</c:v>
                </c:pt>
                <c:pt idx="907">
                  <c:v>45203.840440462962</c:v>
                </c:pt>
                <c:pt idx="908">
                  <c:v>45203.840483784719</c:v>
                </c:pt>
                <c:pt idx="909">
                  <c:v>45203.840517418983</c:v>
                </c:pt>
                <c:pt idx="910">
                  <c:v>45203.840546793981</c:v>
                </c:pt>
                <c:pt idx="911">
                  <c:v>45203.840599606483</c:v>
                </c:pt>
                <c:pt idx="912">
                  <c:v>45203.840627118057</c:v>
                </c:pt>
                <c:pt idx="913">
                  <c:v>45203.840667233795</c:v>
                </c:pt>
                <c:pt idx="914">
                  <c:v>45203.840699120366</c:v>
                </c:pt>
                <c:pt idx="915">
                  <c:v>45203.840737060178</c:v>
                </c:pt>
                <c:pt idx="916">
                  <c:v>45203.840773541669</c:v>
                </c:pt>
                <c:pt idx="917">
                  <c:v>45203.840817337965</c:v>
                </c:pt>
                <c:pt idx="918">
                  <c:v>45203.840845567131</c:v>
                </c:pt>
                <c:pt idx="919">
                  <c:v>45203.840889837964</c:v>
                </c:pt>
                <c:pt idx="920">
                  <c:v>45203.840916342597</c:v>
                </c:pt>
                <c:pt idx="921">
                  <c:v>45203.840960358793</c:v>
                </c:pt>
                <c:pt idx="922">
                  <c:v>45203.840998171298</c:v>
                </c:pt>
                <c:pt idx="923">
                  <c:v>45203.841036331025</c:v>
                </c:pt>
                <c:pt idx="924">
                  <c:v>45203.841065775458</c:v>
                </c:pt>
                <c:pt idx="925">
                  <c:v>45203.841104293984</c:v>
                </c:pt>
                <c:pt idx="926">
                  <c:v>45203.841138136573</c:v>
                </c:pt>
                <c:pt idx="927">
                  <c:v>45203.841187777783</c:v>
                </c:pt>
                <c:pt idx="928">
                  <c:v>45203.841218761576</c:v>
                </c:pt>
                <c:pt idx="929">
                  <c:v>45203.841260520829</c:v>
                </c:pt>
                <c:pt idx="930">
                  <c:v>45203.84128739583</c:v>
                </c:pt>
                <c:pt idx="931">
                  <c:v>45203.841322696753</c:v>
                </c:pt>
                <c:pt idx="932">
                  <c:v>45203.841360810184</c:v>
                </c:pt>
                <c:pt idx="933">
                  <c:v>45203.841402256949</c:v>
                </c:pt>
                <c:pt idx="934">
                  <c:v>45203.841440138887</c:v>
                </c:pt>
                <c:pt idx="935">
                  <c:v>45203.841479097217</c:v>
                </c:pt>
                <c:pt idx="936">
                  <c:v>45203.841511087958</c:v>
                </c:pt>
                <c:pt idx="937">
                  <c:v>45203.84154731482</c:v>
                </c:pt>
                <c:pt idx="938">
                  <c:v>45203.841591608798</c:v>
                </c:pt>
                <c:pt idx="939">
                  <c:v>45203.84162994213</c:v>
                </c:pt>
                <c:pt idx="940">
                  <c:v>45203.841659907412</c:v>
                </c:pt>
                <c:pt idx="941">
                  <c:v>45203.841691712965</c:v>
                </c:pt>
                <c:pt idx="942">
                  <c:v>45203.841735266207</c:v>
                </c:pt>
                <c:pt idx="943">
                  <c:v>45203.841768599537</c:v>
                </c:pt>
                <c:pt idx="944">
                  <c:v>45203.84180657407</c:v>
                </c:pt>
                <c:pt idx="945">
                  <c:v>45203.841846620373</c:v>
                </c:pt>
                <c:pt idx="946">
                  <c:v>45203.841880011576</c:v>
                </c:pt>
                <c:pt idx="947">
                  <c:v>45203.841920393519</c:v>
                </c:pt>
                <c:pt idx="948">
                  <c:v>45203.841948194444</c:v>
                </c:pt>
                <c:pt idx="949">
                  <c:v>45203.841997812502</c:v>
                </c:pt>
                <c:pt idx="950">
                  <c:v>45203.842026481478</c:v>
                </c:pt>
                <c:pt idx="951">
                  <c:v>45203.842066631943</c:v>
                </c:pt>
                <c:pt idx="952">
                  <c:v>45203.84210494213</c:v>
                </c:pt>
                <c:pt idx="953">
                  <c:v>45203.842137511572</c:v>
                </c:pt>
                <c:pt idx="954">
                  <c:v>45203.842187013885</c:v>
                </c:pt>
                <c:pt idx="955">
                  <c:v>45203.842214618053</c:v>
                </c:pt>
                <c:pt idx="956">
                  <c:v>45203.842252291666</c:v>
                </c:pt>
                <c:pt idx="957">
                  <c:v>45203.842290694447</c:v>
                </c:pt>
                <c:pt idx="958">
                  <c:v>45203.842323182871</c:v>
                </c:pt>
                <c:pt idx="959">
                  <c:v>45203.842355601853</c:v>
                </c:pt>
                <c:pt idx="960">
                  <c:v>45203.842406689815</c:v>
                </c:pt>
                <c:pt idx="961">
                  <c:v>45203.842437222222</c:v>
                </c:pt>
                <c:pt idx="962">
                  <c:v>45203.842476180551</c:v>
                </c:pt>
                <c:pt idx="963">
                  <c:v>45203.842508958332</c:v>
                </c:pt>
                <c:pt idx="964">
                  <c:v>45203.842536469907</c:v>
                </c:pt>
                <c:pt idx="965">
                  <c:v>45203.842581064819</c:v>
                </c:pt>
                <c:pt idx="966">
                  <c:v>45203.842624004625</c:v>
                </c:pt>
                <c:pt idx="967">
                  <c:v>45203.842652152773</c:v>
                </c:pt>
                <c:pt idx="968">
                  <c:v>45203.842696631946</c:v>
                </c:pt>
                <c:pt idx="969">
                  <c:v>45203.842725023147</c:v>
                </c:pt>
                <c:pt idx="970">
                  <c:v>45203.842771076394</c:v>
                </c:pt>
                <c:pt idx="971">
                  <c:v>45203.842809421294</c:v>
                </c:pt>
                <c:pt idx="972">
                  <c:v>45203.842844120372</c:v>
                </c:pt>
                <c:pt idx="973">
                  <c:v>45203.842881377321</c:v>
                </c:pt>
                <c:pt idx="974">
                  <c:v>45203.842909502317</c:v>
                </c:pt>
                <c:pt idx="975">
                  <c:v>45203.842944687494</c:v>
                </c:pt>
                <c:pt idx="976">
                  <c:v>45203.842996666666</c:v>
                </c:pt>
                <c:pt idx="977">
                  <c:v>45203.843021261579</c:v>
                </c:pt>
                <c:pt idx="978">
                  <c:v>45203.843065590278</c:v>
                </c:pt>
                <c:pt idx="979">
                  <c:v>45203.843092893519</c:v>
                </c:pt>
                <c:pt idx="980">
                  <c:v>45203.843126099542</c:v>
                </c:pt>
                <c:pt idx="981">
                  <c:v>45203.84317724537</c:v>
                </c:pt>
                <c:pt idx="982">
                  <c:v>45203.843206550926</c:v>
                </c:pt>
                <c:pt idx="983">
                  <c:v>45203.843244745367</c:v>
                </c:pt>
                <c:pt idx="984">
                  <c:v>45203.843283761569</c:v>
                </c:pt>
                <c:pt idx="985">
                  <c:v>45203.843316562503</c:v>
                </c:pt>
                <c:pt idx="986">
                  <c:v>45203.84335487269</c:v>
                </c:pt>
                <c:pt idx="987">
                  <c:v>45203.843401319449</c:v>
                </c:pt>
                <c:pt idx="988">
                  <c:v>45203.843427569445</c:v>
                </c:pt>
                <c:pt idx="989">
                  <c:v>45203.843467071762</c:v>
                </c:pt>
                <c:pt idx="990">
                  <c:v>45203.843497407404</c:v>
                </c:pt>
                <c:pt idx="991">
                  <c:v>45203.843536203698</c:v>
                </c:pt>
                <c:pt idx="992">
                  <c:v>45203.843577361113</c:v>
                </c:pt>
                <c:pt idx="993">
                  <c:v>45203.843619421299</c:v>
                </c:pt>
                <c:pt idx="994">
                  <c:v>45203.843647557864</c:v>
                </c:pt>
                <c:pt idx="995">
                  <c:v>45203.843684872685</c:v>
                </c:pt>
                <c:pt idx="996">
                  <c:v>45203.843717141208</c:v>
                </c:pt>
                <c:pt idx="997">
                  <c:v>45203.843762210643</c:v>
                </c:pt>
                <c:pt idx="998">
                  <c:v>45203.843804444448</c:v>
                </c:pt>
                <c:pt idx="999">
                  <c:v>45203.843833425926</c:v>
                </c:pt>
                <c:pt idx="1000">
                  <c:v>45203.843872280093</c:v>
                </c:pt>
                <c:pt idx="1001">
                  <c:v>45203.843901747685</c:v>
                </c:pt>
                <c:pt idx="1002">
                  <c:v>45203.843939733793</c:v>
                </c:pt>
                <c:pt idx="1003">
                  <c:v>45203.843983738421</c:v>
                </c:pt>
                <c:pt idx="1004">
                  <c:v>45203.844024571765</c:v>
                </c:pt>
                <c:pt idx="1005">
                  <c:v>45203.844061354168</c:v>
                </c:pt>
                <c:pt idx="1006">
                  <c:v>45203.844089421298</c:v>
                </c:pt>
                <c:pt idx="1007">
                  <c:v>45203.844127557866</c:v>
                </c:pt>
                <c:pt idx="1008">
                  <c:v>45203.844172766199</c:v>
                </c:pt>
                <c:pt idx="1009">
                  <c:v>45203.844209745366</c:v>
                </c:pt>
                <c:pt idx="1010">
                  <c:v>45203.844236273144</c:v>
                </c:pt>
                <c:pt idx="1011">
                  <c:v>45203.844275162039</c:v>
                </c:pt>
                <c:pt idx="1012">
                  <c:v>45203.844307708336</c:v>
                </c:pt>
                <c:pt idx="1013">
                  <c:v>45203.844346354163</c:v>
                </c:pt>
                <c:pt idx="1014">
                  <c:v>45203.844390196755</c:v>
                </c:pt>
                <c:pt idx="1015">
                  <c:v>45203.844428784723</c:v>
                </c:pt>
                <c:pt idx="1016">
                  <c:v>45203.844456689811</c:v>
                </c:pt>
                <c:pt idx="1017">
                  <c:v>45203.844498078703</c:v>
                </c:pt>
                <c:pt idx="1018">
                  <c:v>45203.844527013891</c:v>
                </c:pt>
                <c:pt idx="1019">
                  <c:v>45203.844571979163</c:v>
                </c:pt>
                <c:pt idx="1020">
                  <c:v>45203.844611053239</c:v>
                </c:pt>
                <c:pt idx="1021">
                  <c:v>45203.844650659725</c:v>
                </c:pt>
                <c:pt idx="1022">
                  <c:v>45203.844680636576</c:v>
                </c:pt>
                <c:pt idx="1023">
                  <c:v>45203.844714976847</c:v>
                </c:pt>
                <c:pt idx="1024">
                  <c:v>45203.844758611114</c:v>
                </c:pt>
                <c:pt idx="1025">
                  <c:v>45203.844802581021</c:v>
                </c:pt>
                <c:pt idx="1026">
                  <c:v>45203.844827037043</c:v>
                </c:pt>
                <c:pt idx="1027">
                  <c:v>45203.844864722225</c:v>
                </c:pt>
                <c:pt idx="1028">
                  <c:v>45203.844901215278</c:v>
                </c:pt>
                <c:pt idx="1029">
                  <c:v>45203.844940659721</c:v>
                </c:pt>
                <c:pt idx="1030">
                  <c:v>45203.844978958332</c:v>
                </c:pt>
                <c:pt idx="1031">
                  <c:v>45203.845022638889</c:v>
                </c:pt>
                <c:pt idx="1032">
                  <c:v>45203.845049050928</c:v>
                </c:pt>
                <c:pt idx="1033">
                  <c:v>45203.845088819449</c:v>
                </c:pt>
                <c:pt idx="1034">
                  <c:v>45203.845119166668</c:v>
                </c:pt>
                <c:pt idx="1035">
                  <c:v>45203.845169259264</c:v>
                </c:pt>
                <c:pt idx="1036">
                  <c:v>45203.845200613425</c:v>
                </c:pt>
                <c:pt idx="1037">
                  <c:v>45203.845238032402</c:v>
                </c:pt>
                <c:pt idx="1038">
                  <c:v>45203.845276979162</c:v>
                </c:pt>
                <c:pt idx="1039">
                  <c:v>45203.845305046299</c:v>
                </c:pt>
                <c:pt idx="1040">
                  <c:v>45203.845343530091</c:v>
                </c:pt>
                <c:pt idx="1041">
                  <c:v>45203.845388009257</c:v>
                </c:pt>
                <c:pt idx="1042">
                  <c:v>45203.845426238418</c:v>
                </c:pt>
                <c:pt idx="1043">
                  <c:v>45203.845454085647</c:v>
                </c:pt>
                <c:pt idx="1044">
                  <c:v>45203.845486701393</c:v>
                </c:pt>
                <c:pt idx="1045">
                  <c:v>45203.845531030092</c:v>
                </c:pt>
                <c:pt idx="1046">
                  <c:v>45203.84557020833</c:v>
                </c:pt>
                <c:pt idx="1047">
                  <c:v>45203.845603831025</c:v>
                </c:pt>
                <c:pt idx="1048">
                  <c:v>45203.845645532405</c:v>
                </c:pt>
                <c:pt idx="1049">
                  <c:v>45203.845671435192</c:v>
                </c:pt>
                <c:pt idx="1050">
                  <c:v>45203.845710891204</c:v>
                </c:pt>
              </c:numCache>
            </c:numRef>
          </c:xVal>
          <c:yVal>
            <c:numRef>
              <c:f>Sheet1!$M$3:$M$1053</c:f>
              <c:numCache>
                <c:formatCode>General</c:formatCode>
                <c:ptCount val="1051"/>
                <c:pt idx="0">
                  <c:v>1133</c:v>
                </c:pt>
                <c:pt idx="1">
                  <c:v>1146</c:v>
                </c:pt>
                <c:pt idx="2">
                  <c:v>1149</c:v>
                </c:pt>
                <c:pt idx="3">
                  <c:v>1148</c:v>
                </c:pt>
                <c:pt idx="4">
                  <c:v>1144</c:v>
                </c:pt>
                <c:pt idx="5">
                  <c:v>1141</c:v>
                </c:pt>
                <c:pt idx="6">
                  <c:v>1137</c:v>
                </c:pt>
                <c:pt idx="7">
                  <c:v>1134</c:v>
                </c:pt>
                <c:pt idx="8">
                  <c:v>1130</c:v>
                </c:pt>
                <c:pt idx="9">
                  <c:v>1126</c:v>
                </c:pt>
                <c:pt idx="10">
                  <c:v>1123</c:v>
                </c:pt>
                <c:pt idx="11">
                  <c:v>1119</c:v>
                </c:pt>
                <c:pt idx="12">
                  <c:v>1115</c:v>
                </c:pt>
                <c:pt idx="13">
                  <c:v>1112</c:v>
                </c:pt>
                <c:pt idx="14">
                  <c:v>1108</c:v>
                </c:pt>
                <c:pt idx="15">
                  <c:v>1105</c:v>
                </c:pt>
                <c:pt idx="16">
                  <c:v>1101</c:v>
                </c:pt>
                <c:pt idx="17">
                  <c:v>1097</c:v>
                </c:pt>
                <c:pt idx="18">
                  <c:v>1094</c:v>
                </c:pt>
                <c:pt idx="19">
                  <c:v>1090</c:v>
                </c:pt>
                <c:pt idx="20">
                  <c:v>1087</c:v>
                </c:pt>
                <c:pt idx="21">
                  <c:v>1083</c:v>
                </c:pt>
                <c:pt idx="22">
                  <c:v>1079</c:v>
                </c:pt>
                <c:pt idx="23">
                  <c:v>1076</c:v>
                </c:pt>
                <c:pt idx="24">
                  <c:v>1072</c:v>
                </c:pt>
                <c:pt idx="25">
                  <c:v>1069</c:v>
                </c:pt>
                <c:pt idx="26">
                  <c:v>1065</c:v>
                </c:pt>
                <c:pt idx="27">
                  <c:v>1061</c:v>
                </c:pt>
                <c:pt idx="28">
                  <c:v>1058</c:v>
                </c:pt>
                <c:pt idx="29">
                  <c:v>1054</c:v>
                </c:pt>
                <c:pt idx="30">
                  <c:v>1051</c:v>
                </c:pt>
                <c:pt idx="31">
                  <c:v>1047</c:v>
                </c:pt>
                <c:pt idx="32">
                  <c:v>1043</c:v>
                </c:pt>
                <c:pt idx="33">
                  <c:v>1040</c:v>
                </c:pt>
                <c:pt idx="34">
                  <c:v>1036</c:v>
                </c:pt>
                <c:pt idx="35">
                  <c:v>1033</c:v>
                </c:pt>
                <c:pt idx="36">
                  <c:v>1029</c:v>
                </c:pt>
                <c:pt idx="37">
                  <c:v>1025</c:v>
                </c:pt>
                <c:pt idx="38">
                  <c:v>1022</c:v>
                </c:pt>
                <c:pt idx="39">
                  <c:v>1018</c:v>
                </c:pt>
                <c:pt idx="40">
                  <c:v>1014</c:v>
                </c:pt>
                <c:pt idx="41">
                  <c:v>1010.99999999999</c:v>
                </c:pt>
                <c:pt idx="42">
                  <c:v>1006.99999999999</c:v>
                </c:pt>
                <c:pt idx="43">
                  <c:v>1004</c:v>
                </c:pt>
                <c:pt idx="44">
                  <c:v>999.9</c:v>
                </c:pt>
                <c:pt idx="45">
                  <c:v>996.3</c:v>
                </c:pt>
                <c:pt idx="46">
                  <c:v>992.69999999999902</c:v>
                </c:pt>
                <c:pt idx="47">
                  <c:v>989.1</c:v>
                </c:pt>
                <c:pt idx="48">
                  <c:v>985.5</c:v>
                </c:pt>
                <c:pt idx="49">
                  <c:v>981.8</c:v>
                </c:pt>
                <c:pt idx="50">
                  <c:v>978.2</c:v>
                </c:pt>
                <c:pt idx="51">
                  <c:v>974.6</c:v>
                </c:pt>
                <c:pt idx="52">
                  <c:v>971</c:v>
                </c:pt>
                <c:pt idx="53">
                  <c:v>967.3</c:v>
                </c:pt>
                <c:pt idx="54">
                  <c:v>963.7</c:v>
                </c:pt>
                <c:pt idx="55">
                  <c:v>960.1</c:v>
                </c:pt>
                <c:pt idx="56">
                  <c:v>956.4</c:v>
                </c:pt>
                <c:pt idx="57">
                  <c:v>952.69999999999902</c:v>
                </c:pt>
                <c:pt idx="58">
                  <c:v>949.099999999999</c:v>
                </c:pt>
                <c:pt idx="59">
                  <c:v>945.4</c:v>
                </c:pt>
                <c:pt idx="60">
                  <c:v>941.8</c:v>
                </c:pt>
                <c:pt idx="61">
                  <c:v>938.1</c:v>
                </c:pt>
                <c:pt idx="62">
                  <c:v>934.5</c:v>
                </c:pt>
                <c:pt idx="63">
                  <c:v>930.8</c:v>
                </c:pt>
                <c:pt idx="64">
                  <c:v>927.2</c:v>
                </c:pt>
                <c:pt idx="65">
                  <c:v>923.6</c:v>
                </c:pt>
                <c:pt idx="66">
                  <c:v>919.9</c:v>
                </c:pt>
                <c:pt idx="67">
                  <c:v>916.2</c:v>
                </c:pt>
                <c:pt idx="68">
                  <c:v>912.599999999999</c:v>
                </c:pt>
                <c:pt idx="69">
                  <c:v>909</c:v>
                </c:pt>
                <c:pt idx="70">
                  <c:v>905.3</c:v>
                </c:pt>
                <c:pt idx="71">
                  <c:v>901.69999999999902</c:v>
                </c:pt>
                <c:pt idx="72">
                  <c:v>898</c:v>
                </c:pt>
                <c:pt idx="73">
                  <c:v>894.4</c:v>
                </c:pt>
                <c:pt idx="74">
                  <c:v>890.7</c:v>
                </c:pt>
                <c:pt idx="75">
                  <c:v>887.1</c:v>
                </c:pt>
                <c:pt idx="76">
                  <c:v>883.4</c:v>
                </c:pt>
                <c:pt idx="77">
                  <c:v>879.7</c:v>
                </c:pt>
                <c:pt idx="78">
                  <c:v>876</c:v>
                </c:pt>
                <c:pt idx="79">
                  <c:v>872.3</c:v>
                </c:pt>
                <c:pt idx="80">
                  <c:v>868.69999999999902</c:v>
                </c:pt>
                <c:pt idx="81">
                  <c:v>865</c:v>
                </c:pt>
                <c:pt idx="82">
                  <c:v>861.3</c:v>
                </c:pt>
                <c:pt idx="83">
                  <c:v>857.6</c:v>
                </c:pt>
                <c:pt idx="84">
                  <c:v>853.99999999999898</c:v>
                </c:pt>
                <c:pt idx="85">
                  <c:v>850.3</c:v>
                </c:pt>
                <c:pt idx="86">
                  <c:v>846.599999999999</c:v>
                </c:pt>
                <c:pt idx="87">
                  <c:v>843</c:v>
                </c:pt>
                <c:pt idx="88">
                  <c:v>839.3</c:v>
                </c:pt>
                <c:pt idx="89">
                  <c:v>835.6</c:v>
                </c:pt>
                <c:pt idx="90">
                  <c:v>831.9</c:v>
                </c:pt>
                <c:pt idx="91">
                  <c:v>828.3</c:v>
                </c:pt>
                <c:pt idx="92">
                  <c:v>824.6</c:v>
                </c:pt>
                <c:pt idx="93">
                  <c:v>820.9</c:v>
                </c:pt>
                <c:pt idx="94">
                  <c:v>817.2</c:v>
                </c:pt>
                <c:pt idx="95">
                  <c:v>813.599999999999</c:v>
                </c:pt>
                <c:pt idx="96">
                  <c:v>809.9</c:v>
                </c:pt>
                <c:pt idx="97">
                  <c:v>806.19999999999902</c:v>
                </c:pt>
                <c:pt idx="98">
                  <c:v>802.5</c:v>
                </c:pt>
                <c:pt idx="99">
                  <c:v>798.8</c:v>
                </c:pt>
                <c:pt idx="100">
                  <c:v>795.099999999999</c:v>
                </c:pt>
                <c:pt idx="101">
                  <c:v>791.4</c:v>
                </c:pt>
                <c:pt idx="102">
                  <c:v>787.69999999999902</c:v>
                </c:pt>
                <c:pt idx="103">
                  <c:v>784</c:v>
                </c:pt>
                <c:pt idx="104">
                  <c:v>780.3</c:v>
                </c:pt>
                <c:pt idx="105">
                  <c:v>776.6</c:v>
                </c:pt>
                <c:pt idx="106">
                  <c:v>772.9</c:v>
                </c:pt>
                <c:pt idx="107">
                  <c:v>769.2</c:v>
                </c:pt>
                <c:pt idx="108">
                  <c:v>765.5</c:v>
                </c:pt>
                <c:pt idx="109">
                  <c:v>761.8</c:v>
                </c:pt>
                <c:pt idx="110">
                  <c:v>758.19999999999902</c:v>
                </c:pt>
                <c:pt idx="111">
                  <c:v>754.5</c:v>
                </c:pt>
                <c:pt idx="112">
                  <c:v>750.8</c:v>
                </c:pt>
                <c:pt idx="113">
                  <c:v>747.1</c:v>
                </c:pt>
                <c:pt idx="114">
                  <c:v>743.3</c:v>
                </c:pt>
                <c:pt idx="115">
                  <c:v>739.7</c:v>
                </c:pt>
                <c:pt idx="116">
                  <c:v>736</c:v>
                </c:pt>
                <c:pt idx="117">
                  <c:v>732.3</c:v>
                </c:pt>
                <c:pt idx="118">
                  <c:v>728.599999999999</c:v>
                </c:pt>
                <c:pt idx="119">
                  <c:v>724.9</c:v>
                </c:pt>
                <c:pt idx="120">
                  <c:v>721.1</c:v>
                </c:pt>
                <c:pt idx="121">
                  <c:v>717.4</c:v>
                </c:pt>
                <c:pt idx="122">
                  <c:v>713.69999999999902</c:v>
                </c:pt>
                <c:pt idx="123">
                  <c:v>710</c:v>
                </c:pt>
                <c:pt idx="124">
                  <c:v>706.3</c:v>
                </c:pt>
                <c:pt idx="125">
                  <c:v>702.5</c:v>
                </c:pt>
                <c:pt idx="126">
                  <c:v>698.8</c:v>
                </c:pt>
                <c:pt idx="127">
                  <c:v>695.099999999999</c:v>
                </c:pt>
                <c:pt idx="128">
                  <c:v>691.4</c:v>
                </c:pt>
                <c:pt idx="129">
                  <c:v>687.69999999999902</c:v>
                </c:pt>
                <c:pt idx="130">
                  <c:v>684</c:v>
                </c:pt>
                <c:pt idx="131">
                  <c:v>680.3</c:v>
                </c:pt>
                <c:pt idx="132">
                  <c:v>676.6</c:v>
                </c:pt>
                <c:pt idx="133">
                  <c:v>672.9</c:v>
                </c:pt>
                <c:pt idx="134">
                  <c:v>669.2</c:v>
                </c:pt>
                <c:pt idx="135">
                  <c:v>665.4</c:v>
                </c:pt>
                <c:pt idx="136">
                  <c:v>661.7</c:v>
                </c:pt>
                <c:pt idx="137">
                  <c:v>658</c:v>
                </c:pt>
                <c:pt idx="138">
                  <c:v>654.29999999999995</c:v>
                </c:pt>
                <c:pt idx="139">
                  <c:v>650.5</c:v>
                </c:pt>
                <c:pt idx="140">
                  <c:v>646.79999999999995</c:v>
                </c:pt>
                <c:pt idx="141">
                  <c:v>643</c:v>
                </c:pt>
                <c:pt idx="142">
                  <c:v>639.29999999999995</c:v>
                </c:pt>
                <c:pt idx="143">
                  <c:v>635.6</c:v>
                </c:pt>
                <c:pt idx="144">
                  <c:v>631.9</c:v>
                </c:pt>
                <c:pt idx="145">
                  <c:v>628.1</c:v>
                </c:pt>
                <c:pt idx="146">
                  <c:v>624.4</c:v>
                </c:pt>
                <c:pt idx="147">
                  <c:v>620.69999999999902</c:v>
                </c:pt>
                <c:pt idx="148">
                  <c:v>617</c:v>
                </c:pt>
                <c:pt idx="149">
                  <c:v>613.19999999999902</c:v>
                </c:pt>
                <c:pt idx="150">
                  <c:v>609.5</c:v>
                </c:pt>
                <c:pt idx="151">
                  <c:v>605.70000000000005</c:v>
                </c:pt>
                <c:pt idx="152">
                  <c:v>602</c:v>
                </c:pt>
                <c:pt idx="153">
                  <c:v>598.29999999999995</c:v>
                </c:pt>
                <c:pt idx="154">
                  <c:v>594.5</c:v>
                </c:pt>
                <c:pt idx="155">
                  <c:v>590.79999999999995</c:v>
                </c:pt>
                <c:pt idx="156">
                  <c:v>587.1</c:v>
                </c:pt>
                <c:pt idx="157">
                  <c:v>583.29999999999995</c:v>
                </c:pt>
                <c:pt idx="158">
                  <c:v>579.6</c:v>
                </c:pt>
                <c:pt idx="159">
                  <c:v>575.9</c:v>
                </c:pt>
                <c:pt idx="160">
                  <c:v>572.20000000000005</c:v>
                </c:pt>
                <c:pt idx="161">
                  <c:v>568.4</c:v>
                </c:pt>
                <c:pt idx="162">
                  <c:v>564.6</c:v>
                </c:pt>
                <c:pt idx="163">
                  <c:v>560.79999999999995</c:v>
                </c:pt>
                <c:pt idx="164">
                  <c:v>557.1</c:v>
                </c:pt>
                <c:pt idx="165">
                  <c:v>553.29999999999995</c:v>
                </c:pt>
                <c:pt idx="166">
                  <c:v>549.6</c:v>
                </c:pt>
                <c:pt idx="167">
                  <c:v>545.79999999999995</c:v>
                </c:pt>
                <c:pt idx="168">
                  <c:v>542.1</c:v>
                </c:pt>
                <c:pt idx="169">
                  <c:v>538.29999999999995</c:v>
                </c:pt>
                <c:pt idx="170">
                  <c:v>534.6</c:v>
                </c:pt>
                <c:pt idx="171">
                  <c:v>530.79999999999995</c:v>
                </c:pt>
                <c:pt idx="172">
                  <c:v>527.1</c:v>
                </c:pt>
                <c:pt idx="173">
                  <c:v>523.29999999999995</c:v>
                </c:pt>
                <c:pt idx="174">
                  <c:v>519.6</c:v>
                </c:pt>
                <c:pt idx="175">
                  <c:v>515.9</c:v>
                </c:pt>
                <c:pt idx="176">
                  <c:v>512.1</c:v>
                </c:pt>
                <c:pt idx="177">
                  <c:v>508.4</c:v>
                </c:pt>
                <c:pt idx="178">
                  <c:v>504.6</c:v>
                </c:pt>
                <c:pt idx="179">
                  <c:v>500.9</c:v>
                </c:pt>
                <c:pt idx="180">
                  <c:v>497.1</c:v>
                </c:pt>
                <c:pt idx="181">
                  <c:v>493.29999999999899</c:v>
                </c:pt>
                <c:pt idx="182">
                  <c:v>489.49999999999898</c:v>
                </c:pt>
                <c:pt idx="183">
                  <c:v>485.79999999999899</c:v>
                </c:pt>
                <c:pt idx="184">
                  <c:v>482</c:v>
                </c:pt>
                <c:pt idx="185">
                  <c:v>478.2</c:v>
                </c:pt>
                <c:pt idx="186">
                  <c:v>474.5</c:v>
                </c:pt>
                <c:pt idx="187">
                  <c:v>470.7</c:v>
                </c:pt>
                <c:pt idx="188">
                  <c:v>467</c:v>
                </c:pt>
                <c:pt idx="189">
                  <c:v>463.2</c:v>
                </c:pt>
                <c:pt idx="190">
                  <c:v>459.4</c:v>
                </c:pt>
                <c:pt idx="191">
                  <c:v>455.6</c:v>
                </c:pt>
                <c:pt idx="192">
                  <c:v>451.9</c:v>
                </c:pt>
                <c:pt idx="193">
                  <c:v>448.099999999999</c:v>
                </c:pt>
                <c:pt idx="194">
                  <c:v>444.29999999999899</c:v>
                </c:pt>
                <c:pt idx="195">
                  <c:v>440.5</c:v>
                </c:pt>
                <c:pt idx="196">
                  <c:v>436.8</c:v>
                </c:pt>
                <c:pt idx="197">
                  <c:v>433</c:v>
                </c:pt>
                <c:pt idx="198">
                  <c:v>429.3</c:v>
                </c:pt>
                <c:pt idx="199">
                  <c:v>425.5</c:v>
                </c:pt>
                <c:pt idx="200">
                  <c:v>421.7</c:v>
                </c:pt>
                <c:pt idx="201">
                  <c:v>418</c:v>
                </c:pt>
                <c:pt idx="202">
                  <c:v>414.1</c:v>
                </c:pt>
                <c:pt idx="203">
                  <c:v>410.29999999999899</c:v>
                </c:pt>
                <c:pt idx="204">
                  <c:v>406.5</c:v>
                </c:pt>
                <c:pt idx="205">
                  <c:v>402.7</c:v>
                </c:pt>
                <c:pt idx="206">
                  <c:v>399</c:v>
                </c:pt>
                <c:pt idx="207">
                  <c:v>395.2</c:v>
                </c:pt>
                <c:pt idx="208">
                  <c:v>391.4</c:v>
                </c:pt>
                <c:pt idx="209">
                  <c:v>387.599999999999</c:v>
                </c:pt>
                <c:pt idx="210">
                  <c:v>383.8</c:v>
                </c:pt>
                <c:pt idx="211">
                  <c:v>380</c:v>
                </c:pt>
                <c:pt idx="212">
                  <c:v>376.3</c:v>
                </c:pt>
                <c:pt idx="213">
                  <c:v>372.4</c:v>
                </c:pt>
                <c:pt idx="214">
                  <c:v>368.7</c:v>
                </c:pt>
                <c:pt idx="215">
                  <c:v>364.9</c:v>
                </c:pt>
                <c:pt idx="216">
                  <c:v>361.1</c:v>
                </c:pt>
                <c:pt idx="217">
                  <c:v>357.3</c:v>
                </c:pt>
                <c:pt idx="218">
                  <c:v>353.5</c:v>
                </c:pt>
                <c:pt idx="219">
                  <c:v>349.7</c:v>
                </c:pt>
                <c:pt idx="220">
                  <c:v>345.9</c:v>
                </c:pt>
                <c:pt idx="221">
                  <c:v>342.099999999999</c:v>
                </c:pt>
                <c:pt idx="222">
                  <c:v>338.3</c:v>
                </c:pt>
                <c:pt idx="223">
                  <c:v>334.5</c:v>
                </c:pt>
                <c:pt idx="224">
                  <c:v>330.6</c:v>
                </c:pt>
                <c:pt idx="225">
                  <c:v>326.79999999999899</c:v>
                </c:pt>
                <c:pt idx="226">
                  <c:v>323</c:v>
                </c:pt>
                <c:pt idx="227">
                  <c:v>319.099999999999</c:v>
                </c:pt>
                <c:pt idx="228">
                  <c:v>315.39999999999998</c:v>
                </c:pt>
                <c:pt idx="229">
                  <c:v>311.5</c:v>
                </c:pt>
                <c:pt idx="230">
                  <c:v>307.7</c:v>
                </c:pt>
                <c:pt idx="231">
                  <c:v>303.89999999999998</c:v>
                </c:pt>
                <c:pt idx="232">
                  <c:v>300.099999999999</c:v>
                </c:pt>
                <c:pt idx="233">
                  <c:v>296.3</c:v>
                </c:pt>
                <c:pt idx="234">
                  <c:v>292.39999999999998</c:v>
                </c:pt>
                <c:pt idx="235">
                  <c:v>288.60000000000002</c:v>
                </c:pt>
                <c:pt idx="236">
                  <c:v>284.8</c:v>
                </c:pt>
                <c:pt idx="237">
                  <c:v>281</c:v>
                </c:pt>
                <c:pt idx="238">
                  <c:v>277.099999999999</c:v>
                </c:pt>
                <c:pt idx="239">
                  <c:v>273.39999999999998</c:v>
                </c:pt>
                <c:pt idx="240">
                  <c:v>269.5</c:v>
                </c:pt>
                <c:pt idx="241">
                  <c:v>265.7</c:v>
                </c:pt>
                <c:pt idx="242">
                  <c:v>261.89999999999998</c:v>
                </c:pt>
                <c:pt idx="243">
                  <c:v>258</c:v>
                </c:pt>
                <c:pt idx="244">
                  <c:v>254.2</c:v>
                </c:pt>
                <c:pt idx="245">
                  <c:v>250.3</c:v>
                </c:pt>
                <c:pt idx="246">
                  <c:v>246.4</c:v>
                </c:pt>
                <c:pt idx="247">
                  <c:v>242.6</c:v>
                </c:pt>
                <c:pt idx="248">
                  <c:v>238.79999999999899</c:v>
                </c:pt>
                <c:pt idx="249">
                  <c:v>234.9</c:v>
                </c:pt>
                <c:pt idx="250">
                  <c:v>231.1</c:v>
                </c:pt>
                <c:pt idx="251">
                  <c:v>227.2</c:v>
                </c:pt>
                <c:pt idx="252">
                  <c:v>223.4</c:v>
                </c:pt>
                <c:pt idx="253">
                  <c:v>219.6</c:v>
                </c:pt>
                <c:pt idx="254">
                  <c:v>215.79999999999899</c:v>
                </c:pt>
                <c:pt idx="255">
                  <c:v>212</c:v>
                </c:pt>
                <c:pt idx="256">
                  <c:v>208.3</c:v>
                </c:pt>
                <c:pt idx="257">
                  <c:v>204.6</c:v>
                </c:pt>
                <c:pt idx="258">
                  <c:v>201.2</c:v>
                </c:pt>
                <c:pt idx="259">
                  <c:v>198</c:v>
                </c:pt>
                <c:pt idx="260">
                  <c:v>195.5</c:v>
                </c:pt>
                <c:pt idx="261">
                  <c:v>193.7</c:v>
                </c:pt>
                <c:pt idx="262">
                  <c:v>192.5</c:v>
                </c:pt>
                <c:pt idx="263">
                  <c:v>191.5</c:v>
                </c:pt>
                <c:pt idx="264">
                  <c:v>190.6</c:v>
                </c:pt>
                <c:pt idx="265">
                  <c:v>189.9</c:v>
                </c:pt>
                <c:pt idx="266">
                  <c:v>189.3</c:v>
                </c:pt>
                <c:pt idx="267">
                  <c:v>188.79999999999899</c:v>
                </c:pt>
                <c:pt idx="268">
                  <c:v>188.39999999999901</c:v>
                </c:pt>
                <c:pt idx="269">
                  <c:v>188</c:v>
                </c:pt>
                <c:pt idx="270">
                  <c:v>187.6</c:v>
                </c:pt>
                <c:pt idx="271">
                  <c:v>187.4</c:v>
                </c:pt>
                <c:pt idx="272">
                  <c:v>187.1</c:v>
                </c:pt>
                <c:pt idx="273">
                  <c:v>186.9</c:v>
                </c:pt>
                <c:pt idx="274">
                  <c:v>186.7</c:v>
                </c:pt>
                <c:pt idx="275">
                  <c:v>186.6</c:v>
                </c:pt>
                <c:pt idx="276">
                  <c:v>186.5</c:v>
                </c:pt>
                <c:pt idx="277">
                  <c:v>186.4</c:v>
                </c:pt>
                <c:pt idx="278">
                  <c:v>186.2</c:v>
                </c:pt>
                <c:pt idx="279">
                  <c:v>186.2</c:v>
                </c:pt>
                <c:pt idx="280">
                  <c:v>186.1</c:v>
                </c:pt>
                <c:pt idx="281">
                  <c:v>186</c:v>
                </c:pt>
                <c:pt idx="282">
                  <c:v>186</c:v>
                </c:pt>
                <c:pt idx="283">
                  <c:v>185.9</c:v>
                </c:pt>
                <c:pt idx="284">
                  <c:v>185.9</c:v>
                </c:pt>
                <c:pt idx="285">
                  <c:v>185.9</c:v>
                </c:pt>
                <c:pt idx="286">
                  <c:v>185.8</c:v>
                </c:pt>
                <c:pt idx="287">
                  <c:v>185.8</c:v>
                </c:pt>
                <c:pt idx="288">
                  <c:v>185.8</c:v>
                </c:pt>
                <c:pt idx="289">
                  <c:v>185.8</c:v>
                </c:pt>
                <c:pt idx="290">
                  <c:v>185.7</c:v>
                </c:pt>
                <c:pt idx="291">
                  <c:v>185.7</c:v>
                </c:pt>
                <c:pt idx="292">
                  <c:v>185.7</c:v>
                </c:pt>
                <c:pt idx="293">
                  <c:v>185.7</c:v>
                </c:pt>
                <c:pt idx="294">
                  <c:v>185.7</c:v>
                </c:pt>
                <c:pt idx="295">
                  <c:v>185.7</c:v>
                </c:pt>
                <c:pt idx="296">
                  <c:v>185.7</c:v>
                </c:pt>
                <c:pt idx="297">
                  <c:v>185.7</c:v>
                </c:pt>
                <c:pt idx="298">
                  <c:v>185.7</c:v>
                </c:pt>
                <c:pt idx="299">
                  <c:v>185.7</c:v>
                </c:pt>
                <c:pt idx="300">
                  <c:v>185.6</c:v>
                </c:pt>
                <c:pt idx="301">
                  <c:v>185.6</c:v>
                </c:pt>
                <c:pt idx="302">
                  <c:v>185.6</c:v>
                </c:pt>
                <c:pt idx="303">
                  <c:v>185.6</c:v>
                </c:pt>
                <c:pt idx="304">
                  <c:v>185.6</c:v>
                </c:pt>
                <c:pt idx="305">
                  <c:v>185.6</c:v>
                </c:pt>
                <c:pt idx="306">
                  <c:v>185.6</c:v>
                </c:pt>
                <c:pt idx="307">
                  <c:v>185.6</c:v>
                </c:pt>
                <c:pt idx="308">
                  <c:v>185.6</c:v>
                </c:pt>
                <c:pt idx="309">
                  <c:v>185.6</c:v>
                </c:pt>
                <c:pt idx="310">
                  <c:v>185.6</c:v>
                </c:pt>
                <c:pt idx="311">
                  <c:v>185.6</c:v>
                </c:pt>
                <c:pt idx="312">
                  <c:v>185.6</c:v>
                </c:pt>
                <c:pt idx="313">
                  <c:v>185.6</c:v>
                </c:pt>
                <c:pt idx="314">
                  <c:v>185.6</c:v>
                </c:pt>
                <c:pt idx="315">
                  <c:v>185.6</c:v>
                </c:pt>
                <c:pt idx="316">
                  <c:v>185.6</c:v>
                </c:pt>
                <c:pt idx="317">
                  <c:v>185.6</c:v>
                </c:pt>
                <c:pt idx="318">
                  <c:v>185.6</c:v>
                </c:pt>
                <c:pt idx="319">
                  <c:v>185.6</c:v>
                </c:pt>
                <c:pt idx="320">
                  <c:v>185.6</c:v>
                </c:pt>
                <c:pt idx="321">
                  <c:v>185.6</c:v>
                </c:pt>
                <c:pt idx="322">
                  <c:v>185.6</c:v>
                </c:pt>
                <c:pt idx="323">
                  <c:v>185.6</c:v>
                </c:pt>
                <c:pt idx="324">
                  <c:v>185.6</c:v>
                </c:pt>
                <c:pt idx="325">
                  <c:v>185.6</c:v>
                </c:pt>
                <c:pt idx="326">
                  <c:v>185.6</c:v>
                </c:pt>
                <c:pt idx="327">
                  <c:v>185.6</c:v>
                </c:pt>
                <c:pt idx="328">
                  <c:v>185.6</c:v>
                </c:pt>
                <c:pt idx="329">
                  <c:v>185.6</c:v>
                </c:pt>
                <c:pt idx="330">
                  <c:v>185.6</c:v>
                </c:pt>
                <c:pt idx="331">
                  <c:v>185.6</c:v>
                </c:pt>
                <c:pt idx="332">
                  <c:v>185.6</c:v>
                </c:pt>
                <c:pt idx="333">
                  <c:v>185.6</c:v>
                </c:pt>
                <c:pt idx="334">
                  <c:v>185.6</c:v>
                </c:pt>
                <c:pt idx="335">
                  <c:v>185.6</c:v>
                </c:pt>
                <c:pt idx="336">
                  <c:v>185.6</c:v>
                </c:pt>
                <c:pt idx="337">
                  <c:v>185.6</c:v>
                </c:pt>
                <c:pt idx="338">
                  <c:v>185.6</c:v>
                </c:pt>
                <c:pt idx="339">
                  <c:v>185.6</c:v>
                </c:pt>
                <c:pt idx="340">
                  <c:v>185.6</c:v>
                </c:pt>
                <c:pt idx="341">
                  <c:v>185.6</c:v>
                </c:pt>
                <c:pt idx="342">
                  <c:v>185.6</c:v>
                </c:pt>
                <c:pt idx="343">
                  <c:v>185.6</c:v>
                </c:pt>
                <c:pt idx="344">
                  <c:v>185.6</c:v>
                </c:pt>
                <c:pt idx="345">
                  <c:v>185.7</c:v>
                </c:pt>
                <c:pt idx="346">
                  <c:v>185.6</c:v>
                </c:pt>
                <c:pt idx="347">
                  <c:v>185.6</c:v>
                </c:pt>
                <c:pt idx="348">
                  <c:v>185.6</c:v>
                </c:pt>
                <c:pt idx="349">
                  <c:v>185.6</c:v>
                </c:pt>
                <c:pt idx="350">
                  <c:v>153.29999999999899</c:v>
                </c:pt>
                <c:pt idx="351">
                  <c:v>159.1</c:v>
                </c:pt>
                <c:pt idx="352">
                  <c:v>158.6</c:v>
                </c:pt>
                <c:pt idx="353">
                  <c:v>155.1</c:v>
                </c:pt>
                <c:pt idx="354">
                  <c:v>151.1</c:v>
                </c:pt>
                <c:pt idx="355">
                  <c:v>147.1</c:v>
                </c:pt>
                <c:pt idx="356">
                  <c:v>143.19999999999999</c:v>
                </c:pt>
                <c:pt idx="357">
                  <c:v>139.19999999999999</c:v>
                </c:pt>
                <c:pt idx="358">
                  <c:v>135.19999999999999</c:v>
                </c:pt>
                <c:pt idx="359">
                  <c:v>131.19999999999999</c:v>
                </c:pt>
                <c:pt idx="360">
                  <c:v>127.2</c:v>
                </c:pt>
                <c:pt idx="361">
                  <c:v>123.2</c:v>
                </c:pt>
                <c:pt idx="362">
                  <c:v>119.1</c:v>
                </c:pt>
                <c:pt idx="363">
                  <c:v>115.1</c:v>
                </c:pt>
                <c:pt idx="364">
                  <c:v>111.1</c:v>
                </c:pt>
                <c:pt idx="365">
                  <c:v>107</c:v>
                </c:pt>
                <c:pt idx="366">
                  <c:v>103</c:v>
                </c:pt>
                <c:pt idx="367">
                  <c:v>98.949999999999903</c:v>
                </c:pt>
                <c:pt idx="368">
                  <c:v>94.9</c:v>
                </c:pt>
                <c:pt idx="369">
                  <c:v>90.89</c:v>
                </c:pt>
                <c:pt idx="370">
                  <c:v>86.839999999999904</c:v>
                </c:pt>
                <c:pt idx="371">
                  <c:v>82.899999999999906</c:v>
                </c:pt>
                <c:pt idx="372">
                  <c:v>79.039999999999907</c:v>
                </c:pt>
                <c:pt idx="373">
                  <c:v>75.33</c:v>
                </c:pt>
                <c:pt idx="374">
                  <c:v>71.77</c:v>
                </c:pt>
                <c:pt idx="375">
                  <c:v>68.459999999999994</c:v>
                </c:pt>
                <c:pt idx="376">
                  <c:v>65.5</c:v>
                </c:pt>
                <c:pt idx="377">
                  <c:v>62.89</c:v>
                </c:pt>
                <c:pt idx="378">
                  <c:v>60.56</c:v>
                </c:pt>
                <c:pt idx="379">
                  <c:v>58.51</c:v>
                </c:pt>
                <c:pt idx="380">
                  <c:v>56.65</c:v>
                </c:pt>
                <c:pt idx="381">
                  <c:v>54.96</c:v>
                </c:pt>
                <c:pt idx="382">
                  <c:v>53.36</c:v>
                </c:pt>
                <c:pt idx="383">
                  <c:v>51.84</c:v>
                </c:pt>
                <c:pt idx="384">
                  <c:v>50.42</c:v>
                </c:pt>
                <c:pt idx="385">
                  <c:v>49.05</c:v>
                </c:pt>
                <c:pt idx="386">
                  <c:v>47.76</c:v>
                </c:pt>
                <c:pt idx="387">
                  <c:v>46.529999999999902</c:v>
                </c:pt>
                <c:pt idx="388">
                  <c:v>45.36</c:v>
                </c:pt>
                <c:pt idx="389">
                  <c:v>44.24</c:v>
                </c:pt>
                <c:pt idx="390">
                  <c:v>43.16</c:v>
                </c:pt>
                <c:pt idx="391">
                  <c:v>42.12</c:v>
                </c:pt>
                <c:pt idx="392">
                  <c:v>41.15</c:v>
                </c:pt>
                <c:pt idx="393">
                  <c:v>40.21</c:v>
                </c:pt>
                <c:pt idx="394">
                  <c:v>39.31</c:v>
                </c:pt>
                <c:pt idx="395">
                  <c:v>38.44</c:v>
                </c:pt>
                <c:pt idx="396">
                  <c:v>37.619999999999997</c:v>
                </c:pt>
                <c:pt idx="397">
                  <c:v>36.83</c:v>
                </c:pt>
                <c:pt idx="398">
                  <c:v>36.06</c:v>
                </c:pt>
                <c:pt idx="399">
                  <c:v>35.33</c:v>
                </c:pt>
                <c:pt idx="400">
                  <c:v>34.630000000000003</c:v>
                </c:pt>
                <c:pt idx="401">
                  <c:v>33.950000000000003</c:v>
                </c:pt>
                <c:pt idx="402">
                  <c:v>33.299999999999997</c:v>
                </c:pt>
                <c:pt idx="403">
                  <c:v>32.67</c:v>
                </c:pt>
                <c:pt idx="404">
                  <c:v>32.049999999999997</c:v>
                </c:pt>
                <c:pt idx="405">
                  <c:v>31.46</c:v>
                </c:pt>
                <c:pt idx="406">
                  <c:v>30.9</c:v>
                </c:pt>
                <c:pt idx="407">
                  <c:v>30.35</c:v>
                </c:pt>
                <c:pt idx="408">
                  <c:v>29.82</c:v>
                </c:pt>
                <c:pt idx="409">
                  <c:v>29.3</c:v>
                </c:pt>
                <c:pt idx="410">
                  <c:v>28.81</c:v>
                </c:pt>
                <c:pt idx="411">
                  <c:v>28.31</c:v>
                </c:pt>
                <c:pt idx="412">
                  <c:v>27.83</c:v>
                </c:pt>
                <c:pt idx="413">
                  <c:v>27.38</c:v>
                </c:pt>
                <c:pt idx="414">
                  <c:v>26.939999999999898</c:v>
                </c:pt>
                <c:pt idx="415">
                  <c:v>26.509999999999899</c:v>
                </c:pt>
                <c:pt idx="416">
                  <c:v>26.09</c:v>
                </c:pt>
                <c:pt idx="417">
                  <c:v>25.689999999999898</c:v>
                </c:pt>
                <c:pt idx="418">
                  <c:v>25.299999999999901</c:v>
                </c:pt>
                <c:pt idx="419">
                  <c:v>24.91</c:v>
                </c:pt>
                <c:pt idx="420">
                  <c:v>24.54</c:v>
                </c:pt>
                <c:pt idx="421">
                  <c:v>24.19</c:v>
                </c:pt>
                <c:pt idx="422">
                  <c:v>23.83</c:v>
                </c:pt>
                <c:pt idx="423">
                  <c:v>23.49</c:v>
                </c:pt>
                <c:pt idx="424">
                  <c:v>23.159999999999901</c:v>
                </c:pt>
                <c:pt idx="425">
                  <c:v>22.83</c:v>
                </c:pt>
                <c:pt idx="426">
                  <c:v>22.509999999999899</c:v>
                </c:pt>
                <c:pt idx="427">
                  <c:v>22.2</c:v>
                </c:pt>
                <c:pt idx="428">
                  <c:v>21.909999999999901</c:v>
                </c:pt>
                <c:pt idx="429">
                  <c:v>21.61</c:v>
                </c:pt>
                <c:pt idx="430">
                  <c:v>21.33</c:v>
                </c:pt>
                <c:pt idx="431">
                  <c:v>21.05</c:v>
                </c:pt>
                <c:pt idx="432">
                  <c:v>20.77</c:v>
                </c:pt>
                <c:pt idx="433">
                  <c:v>20.5</c:v>
                </c:pt>
                <c:pt idx="434">
                  <c:v>20.23</c:v>
                </c:pt>
                <c:pt idx="435">
                  <c:v>19.98</c:v>
                </c:pt>
                <c:pt idx="436">
                  <c:v>19.73</c:v>
                </c:pt>
                <c:pt idx="437">
                  <c:v>19.489999999999998</c:v>
                </c:pt>
                <c:pt idx="438">
                  <c:v>19.25</c:v>
                </c:pt>
                <c:pt idx="439">
                  <c:v>19.02</c:v>
                </c:pt>
                <c:pt idx="440">
                  <c:v>18.799999999999901</c:v>
                </c:pt>
                <c:pt idx="441">
                  <c:v>18.57</c:v>
                </c:pt>
                <c:pt idx="442">
                  <c:v>18.36</c:v>
                </c:pt>
                <c:pt idx="443">
                  <c:v>18.13</c:v>
                </c:pt>
                <c:pt idx="444">
                  <c:v>17.93</c:v>
                </c:pt>
                <c:pt idx="445">
                  <c:v>17.72</c:v>
                </c:pt>
                <c:pt idx="446">
                  <c:v>17.52</c:v>
                </c:pt>
                <c:pt idx="447">
                  <c:v>17.32</c:v>
                </c:pt>
                <c:pt idx="448">
                  <c:v>17.14</c:v>
                </c:pt>
                <c:pt idx="449">
                  <c:v>16.95</c:v>
                </c:pt>
                <c:pt idx="450">
                  <c:v>16.759999999999899</c:v>
                </c:pt>
                <c:pt idx="451">
                  <c:v>16.57</c:v>
                </c:pt>
                <c:pt idx="452">
                  <c:v>16.399999999999999</c:v>
                </c:pt>
                <c:pt idx="453">
                  <c:v>16.22</c:v>
                </c:pt>
                <c:pt idx="454">
                  <c:v>16.05</c:v>
                </c:pt>
                <c:pt idx="455">
                  <c:v>15.88</c:v>
                </c:pt>
                <c:pt idx="456">
                  <c:v>15.72</c:v>
                </c:pt>
                <c:pt idx="457">
                  <c:v>15.549999999999899</c:v>
                </c:pt>
                <c:pt idx="458">
                  <c:v>15.389999999999899</c:v>
                </c:pt>
                <c:pt idx="459">
                  <c:v>15.24</c:v>
                </c:pt>
                <c:pt idx="460">
                  <c:v>15.09</c:v>
                </c:pt>
                <c:pt idx="461">
                  <c:v>14.93</c:v>
                </c:pt>
                <c:pt idx="462">
                  <c:v>14.79</c:v>
                </c:pt>
                <c:pt idx="463">
                  <c:v>14.63</c:v>
                </c:pt>
                <c:pt idx="464">
                  <c:v>14.5</c:v>
                </c:pt>
                <c:pt idx="465">
                  <c:v>14.36</c:v>
                </c:pt>
                <c:pt idx="466">
                  <c:v>14.219999999999899</c:v>
                </c:pt>
                <c:pt idx="467">
                  <c:v>14.079999999999901</c:v>
                </c:pt>
                <c:pt idx="468">
                  <c:v>13.94</c:v>
                </c:pt>
                <c:pt idx="469">
                  <c:v>13.819999999999901</c:v>
                </c:pt>
                <c:pt idx="470">
                  <c:v>13.69</c:v>
                </c:pt>
                <c:pt idx="471">
                  <c:v>13.56</c:v>
                </c:pt>
                <c:pt idx="472">
                  <c:v>13.43</c:v>
                </c:pt>
                <c:pt idx="473">
                  <c:v>13.309999999999899</c:v>
                </c:pt>
                <c:pt idx="474">
                  <c:v>13.19</c:v>
                </c:pt>
                <c:pt idx="475">
                  <c:v>13.07</c:v>
                </c:pt>
                <c:pt idx="476">
                  <c:v>12.95</c:v>
                </c:pt>
                <c:pt idx="477">
                  <c:v>12.829999999999901</c:v>
                </c:pt>
                <c:pt idx="478">
                  <c:v>12.7099999999999</c:v>
                </c:pt>
                <c:pt idx="479">
                  <c:v>12.61</c:v>
                </c:pt>
                <c:pt idx="480">
                  <c:v>12.48</c:v>
                </c:pt>
                <c:pt idx="481">
                  <c:v>12.3799999999999</c:v>
                </c:pt>
                <c:pt idx="482">
                  <c:v>12.28</c:v>
                </c:pt>
                <c:pt idx="483">
                  <c:v>12.17</c:v>
                </c:pt>
                <c:pt idx="484">
                  <c:v>12.07</c:v>
                </c:pt>
                <c:pt idx="485">
                  <c:v>11.9599999999999</c:v>
                </c:pt>
                <c:pt idx="486">
                  <c:v>11.86</c:v>
                </c:pt>
                <c:pt idx="487">
                  <c:v>11.76</c:v>
                </c:pt>
                <c:pt idx="488">
                  <c:v>11.66</c:v>
                </c:pt>
                <c:pt idx="489">
                  <c:v>11.559999999999899</c:v>
                </c:pt>
                <c:pt idx="490">
                  <c:v>11.47</c:v>
                </c:pt>
                <c:pt idx="491">
                  <c:v>11.3799999999999</c:v>
                </c:pt>
                <c:pt idx="492">
                  <c:v>11.28</c:v>
                </c:pt>
                <c:pt idx="493">
                  <c:v>11.19</c:v>
                </c:pt>
                <c:pt idx="494">
                  <c:v>11.11</c:v>
                </c:pt>
                <c:pt idx="495">
                  <c:v>11.01</c:v>
                </c:pt>
                <c:pt idx="496">
                  <c:v>10.91</c:v>
                </c:pt>
                <c:pt idx="497">
                  <c:v>10.809999999999899</c:v>
                </c:pt>
                <c:pt idx="498">
                  <c:v>10.68</c:v>
                </c:pt>
                <c:pt idx="499">
                  <c:v>10.53</c:v>
                </c:pt>
                <c:pt idx="500">
                  <c:v>10.4</c:v>
                </c:pt>
                <c:pt idx="501">
                  <c:v>10.220000000000001</c:v>
                </c:pt>
                <c:pt idx="502">
                  <c:v>10.06</c:v>
                </c:pt>
                <c:pt idx="503">
                  <c:v>9.8780000000000001</c:v>
                </c:pt>
                <c:pt idx="504">
                  <c:v>9.6920000000000002</c:v>
                </c:pt>
                <c:pt idx="505">
                  <c:v>9.5</c:v>
                </c:pt>
                <c:pt idx="506">
                  <c:v>9.3010000000000002</c:v>
                </c:pt>
                <c:pt idx="507">
                  <c:v>9.1240000000000006</c:v>
                </c:pt>
                <c:pt idx="508">
                  <c:v>8.9440000000000008</c:v>
                </c:pt>
                <c:pt idx="509">
                  <c:v>8.7349999999999994</c:v>
                </c:pt>
                <c:pt idx="510">
                  <c:v>8.5500000000000007</c:v>
                </c:pt>
                <c:pt idx="511">
                  <c:v>8.3650000000000002</c:v>
                </c:pt>
                <c:pt idx="512">
                  <c:v>8.1530000000000005</c:v>
                </c:pt>
                <c:pt idx="513">
                  <c:v>7.968</c:v>
                </c:pt>
                <c:pt idx="514">
                  <c:v>7.7839999999999998</c:v>
                </c:pt>
                <c:pt idx="515">
                  <c:v>7.6269999999999998</c:v>
                </c:pt>
                <c:pt idx="516">
                  <c:v>7.4450000000000003</c:v>
                </c:pt>
                <c:pt idx="517">
                  <c:v>7.2649999999999997</c:v>
                </c:pt>
                <c:pt idx="518">
                  <c:v>7.0880000000000001</c:v>
                </c:pt>
                <c:pt idx="519">
                  <c:v>6.9379999999999997</c:v>
                </c:pt>
                <c:pt idx="520">
                  <c:v>6.7649999999999997</c:v>
                </c:pt>
                <c:pt idx="521">
                  <c:v>6.62</c:v>
                </c:pt>
                <c:pt idx="522">
                  <c:v>6.4530000000000003</c:v>
                </c:pt>
                <c:pt idx="523">
                  <c:v>6.3129999999999997</c:v>
                </c:pt>
                <c:pt idx="524">
                  <c:v>6.1760000000000002</c:v>
                </c:pt>
                <c:pt idx="525">
                  <c:v>6.0410000000000004</c:v>
                </c:pt>
                <c:pt idx="526">
                  <c:v>5.931</c:v>
                </c:pt>
                <c:pt idx="527">
                  <c:v>5.7789999999999999</c:v>
                </c:pt>
                <c:pt idx="528">
                  <c:v>5.6520000000000001</c:v>
                </c:pt>
                <c:pt idx="529">
                  <c:v>5.5270000000000001</c:v>
                </c:pt>
                <c:pt idx="530">
                  <c:v>5.4059999999999997</c:v>
                </c:pt>
                <c:pt idx="531">
                  <c:v>5.3070000000000004</c:v>
                </c:pt>
                <c:pt idx="532">
                  <c:v>5.1909999999999998</c:v>
                </c:pt>
                <c:pt idx="533">
                  <c:v>5.077</c:v>
                </c:pt>
                <c:pt idx="534">
                  <c:v>4.984</c:v>
                </c:pt>
                <c:pt idx="535">
                  <c:v>4.8940000000000001</c:v>
                </c:pt>
                <c:pt idx="536">
                  <c:v>4.7869999999999999</c:v>
                </c:pt>
                <c:pt idx="537">
                  <c:v>4.6829999999999998</c:v>
                </c:pt>
                <c:pt idx="538">
                  <c:v>4.5979999999999999</c:v>
                </c:pt>
                <c:pt idx="539">
                  <c:v>4.4989999999999997</c:v>
                </c:pt>
                <c:pt idx="540">
                  <c:v>4.4349999999999996</c:v>
                </c:pt>
                <c:pt idx="541">
                  <c:v>4.3550000000000004</c:v>
                </c:pt>
                <c:pt idx="542">
                  <c:v>4.2779999999999996</c:v>
                </c:pt>
                <c:pt idx="543">
                  <c:v>4.1870000000000003</c:v>
                </c:pt>
                <c:pt idx="544">
                  <c:v>4.1130000000000004</c:v>
                </c:pt>
                <c:pt idx="545">
                  <c:v>4.0549999999999997</c:v>
                </c:pt>
                <c:pt idx="546">
                  <c:v>3.9980000000000002</c:v>
                </c:pt>
                <c:pt idx="547">
                  <c:v>3.9140000000000001</c:v>
                </c:pt>
                <c:pt idx="548">
                  <c:v>3.8460000000000001</c:v>
                </c:pt>
                <c:pt idx="549">
                  <c:v>3.7930000000000001</c:v>
                </c:pt>
                <c:pt idx="550">
                  <c:v>3.734</c:v>
                </c:pt>
                <c:pt idx="551">
                  <c:v>3.669</c:v>
                </c:pt>
                <c:pt idx="552">
                  <c:v>3.6059999999999999</c:v>
                </c:pt>
                <c:pt idx="553">
                  <c:v>3.5449999999999999</c:v>
                </c:pt>
                <c:pt idx="554">
                  <c:v>3.4969999999999999</c:v>
                </c:pt>
                <c:pt idx="555">
                  <c:v>3.4489999999999998</c:v>
                </c:pt>
                <c:pt idx="556">
                  <c:v>3.391</c:v>
                </c:pt>
                <c:pt idx="557">
                  <c:v>3.3460000000000001</c:v>
                </c:pt>
                <c:pt idx="558">
                  <c:v>3.3010000000000002</c:v>
                </c:pt>
                <c:pt idx="559">
                  <c:v>3.246</c:v>
                </c:pt>
                <c:pt idx="560">
                  <c:v>3.2029999999999998</c:v>
                </c:pt>
                <c:pt idx="561">
                  <c:v>3.161</c:v>
                </c:pt>
                <c:pt idx="562">
                  <c:v>3.12</c:v>
                </c:pt>
                <c:pt idx="563">
                  <c:v>3.069</c:v>
                </c:pt>
                <c:pt idx="564">
                  <c:v>3.0390000000000001</c:v>
                </c:pt>
                <c:pt idx="565">
                  <c:v>2.9990000000000001</c:v>
                </c:pt>
                <c:pt idx="566">
                  <c:v>2.9609999999999999</c:v>
                </c:pt>
                <c:pt idx="567">
                  <c:v>2.9129999999999998</c:v>
                </c:pt>
                <c:pt idx="568">
                  <c:v>2.8849999999999998</c:v>
                </c:pt>
                <c:pt idx="569">
                  <c:v>2.8479999999999999</c:v>
                </c:pt>
                <c:pt idx="570">
                  <c:v>2.8119999999999998</c:v>
                </c:pt>
                <c:pt idx="571">
                  <c:v>2.7770000000000001</c:v>
                </c:pt>
                <c:pt idx="572">
                  <c:v>2.742</c:v>
                </c:pt>
                <c:pt idx="573">
                  <c:v>2.7069999999999999</c:v>
                </c:pt>
                <c:pt idx="574">
                  <c:v>2.6819999999999999</c:v>
                </c:pt>
                <c:pt idx="575">
                  <c:v>2.649</c:v>
                </c:pt>
                <c:pt idx="576">
                  <c:v>2.6160000000000001</c:v>
                </c:pt>
                <c:pt idx="577">
                  <c:v>2.5840000000000001</c:v>
                </c:pt>
                <c:pt idx="578">
                  <c:v>2.56</c:v>
                </c:pt>
                <c:pt idx="579">
                  <c:v>2.536</c:v>
                </c:pt>
                <c:pt idx="580">
                  <c:v>2.5049999999999999</c:v>
                </c:pt>
                <c:pt idx="581">
                  <c:v>2.4750000000000001</c:v>
                </c:pt>
                <c:pt idx="582">
                  <c:v>2.452</c:v>
                </c:pt>
                <c:pt idx="583">
                  <c:v>2.423</c:v>
                </c:pt>
                <c:pt idx="584">
                  <c:v>2.4009999999999998</c:v>
                </c:pt>
                <c:pt idx="585">
                  <c:v>2.379</c:v>
                </c:pt>
                <c:pt idx="586">
                  <c:v>2.3580000000000001</c:v>
                </c:pt>
                <c:pt idx="587">
                  <c:v>2.33</c:v>
                </c:pt>
                <c:pt idx="588">
                  <c:v>2.3090000000000002</c:v>
                </c:pt>
                <c:pt idx="589">
                  <c:v>2.282</c:v>
                </c:pt>
                <c:pt idx="590">
                  <c:v>2.262</c:v>
                </c:pt>
                <c:pt idx="591">
                  <c:v>2.242</c:v>
                </c:pt>
                <c:pt idx="592">
                  <c:v>2.222</c:v>
                </c:pt>
                <c:pt idx="593">
                  <c:v>2.202</c:v>
                </c:pt>
                <c:pt idx="594">
                  <c:v>2.1829999999999998</c:v>
                </c:pt>
                <c:pt idx="595">
                  <c:v>2.1579999999999999</c:v>
                </c:pt>
                <c:pt idx="596">
                  <c:v>2.1389999999999998</c:v>
                </c:pt>
                <c:pt idx="597">
                  <c:v>2.121</c:v>
                </c:pt>
                <c:pt idx="598">
                  <c:v>2.1019999999999999</c:v>
                </c:pt>
                <c:pt idx="599">
                  <c:v>2.0840000000000001</c:v>
                </c:pt>
                <c:pt idx="600">
                  <c:v>2.0659999999999998</c:v>
                </c:pt>
                <c:pt idx="601">
                  <c:v>2.048</c:v>
                </c:pt>
                <c:pt idx="602">
                  <c:v>2.0369999999999999</c:v>
                </c:pt>
                <c:pt idx="603">
                  <c:v>2.0139999999999998</c:v>
                </c:pt>
                <c:pt idx="604">
                  <c:v>2.0019999999999998</c:v>
                </c:pt>
                <c:pt idx="605">
                  <c:v>1.9790000000000001</c:v>
                </c:pt>
                <c:pt idx="606">
                  <c:v>1.968</c:v>
                </c:pt>
                <c:pt idx="607">
                  <c:v>1.9510000000000001</c:v>
                </c:pt>
                <c:pt idx="608">
                  <c:v>1.9350000000000001</c:v>
                </c:pt>
                <c:pt idx="609">
                  <c:v>1.919</c:v>
                </c:pt>
                <c:pt idx="610">
                  <c:v>1.903</c:v>
                </c:pt>
                <c:pt idx="611">
                  <c:v>1.887</c:v>
                </c:pt>
                <c:pt idx="612">
                  <c:v>1.8759999999999999</c:v>
                </c:pt>
                <c:pt idx="613">
                  <c:v>1.86</c:v>
                </c:pt>
                <c:pt idx="614">
                  <c:v>1.845</c:v>
                </c:pt>
                <c:pt idx="615">
                  <c:v>1.8340000000000001</c:v>
                </c:pt>
                <c:pt idx="616">
                  <c:v>1.819</c:v>
                </c:pt>
                <c:pt idx="617">
                  <c:v>1.804</c:v>
                </c:pt>
                <c:pt idx="618">
                  <c:v>1.794</c:v>
                </c:pt>
                <c:pt idx="619">
                  <c:v>1.7789999999999999</c:v>
                </c:pt>
                <c:pt idx="620">
                  <c:v>1.7689999999999999</c:v>
                </c:pt>
                <c:pt idx="621">
                  <c:v>1.7549999999999999</c:v>
                </c:pt>
                <c:pt idx="622">
                  <c:v>1.7450000000000001</c:v>
                </c:pt>
                <c:pt idx="623">
                  <c:v>1.7350000000000001</c:v>
                </c:pt>
                <c:pt idx="624">
                  <c:v>1.7210000000000001</c:v>
                </c:pt>
                <c:pt idx="625">
                  <c:v>1.712</c:v>
                </c:pt>
                <c:pt idx="626">
                  <c:v>1.698</c:v>
                </c:pt>
                <c:pt idx="627">
                  <c:v>1.6879999999999999</c:v>
                </c:pt>
                <c:pt idx="628">
                  <c:v>1.675</c:v>
                </c:pt>
                <c:pt idx="629">
                  <c:v>1.665</c:v>
                </c:pt>
                <c:pt idx="630">
                  <c:v>1.6519999999999999</c:v>
                </c:pt>
                <c:pt idx="631">
                  <c:v>1.647</c:v>
                </c:pt>
                <c:pt idx="632">
                  <c:v>1.6339999999999999</c:v>
                </c:pt>
                <c:pt idx="633">
                  <c:v>1.625</c:v>
                </c:pt>
                <c:pt idx="634">
                  <c:v>1.6160000000000001</c:v>
                </c:pt>
                <c:pt idx="635">
                  <c:v>1.603</c:v>
                </c:pt>
                <c:pt idx="636">
                  <c:v>1.5980000000000001</c:v>
                </c:pt>
                <c:pt idx="637">
                  <c:v>1.585</c:v>
                </c:pt>
                <c:pt idx="638">
                  <c:v>1.577</c:v>
                </c:pt>
                <c:pt idx="639">
                  <c:v>1.5680000000000001</c:v>
                </c:pt>
                <c:pt idx="640">
                  <c:v>1.5589999999999999</c:v>
                </c:pt>
                <c:pt idx="641">
                  <c:v>1.5509999999999999</c:v>
                </c:pt>
                <c:pt idx="642">
                  <c:v>1.542</c:v>
                </c:pt>
                <c:pt idx="643">
                  <c:v>1.53</c:v>
                </c:pt>
                <c:pt idx="644">
                  <c:v>1.522</c:v>
                </c:pt>
                <c:pt idx="645">
                  <c:v>1.5169999999999999</c:v>
                </c:pt>
                <c:pt idx="646">
                  <c:v>1.5049999999999999</c:v>
                </c:pt>
                <c:pt idx="647">
                  <c:v>1.4970000000000001</c:v>
                </c:pt>
                <c:pt idx="648">
                  <c:v>1.4890000000000001</c:v>
                </c:pt>
                <c:pt idx="649">
                  <c:v>1.4810000000000001</c:v>
                </c:pt>
                <c:pt idx="650">
                  <c:v>1.4730000000000001</c:v>
                </c:pt>
                <c:pt idx="651">
                  <c:v>1.4650000000000001</c:v>
                </c:pt>
                <c:pt idx="652">
                  <c:v>1.4570000000000001</c:v>
                </c:pt>
                <c:pt idx="653">
                  <c:v>1.4450000000000001</c:v>
                </c:pt>
                <c:pt idx="654">
                  <c:v>1.4410000000000001</c:v>
                </c:pt>
                <c:pt idx="655">
                  <c:v>1.4330000000000001</c:v>
                </c:pt>
                <c:pt idx="656">
                  <c:v>1.4219999999999999</c:v>
                </c:pt>
                <c:pt idx="657">
                  <c:v>1.4139999999999999</c:v>
                </c:pt>
                <c:pt idx="658">
                  <c:v>1.41</c:v>
                </c:pt>
                <c:pt idx="659">
                  <c:v>1.403</c:v>
                </c:pt>
                <c:pt idx="660">
                  <c:v>1.395</c:v>
                </c:pt>
                <c:pt idx="661">
                  <c:v>1.391</c:v>
                </c:pt>
                <c:pt idx="662">
                  <c:v>1.38</c:v>
                </c:pt>
                <c:pt idx="663">
                  <c:v>1.373</c:v>
                </c:pt>
                <c:pt idx="664">
                  <c:v>1.365</c:v>
                </c:pt>
                <c:pt idx="665">
                  <c:v>1.361</c:v>
                </c:pt>
                <c:pt idx="666">
                  <c:v>1.351</c:v>
                </c:pt>
                <c:pt idx="667">
                  <c:v>1.347</c:v>
                </c:pt>
                <c:pt idx="668">
                  <c:v>1.339</c:v>
                </c:pt>
                <c:pt idx="669">
                  <c:v>1.3320000000000001</c:v>
                </c:pt>
                <c:pt idx="670">
                  <c:v>0.74750000000000005</c:v>
                </c:pt>
                <c:pt idx="671">
                  <c:v>0.74580000000000002</c:v>
                </c:pt>
                <c:pt idx="672">
                  <c:v>0.74429999999999996</c:v>
                </c:pt>
                <c:pt idx="673">
                  <c:v>0.74260000000000004</c:v>
                </c:pt>
                <c:pt idx="674">
                  <c:v>0.74109999999999998</c:v>
                </c:pt>
                <c:pt idx="675">
                  <c:v>0.73950000000000005</c:v>
                </c:pt>
                <c:pt idx="676">
                  <c:v>0.73780000000000001</c:v>
                </c:pt>
                <c:pt idx="677">
                  <c:v>0.73629999999999995</c:v>
                </c:pt>
                <c:pt idx="678">
                  <c:v>0.73460000000000003</c:v>
                </c:pt>
                <c:pt idx="679">
                  <c:v>0.73299999999999998</c:v>
                </c:pt>
                <c:pt idx="680">
                  <c:v>0.73150000000000004</c:v>
                </c:pt>
                <c:pt idx="681">
                  <c:v>0.72989999999999999</c:v>
                </c:pt>
                <c:pt idx="682">
                  <c:v>0.72840000000000005</c:v>
                </c:pt>
                <c:pt idx="683">
                  <c:v>0.72670000000000001</c:v>
                </c:pt>
                <c:pt idx="684">
                  <c:v>0.72529999999999994</c:v>
                </c:pt>
                <c:pt idx="685">
                  <c:v>0.72360000000000002</c:v>
                </c:pt>
                <c:pt idx="686">
                  <c:v>0.72209999999999996</c:v>
                </c:pt>
                <c:pt idx="687">
                  <c:v>0.72050000000000003</c:v>
                </c:pt>
                <c:pt idx="688">
                  <c:v>0.71909999999999996</c:v>
                </c:pt>
                <c:pt idx="689">
                  <c:v>0.71740000000000004</c:v>
                </c:pt>
                <c:pt idx="690">
                  <c:v>0.71599999999999997</c:v>
                </c:pt>
                <c:pt idx="691">
                  <c:v>0.71440000000000003</c:v>
                </c:pt>
                <c:pt idx="692">
                  <c:v>0.71299999999999997</c:v>
                </c:pt>
                <c:pt idx="693">
                  <c:v>0.71140000000000003</c:v>
                </c:pt>
                <c:pt idx="694">
                  <c:v>0.70989999999999998</c:v>
                </c:pt>
                <c:pt idx="695">
                  <c:v>0.70840000000000003</c:v>
                </c:pt>
                <c:pt idx="696">
                  <c:v>0.70689999999999997</c:v>
                </c:pt>
                <c:pt idx="697">
                  <c:v>0.70540000000000003</c:v>
                </c:pt>
                <c:pt idx="698">
                  <c:v>0.70389999999999997</c:v>
                </c:pt>
                <c:pt idx="699">
                  <c:v>0.70240000000000002</c:v>
                </c:pt>
                <c:pt idx="700">
                  <c:v>0.70089999999999997</c:v>
                </c:pt>
                <c:pt idx="701">
                  <c:v>0.69950000000000001</c:v>
                </c:pt>
                <c:pt idx="702">
                  <c:v>0.69799999999999995</c:v>
                </c:pt>
                <c:pt idx="703">
                  <c:v>0.69650000000000001</c:v>
                </c:pt>
                <c:pt idx="704">
                  <c:v>0.69510000000000005</c:v>
                </c:pt>
                <c:pt idx="705">
                  <c:v>0.69359999999999999</c:v>
                </c:pt>
                <c:pt idx="706">
                  <c:v>0.69220000000000004</c:v>
                </c:pt>
                <c:pt idx="707">
                  <c:v>0.69059999999999999</c:v>
                </c:pt>
                <c:pt idx="708">
                  <c:v>0.68930000000000002</c:v>
                </c:pt>
                <c:pt idx="709">
                  <c:v>0.68779999999999997</c:v>
                </c:pt>
                <c:pt idx="710">
                  <c:v>0.68640000000000001</c:v>
                </c:pt>
                <c:pt idx="711">
                  <c:v>0.68489999999999995</c:v>
                </c:pt>
                <c:pt idx="712">
                  <c:v>0.6835</c:v>
                </c:pt>
                <c:pt idx="713">
                  <c:v>0.68200000000000005</c:v>
                </c:pt>
                <c:pt idx="714">
                  <c:v>0.68069999999999997</c:v>
                </c:pt>
                <c:pt idx="715">
                  <c:v>0.67920000000000003</c:v>
                </c:pt>
                <c:pt idx="716">
                  <c:v>0.67789999999999995</c:v>
                </c:pt>
                <c:pt idx="717">
                  <c:v>0.67649999999999999</c:v>
                </c:pt>
                <c:pt idx="718">
                  <c:v>0.67500000000000004</c:v>
                </c:pt>
                <c:pt idx="719">
                  <c:v>0.67369999999999997</c:v>
                </c:pt>
                <c:pt idx="720">
                  <c:v>0.67230000000000001</c:v>
                </c:pt>
                <c:pt idx="721">
                  <c:v>0.67090000000000005</c:v>
                </c:pt>
                <c:pt idx="722">
                  <c:v>0.66949999999999998</c:v>
                </c:pt>
                <c:pt idx="723">
                  <c:v>0.66810000000000003</c:v>
                </c:pt>
                <c:pt idx="724">
                  <c:v>0.66679999999999995</c:v>
                </c:pt>
                <c:pt idx="725">
                  <c:v>0.6653</c:v>
                </c:pt>
                <c:pt idx="726">
                  <c:v>0.66410000000000002</c:v>
                </c:pt>
                <c:pt idx="727">
                  <c:v>0.66249999999999998</c:v>
                </c:pt>
                <c:pt idx="728">
                  <c:v>0.6613</c:v>
                </c:pt>
                <c:pt idx="729">
                  <c:v>0.65980000000000005</c:v>
                </c:pt>
                <c:pt idx="730">
                  <c:v>0.65859999999999996</c:v>
                </c:pt>
                <c:pt idx="731">
                  <c:v>0.65710000000000002</c:v>
                </c:pt>
                <c:pt idx="732">
                  <c:v>0.65590000000000004</c:v>
                </c:pt>
                <c:pt idx="733">
                  <c:v>0.65439999999999998</c:v>
                </c:pt>
                <c:pt idx="734">
                  <c:v>0.65310000000000001</c:v>
                </c:pt>
                <c:pt idx="735">
                  <c:v>0.65180000000000005</c:v>
                </c:pt>
                <c:pt idx="736">
                  <c:v>0.65039999999999998</c:v>
                </c:pt>
                <c:pt idx="737">
                  <c:v>0.6492</c:v>
                </c:pt>
                <c:pt idx="738">
                  <c:v>0.64780000000000004</c:v>
                </c:pt>
                <c:pt idx="739">
                  <c:v>0.64649999999999996</c:v>
                </c:pt>
                <c:pt idx="740">
                  <c:v>0.6452</c:v>
                </c:pt>
                <c:pt idx="741">
                  <c:v>0.64380000000000004</c:v>
                </c:pt>
                <c:pt idx="742">
                  <c:v>0.64249999999999996</c:v>
                </c:pt>
                <c:pt idx="743">
                  <c:v>0.64119999999999999</c:v>
                </c:pt>
                <c:pt idx="744">
                  <c:v>0.63990000000000002</c:v>
                </c:pt>
                <c:pt idx="745">
                  <c:v>0.63859999999999995</c:v>
                </c:pt>
                <c:pt idx="746">
                  <c:v>0.63739999999999997</c:v>
                </c:pt>
                <c:pt idx="747">
                  <c:v>0.63600000000000001</c:v>
                </c:pt>
                <c:pt idx="748">
                  <c:v>0.63480000000000003</c:v>
                </c:pt>
                <c:pt idx="749">
                  <c:v>0.63339999999999996</c:v>
                </c:pt>
                <c:pt idx="750">
                  <c:v>0.63219999999999998</c:v>
                </c:pt>
                <c:pt idx="751">
                  <c:v>0.63090000000000002</c:v>
                </c:pt>
                <c:pt idx="752">
                  <c:v>0.62970000000000004</c:v>
                </c:pt>
                <c:pt idx="753">
                  <c:v>0.62829999999999997</c:v>
                </c:pt>
                <c:pt idx="754">
                  <c:v>0.62709999999999999</c:v>
                </c:pt>
                <c:pt idx="755">
                  <c:v>0.62580000000000002</c:v>
                </c:pt>
                <c:pt idx="756">
                  <c:v>0.62460000000000004</c:v>
                </c:pt>
                <c:pt idx="757">
                  <c:v>0.62329999999999997</c:v>
                </c:pt>
                <c:pt idx="758">
                  <c:v>0.62219999999999998</c:v>
                </c:pt>
                <c:pt idx="759">
                  <c:v>0.62080000000000002</c:v>
                </c:pt>
                <c:pt idx="760">
                  <c:v>0.61960000000000004</c:v>
                </c:pt>
                <c:pt idx="761">
                  <c:v>0.61839999999999995</c:v>
                </c:pt>
                <c:pt idx="762">
                  <c:v>0.61719999999999997</c:v>
                </c:pt>
                <c:pt idx="763">
                  <c:v>0.6159</c:v>
                </c:pt>
                <c:pt idx="764">
                  <c:v>0.61470000000000002</c:v>
                </c:pt>
                <c:pt idx="765">
                  <c:v>0.61350000000000005</c:v>
                </c:pt>
                <c:pt idx="766">
                  <c:v>0.61229999999999996</c:v>
                </c:pt>
                <c:pt idx="767">
                  <c:v>0.61099999999999999</c:v>
                </c:pt>
                <c:pt idx="768">
                  <c:v>0.6099</c:v>
                </c:pt>
                <c:pt idx="769">
                  <c:v>0.60860000000000003</c:v>
                </c:pt>
                <c:pt idx="770">
                  <c:v>0.60750000000000004</c:v>
                </c:pt>
                <c:pt idx="771">
                  <c:v>0.60619999999999996</c:v>
                </c:pt>
                <c:pt idx="772">
                  <c:v>0.60509999999999997</c:v>
                </c:pt>
                <c:pt idx="773">
                  <c:v>0.6038</c:v>
                </c:pt>
                <c:pt idx="774">
                  <c:v>0.60270000000000001</c:v>
                </c:pt>
                <c:pt idx="775">
                  <c:v>0.60140000000000005</c:v>
                </c:pt>
                <c:pt idx="776">
                  <c:v>0.60029999999999994</c:v>
                </c:pt>
                <c:pt idx="777">
                  <c:v>0.59899999999999998</c:v>
                </c:pt>
                <c:pt idx="778">
                  <c:v>0.59789999999999999</c:v>
                </c:pt>
                <c:pt idx="779">
                  <c:v>0.59670000000000001</c:v>
                </c:pt>
                <c:pt idx="780">
                  <c:v>0.59560000000000002</c:v>
                </c:pt>
                <c:pt idx="781">
                  <c:v>0.59429999999999905</c:v>
                </c:pt>
                <c:pt idx="782">
                  <c:v>0.59319999999999995</c:v>
                </c:pt>
                <c:pt idx="783">
                  <c:v>0.59199999999999997</c:v>
                </c:pt>
                <c:pt idx="784">
                  <c:v>0.59089999999999998</c:v>
                </c:pt>
                <c:pt idx="785">
                  <c:v>0.5897</c:v>
                </c:pt>
                <c:pt idx="786">
                  <c:v>0.58850000000000002</c:v>
                </c:pt>
                <c:pt idx="787">
                  <c:v>0.58740000000000003</c:v>
                </c:pt>
                <c:pt idx="788">
                  <c:v>0.58620000000000005</c:v>
                </c:pt>
                <c:pt idx="789">
                  <c:v>0.58509999999999995</c:v>
                </c:pt>
                <c:pt idx="790">
                  <c:v>0.58389999999999997</c:v>
                </c:pt>
                <c:pt idx="791">
                  <c:v>0.58279999999999998</c:v>
                </c:pt>
                <c:pt idx="792">
                  <c:v>0.58160000000000001</c:v>
                </c:pt>
                <c:pt idx="793">
                  <c:v>0.58050000000000002</c:v>
                </c:pt>
                <c:pt idx="794">
                  <c:v>0.57930000000000004</c:v>
                </c:pt>
                <c:pt idx="795">
                  <c:v>0.57830000000000004</c:v>
                </c:pt>
                <c:pt idx="796">
                  <c:v>0.57709999999999995</c:v>
                </c:pt>
                <c:pt idx="797">
                  <c:v>0.57599999999999996</c:v>
                </c:pt>
                <c:pt idx="798">
                  <c:v>0.57489999999999997</c:v>
                </c:pt>
                <c:pt idx="799">
                  <c:v>0.57379999999999998</c:v>
                </c:pt>
                <c:pt idx="800">
                  <c:v>0.57269999999999999</c:v>
                </c:pt>
                <c:pt idx="801">
                  <c:v>0.5716</c:v>
                </c:pt>
                <c:pt idx="802">
                  <c:v>0.57050000000000001</c:v>
                </c:pt>
                <c:pt idx="803">
                  <c:v>0.56940000000000002</c:v>
                </c:pt>
                <c:pt idx="804">
                  <c:v>0.56830000000000003</c:v>
                </c:pt>
                <c:pt idx="805">
                  <c:v>0.56720000000000004</c:v>
                </c:pt>
                <c:pt idx="806">
                  <c:v>0.56609999999999905</c:v>
                </c:pt>
                <c:pt idx="807">
                  <c:v>0.56510000000000005</c:v>
                </c:pt>
                <c:pt idx="808">
                  <c:v>0.56389999999999996</c:v>
                </c:pt>
                <c:pt idx="809">
                  <c:v>0.56289999999999996</c:v>
                </c:pt>
                <c:pt idx="810">
                  <c:v>0.56179999999999997</c:v>
                </c:pt>
                <c:pt idx="811">
                  <c:v>0.56079999999999997</c:v>
                </c:pt>
                <c:pt idx="812">
                  <c:v>0.55959999999999999</c:v>
                </c:pt>
                <c:pt idx="813">
                  <c:v>0.5585</c:v>
                </c:pt>
                <c:pt idx="814">
                  <c:v>0.55759999999999998</c:v>
                </c:pt>
                <c:pt idx="815">
                  <c:v>0.55640000000000001</c:v>
                </c:pt>
                <c:pt idx="816">
                  <c:v>0.55549999999999999</c:v>
                </c:pt>
                <c:pt idx="817">
                  <c:v>0.5544</c:v>
                </c:pt>
                <c:pt idx="818">
                  <c:v>0.55330000000000001</c:v>
                </c:pt>
                <c:pt idx="819">
                  <c:v>0.55230000000000001</c:v>
                </c:pt>
                <c:pt idx="820">
                  <c:v>0.55120000000000002</c:v>
                </c:pt>
                <c:pt idx="821">
                  <c:v>0.55020000000000002</c:v>
                </c:pt>
                <c:pt idx="822">
                  <c:v>0.54910000000000003</c:v>
                </c:pt>
                <c:pt idx="823">
                  <c:v>0.54810000000000003</c:v>
                </c:pt>
                <c:pt idx="824">
                  <c:v>0.54700000000000004</c:v>
                </c:pt>
                <c:pt idx="825">
                  <c:v>0.54600000000000004</c:v>
                </c:pt>
                <c:pt idx="826">
                  <c:v>0.54500000000000004</c:v>
                </c:pt>
                <c:pt idx="827">
                  <c:v>0.54390000000000005</c:v>
                </c:pt>
                <c:pt idx="828">
                  <c:v>0.54290000000000005</c:v>
                </c:pt>
                <c:pt idx="829">
                  <c:v>0.54189999999999905</c:v>
                </c:pt>
                <c:pt idx="830">
                  <c:v>0.54090000000000005</c:v>
                </c:pt>
                <c:pt idx="831">
                  <c:v>0.53979999999999995</c:v>
                </c:pt>
                <c:pt idx="832">
                  <c:v>0.53879999999999995</c:v>
                </c:pt>
                <c:pt idx="833">
                  <c:v>0.53769999999999996</c:v>
                </c:pt>
                <c:pt idx="834">
                  <c:v>0.53680000000000005</c:v>
                </c:pt>
                <c:pt idx="835">
                  <c:v>0.53569999999999995</c:v>
                </c:pt>
                <c:pt idx="836">
                  <c:v>0.53469999999999995</c:v>
                </c:pt>
                <c:pt idx="837">
                  <c:v>0.53369999999999995</c:v>
                </c:pt>
                <c:pt idx="838">
                  <c:v>0.53269999999999995</c:v>
                </c:pt>
                <c:pt idx="839">
                  <c:v>0.53169999999999995</c:v>
                </c:pt>
                <c:pt idx="840">
                  <c:v>0.53069999999999995</c:v>
                </c:pt>
                <c:pt idx="841">
                  <c:v>0.52969999999999995</c:v>
                </c:pt>
                <c:pt idx="842">
                  <c:v>0.52869999999999995</c:v>
                </c:pt>
                <c:pt idx="843">
                  <c:v>0.52769999999999995</c:v>
                </c:pt>
                <c:pt idx="844">
                  <c:v>0.52680000000000005</c:v>
                </c:pt>
                <c:pt idx="845">
                  <c:v>0.52569999999999995</c:v>
                </c:pt>
                <c:pt idx="846">
                  <c:v>0.52480000000000004</c:v>
                </c:pt>
                <c:pt idx="847">
                  <c:v>0.52380000000000004</c:v>
                </c:pt>
                <c:pt idx="848">
                  <c:v>0.52280000000000004</c:v>
                </c:pt>
                <c:pt idx="849">
                  <c:v>0.52190000000000003</c:v>
                </c:pt>
                <c:pt idx="850">
                  <c:v>0.52090000000000003</c:v>
                </c:pt>
                <c:pt idx="851">
                  <c:v>0.52</c:v>
                </c:pt>
                <c:pt idx="852">
                  <c:v>0.51890000000000003</c:v>
                </c:pt>
                <c:pt idx="853">
                  <c:v>0.51800000000000002</c:v>
                </c:pt>
                <c:pt idx="854">
                  <c:v>0.51700000000000002</c:v>
                </c:pt>
                <c:pt idx="855">
                  <c:v>0.5161</c:v>
                </c:pt>
                <c:pt idx="856">
                  <c:v>0.5151</c:v>
                </c:pt>
                <c:pt idx="857">
                  <c:v>0.51419999999999999</c:v>
                </c:pt>
                <c:pt idx="858">
                  <c:v>0.51319999999999999</c:v>
                </c:pt>
                <c:pt idx="859">
                  <c:v>0.51229999999999998</c:v>
                </c:pt>
                <c:pt idx="860">
                  <c:v>0.51129999999999998</c:v>
                </c:pt>
                <c:pt idx="861">
                  <c:v>0.51039999999999996</c:v>
                </c:pt>
                <c:pt idx="862">
                  <c:v>0.50939999999999996</c:v>
                </c:pt>
                <c:pt idx="863">
                  <c:v>0.50849999999999995</c:v>
                </c:pt>
                <c:pt idx="864">
                  <c:v>0.50749999999999995</c:v>
                </c:pt>
                <c:pt idx="865">
                  <c:v>0.50660000000000005</c:v>
                </c:pt>
                <c:pt idx="866">
                  <c:v>0.50570000000000004</c:v>
                </c:pt>
                <c:pt idx="867">
                  <c:v>0.50480000000000003</c:v>
                </c:pt>
                <c:pt idx="868">
                  <c:v>0.50380000000000003</c:v>
                </c:pt>
                <c:pt idx="869">
                  <c:v>0.50290000000000001</c:v>
                </c:pt>
                <c:pt idx="870">
                  <c:v>0.502</c:v>
                </c:pt>
                <c:pt idx="871">
                  <c:v>0.501</c:v>
                </c:pt>
                <c:pt idx="872">
                  <c:v>0.50009999999999999</c:v>
                </c:pt>
                <c:pt idx="873">
                  <c:v>0.49909999999999999</c:v>
                </c:pt>
                <c:pt idx="874">
                  <c:v>0.49829999999999902</c:v>
                </c:pt>
                <c:pt idx="875">
                  <c:v>0.49730000000000002</c:v>
                </c:pt>
                <c:pt idx="876">
                  <c:v>0.4965</c:v>
                </c:pt>
                <c:pt idx="877">
                  <c:v>0.4955</c:v>
                </c:pt>
                <c:pt idx="878">
                  <c:v>0.49469999999999997</c:v>
                </c:pt>
                <c:pt idx="879">
                  <c:v>0.49370000000000003</c:v>
                </c:pt>
                <c:pt idx="880">
                  <c:v>0.4929</c:v>
                </c:pt>
                <c:pt idx="881">
                  <c:v>0.4919</c:v>
                </c:pt>
                <c:pt idx="882">
                  <c:v>0.49109999999999998</c:v>
                </c:pt>
                <c:pt idx="883">
                  <c:v>0.49020000000000002</c:v>
                </c:pt>
                <c:pt idx="884">
                  <c:v>0.48930000000000001</c:v>
                </c:pt>
                <c:pt idx="885">
                  <c:v>0.4884</c:v>
                </c:pt>
                <c:pt idx="886">
                  <c:v>0.48749999999999999</c:v>
                </c:pt>
                <c:pt idx="887">
                  <c:v>0.48659999999999998</c:v>
                </c:pt>
                <c:pt idx="888">
                  <c:v>0.48580000000000001</c:v>
                </c:pt>
                <c:pt idx="889">
                  <c:v>0.4849</c:v>
                </c:pt>
                <c:pt idx="890">
                  <c:v>0.48399999999999999</c:v>
                </c:pt>
                <c:pt idx="891">
                  <c:v>0.48309999999999997</c:v>
                </c:pt>
                <c:pt idx="892">
                  <c:v>0.48220000000000002</c:v>
                </c:pt>
                <c:pt idx="893">
                  <c:v>0.48139999999999999</c:v>
                </c:pt>
                <c:pt idx="894">
                  <c:v>0.48049999999999998</c:v>
                </c:pt>
                <c:pt idx="895">
                  <c:v>0.47960000000000003</c:v>
                </c:pt>
                <c:pt idx="896">
                  <c:v>0.47870000000000001</c:v>
                </c:pt>
                <c:pt idx="897">
                  <c:v>0.47789999999999999</c:v>
                </c:pt>
                <c:pt idx="898">
                  <c:v>0.47699999999999998</c:v>
                </c:pt>
                <c:pt idx="899">
                  <c:v>0.47619999999999901</c:v>
                </c:pt>
                <c:pt idx="900">
                  <c:v>0.4753</c:v>
                </c:pt>
                <c:pt idx="901">
                  <c:v>0.47449999999999998</c:v>
                </c:pt>
                <c:pt idx="902">
                  <c:v>0.47349999999999998</c:v>
                </c:pt>
                <c:pt idx="903">
                  <c:v>0.47270000000000001</c:v>
                </c:pt>
                <c:pt idx="904">
                  <c:v>0.4718</c:v>
                </c:pt>
                <c:pt idx="905">
                  <c:v>0.47099999999999997</c:v>
                </c:pt>
                <c:pt idx="906">
                  <c:v>0.47009999999999902</c:v>
                </c:pt>
                <c:pt idx="907">
                  <c:v>0.46929999999999999</c:v>
                </c:pt>
                <c:pt idx="908">
                  <c:v>0.46849999999999897</c:v>
                </c:pt>
                <c:pt idx="909">
                  <c:v>0.46760000000000002</c:v>
                </c:pt>
                <c:pt idx="910">
                  <c:v>0.46679999999999999</c:v>
                </c:pt>
                <c:pt idx="911">
                  <c:v>0.46600000000000003</c:v>
                </c:pt>
                <c:pt idx="912">
                  <c:v>0.4652</c:v>
                </c:pt>
                <c:pt idx="913">
                  <c:v>0.46429999999999999</c:v>
                </c:pt>
                <c:pt idx="914">
                  <c:v>0.46350000000000002</c:v>
                </c:pt>
                <c:pt idx="915">
                  <c:v>0.46260000000000001</c:v>
                </c:pt>
                <c:pt idx="916">
                  <c:v>0.46189999999999998</c:v>
                </c:pt>
                <c:pt idx="917">
                  <c:v>0.46100000000000002</c:v>
                </c:pt>
                <c:pt idx="918">
                  <c:v>0.4602</c:v>
                </c:pt>
                <c:pt idx="919">
                  <c:v>0.45929999999999999</c:v>
                </c:pt>
                <c:pt idx="920">
                  <c:v>0.45860000000000001</c:v>
                </c:pt>
                <c:pt idx="921">
                  <c:v>0.4577</c:v>
                </c:pt>
                <c:pt idx="922">
                  <c:v>0.45689999999999997</c:v>
                </c:pt>
                <c:pt idx="923">
                  <c:v>0.45610000000000001</c:v>
                </c:pt>
                <c:pt idx="924">
                  <c:v>0.45529999999999998</c:v>
                </c:pt>
                <c:pt idx="925">
                  <c:v>0.45450000000000002</c:v>
                </c:pt>
                <c:pt idx="926">
                  <c:v>0.45369999999999999</c:v>
                </c:pt>
                <c:pt idx="927">
                  <c:v>0.45290000000000002</c:v>
                </c:pt>
                <c:pt idx="928">
                  <c:v>0.4521</c:v>
                </c:pt>
                <c:pt idx="929">
                  <c:v>0.45129999999999998</c:v>
                </c:pt>
                <c:pt idx="930">
                  <c:v>0.45050000000000001</c:v>
                </c:pt>
                <c:pt idx="931">
                  <c:v>0.44969999999999999</c:v>
                </c:pt>
                <c:pt idx="932">
                  <c:v>0.44890000000000002</c:v>
                </c:pt>
                <c:pt idx="933">
                  <c:v>0.4481</c:v>
                </c:pt>
                <c:pt idx="934">
                  <c:v>0.44729999999999998</c:v>
                </c:pt>
                <c:pt idx="935">
                  <c:v>0.44650000000000001</c:v>
                </c:pt>
                <c:pt idx="936">
                  <c:v>0.44569999999999999</c:v>
                </c:pt>
                <c:pt idx="937">
                  <c:v>0.44490000000000002</c:v>
                </c:pt>
                <c:pt idx="938">
                  <c:v>0.44419999999999998</c:v>
                </c:pt>
                <c:pt idx="939">
                  <c:v>0.44330000000000003</c:v>
                </c:pt>
                <c:pt idx="940">
                  <c:v>0.44259999999999999</c:v>
                </c:pt>
                <c:pt idx="941">
                  <c:v>0.44180000000000003</c:v>
                </c:pt>
                <c:pt idx="942">
                  <c:v>0.441</c:v>
                </c:pt>
                <c:pt idx="943">
                  <c:v>0.44019999999999998</c:v>
                </c:pt>
                <c:pt idx="944">
                  <c:v>0.43940000000000001</c:v>
                </c:pt>
                <c:pt idx="945">
                  <c:v>0.43859999999999999</c:v>
                </c:pt>
                <c:pt idx="946">
                  <c:v>0.43789999999999901</c:v>
                </c:pt>
                <c:pt idx="947">
                  <c:v>0.43709999999999999</c:v>
                </c:pt>
                <c:pt idx="948">
                  <c:v>0.43640000000000001</c:v>
                </c:pt>
                <c:pt idx="949">
                  <c:v>0.43559999999999999</c:v>
                </c:pt>
                <c:pt idx="950">
                  <c:v>0.43490000000000001</c:v>
                </c:pt>
                <c:pt idx="951">
                  <c:v>0.43409999999999999</c:v>
                </c:pt>
                <c:pt idx="952">
                  <c:v>0.43330000000000002</c:v>
                </c:pt>
                <c:pt idx="953">
                  <c:v>0.43259999999999998</c:v>
                </c:pt>
                <c:pt idx="954">
                  <c:v>0.43179999999999902</c:v>
                </c:pt>
                <c:pt idx="955">
                  <c:v>0.43109999999999998</c:v>
                </c:pt>
                <c:pt idx="956">
                  <c:v>0.43030000000000002</c:v>
                </c:pt>
                <c:pt idx="957">
                  <c:v>0.42959999999999998</c:v>
                </c:pt>
                <c:pt idx="958">
                  <c:v>0.42880000000000001</c:v>
                </c:pt>
                <c:pt idx="959">
                  <c:v>0.42809999999999998</c:v>
                </c:pt>
                <c:pt idx="960">
                  <c:v>0.42730000000000001</c:v>
                </c:pt>
                <c:pt idx="961">
                  <c:v>0.42659999999999998</c:v>
                </c:pt>
                <c:pt idx="962">
                  <c:v>0.42580000000000001</c:v>
                </c:pt>
                <c:pt idx="963">
                  <c:v>0.42509999999999998</c:v>
                </c:pt>
                <c:pt idx="964">
                  <c:v>0.42430000000000001</c:v>
                </c:pt>
                <c:pt idx="965">
                  <c:v>0.42370000000000002</c:v>
                </c:pt>
                <c:pt idx="966">
                  <c:v>0.4229</c:v>
                </c:pt>
                <c:pt idx="967">
                  <c:v>0.42220000000000002</c:v>
                </c:pt>
                <c:pt idx="968">
                  <c:v>0.4214</c:v>
                </c:pt>
                <c:pt idx="969">
                  <c:v>0.42070000000000002</c:v>
                </c:pt>
                <c:pt idx="970">
                  <c:v>0.42</c:v>
                </c:pt>
                <c:pt idx="971">
                  <c:v>0.41930000000000001</c:v>
                </c:pt>
                <c:pt idx="972">
                  <c:v>0.41849999999999998</c:v>
                </c:pt>
                <c:pt idx="973">
                  <c:v>0.4178</c:v>
                </c:pt>
                <c:pt idx="974">
                  <c:v>0.41710000000000003</c:v>
                </c:pt>
                <c:pt idx="975">
                  <c:v>0.4163</c:v>
                </c:pt>
                <c:pt idx="976">
                  <c:v>0.41559999999999903</c:v>
                </c:pt>
                <c:pt idx="977">
                  <c:v>0.41489999999999999</c:v>
                </c:pt>
                <c:pt idx="978">
                  <c:v>0.41420000000000001</c:v>
                </c:pt>
                <c:pt idx="979">
                  <c:v>0.41339999999999999</c:v>
                </c:pt>
                <c:pt idx="980">
                  <c:v>0.4128</c:v>
                </c:pt>
                <c:pt idx="981">
                  <c:v>0.41199999999999998</c:v>
                </c:pt>
                <c:pt idx="982">
                  <c:v>0.41139999999999999</c:v>
                </c:pt>
                <c:pt idx="983">
                  <c:v>0.41060000000000002</c:v>
                </c:pt>
                <c:pt idx="984">
                  <c:v>0.40989999999999999</c:v>
                </c:pt>
                <c:pt idx="985">
                  <c:v>0.40920000000000001</c:v>
                </c:pt>
                <c:pt idx="986">
                  <c:v>0.40849999999999997</c:v>
                </c:pt>
                <c:pt idx="987">
                  <c:v>0.4078</c:v>
                </c:pt>
                <c:pt idx="988">
                  <c:v>0.40720000000000001</c:v>
                </c:pt>
                <c:pt idx="989">
                  <c:v>0.40649999999999997</c:v>
                </c:pt>
                <c:pt idx="990">
                  <c:v>0.40579999999999999</c:v>
                </c:pt>
                <c:pt idx="991">
                  <c:v>0.40510000000000002</c:v>
                </c:pt>
                <c:pt idx="992">
                  <c:v>0.40439999999999998</c:v>
                </c:pt>
                <c:pt idx="993">
                  <c:v>0.4037</c:v>
                </c:pt>
                <c:pt idx="994">
                  <c:v>0.40300000000000002</c:v>
                </c:pt>
                <c:pt idx="995">
                  <c:v>0.40229999999999999</c:v>
                </c:pt>
                <c:pt idx="996">
                  <c:v>0.4017</c:v>
                </c:pt>
                <c:pt idx="997">
                  <c:v>0.40100000000000002</c:v>
                </c:pt>
                <c:pt idx="998">
                  <c:v>0.40029999999999999</c:v>
                </c:pt>
                <c:pt idx="999">
                  <c:v>0.39960000000000001</c:v>
                </c:pt>
                <c:pt idx="1000">
                  <c:v>0.39900000000000002</c:v>
                </c:pt>
                <c:pt idx="1001">
                  <c:v>0.3982</c:v>
                </c:pt>
                <c:pt idx="1002">
                  <c:v>0.39760000000000001</c:v>
                </c:pt>
                <c:pt idx="1003">
                  <c:v>0.39689999999999998</c:v>
                </c:pt>
                <c:pt idx="1004">
                  <c:v>0.39629999999999999</c:v>
                </c:pt>
                <c:pt idx="1005">
                  <c:v>0.39560000000000001</c:v>
                </c:pt>
                <c:pt idx="1006">
                  <c:v>0.39500000000000002</c:v>
                </c:pt>
                <c:pt idx="1007">
                  <c:v>0.39429999999999998</c:v>
                </c:pt>
                <c:pt idx="1008">
                  <c:v>0.39369999999999999</c:v>
                </c:pt>
                <c:pt idx="1009">
                  <c:v>0.39290000000000003</c:v>
                </c:pt>
                <c:pt idx="1010">
                  <c:v>0.39229999999999998</c:v>
                </c:pt>
                <c:pt idx="1011">
                  <c:v>0.3916</c:v>
                </c:pt>
                <c:pt idx="1012">
                  <c:v>0.39100000000000001</c:v>
                </c:pt>
                <c:pt idx="1013">
                  <c:v>0.39029999999999998</c:v>
                </c:pt>
                <c:pt idx="1014">
                  <c:v>0.38969999999999999</c:v>
                </c:pt>
                <c:pt idx="1015">
                  <c:v>0.3891</c:v>
                </c:pt>
                <c:pt idx="1016">
                  <c:v>0.38840000000000002</c:v>
                </c:pt>
                <c:pt idx="1017">
                  <c:v>0.38779999999999998</c:v>
                </c:pt>
                <c:pt idx="1018">
                  <c:v>0.3871</c:v>
                </c:pt>
                <c:pt idx="1019">
                  <c:v>0.38650000000000001</c:v>
                </c:pt>
                <c:pt idx="1020">
                  <c:v>0.38569999999999999</c:v>
                </c:pt>
                <c:pt idx="1021">
                  <c:v>0.38519999999999999</c:v>
                </c:pt>
                <c:pt idx="1022">
                  <c:v>0.38440000000000002</c:v>
                </c:pt>
                <c:pt idx="1023">
                  <c:v>0.38390000000000002</c:v>
                </c:pt>
                <c:pt idx="1024">
                  <c:v>0.38319999999999999</c:v>
                </c:pt>
                <c:pt idx="1025">
                  <c:v>0.3826</c:v>
                </c:pt>
                <c:pt idx="1026">
                  <c:v>0.38190000000000002</c:v>
                </c:pt>
                <c:pt idx="1027">
                  <c:v>0.38129999999999997</c:v>
                </c:pt>
                <c:pt idx="1028">
                  <c:v>0.38059999999999999</c:v>
                </c:pt>
                <c:pt idx="1029">
                  <c:v>0.38009999999999999</c:v>
                </c:pt>
                <c:pt idx="1030">
                  <c:v>0.37940000000000002</c:v>
                </c:pt>
                <c:pt idx="1031">
                  <c:v>0.37880000000000003</c:v>
                </c:pt>
                <c:pt idx="1032">
                  <c:v>0.37809999999999999</c:v>
                </c:pt>
                <c:pt idx="1033">
                  <c:v>0.3775</c:v>
                </c:pt>
                <c:pt idx="1034">
                  <c:v>0.37690000000000001</c:v>
                </c:pt>
                <c:pt idx="1035">
                  <c:v>0.37630000000000002</c:v>
                </c:pt>
                <c:pt idx="1036">
                  <c:v>0.37559999999999999</c:v>
                </c:pt>
                <c:pt idx="1037">
                  <c:v>0.375</c:v>
                </c:pt>
                <c:pt idx="1038">
                  <c:v>0.37440000000000001</c:v>
                </c:pt>
                <c:pt idx="1039">
                  <c:v>0.37380000000000002</c:v>
                </c:pt>
                <c:pt idx="1040">
                  <c:v>0.37319999999999998</c:v>
                </c:pt>
                <c:pt idx="1041">
                  <c:v>0.3725</c:v>
                </c:pt>
                <c:pt idx="1042">
                  <c:v>0.37190000000000001</c:v>
                </c:pt>
                <c:pt idx="1043">
                  <c:v>0.37130000000000002</c:v>
                </c:pt>
                <c:pt idx="1044">
                  <c:v>0.37069999999999997</c:v>
                </c:pt>
                <c:pt idx="1045">
                  <c:v>0.37</c:v>
                </c:pt>
                <c:pt idx="1046">
                  <c:v>0.36940000000000001</c:v>
                </c:pt>
                <c:pt idx="1047">
                  <c:v>0.36880000000000002</c:v>
                </c:pt>
                <c:pt idx="1048">
                  <c:v>0.36820000000000003</c:v>
                </c:pt>
                <c:pt idx="1049">
                  <c:v>0.36759999999999998</c:v>
                </c:pt>
                <c:pt idx="1050">
                  <c:v>0.36349999999999999</c:v>
                </c:pt>
              </c:numCache>
            </c:numRef>
          </c:yVal>
          <c:smooth val="1"/>
          <c:extLst>
            <c:ext xmlns:c16="http://schemas.microsoft.com/office/drawing/2014/chart" uri="{C3380CC4-5D6E-409C-BE32-E72D297353CC}">
              <c16:uniqueId val="{00000000-4AB5-4C35-870D-275E510E66FE}"/>
            </c:ext>
          </c:extLst>
        </c:ser>
        <c:dLbls>
          <c:showLegendKey val="0"/>
          <c:showVal val="0"/>
          <c:showCatName val="0"/>
          <c:showSerName val="0"/>
          <c:showPercent val="0"/>
          <c:showBubbleSize val="0"/>
        </c:dLbls>
        <c:axId val="1050933824"/>
        <c:axId val="1709214272"/>
        <c:extLst>
          <c:ext xmlns:c15="http://schemas.microsoft.com/office/drawing/2012/chart" uri="{02D57815-91ED-43cb-92C2-25804820EDAC}">
            <c15:filteredScatterSeries>
              <c15:ser>
                <c:idx val="0"/>
                <c:order val="0"/>
                <c:tx>
                  <c:strRef>
                    <c:extLst>
                      <c:ext uri="{02D57815-91ED-43cb-92C2-25804820EDAC}">
                        <c15:formulaRef>
                          <c15:sqref>Sheet1!$E$2</c15:sqref>
                        </c15:formulaRef>
                      </c:ext>
                    </c:extLst>
                    <c:strCache>
                      <c:ptCount val="1"/>
                      <c:pt idx="0">
                        <c:v>Time (UTC)</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yVal>
                  <c:numRef>
                    <c:extLst>
                      <c:ext uri="{02D57815-91ED-43cb-92C2-25804820EDAC}">
                        <c15:formulaRef>
                          <c15:sqref>Sheet1!$E$3:$E$1053</c15:sqref>
                        </c15:formulaRef>
                      </c:ext>
                    </c:extLst>
                    <c:numCache>
                      <c:formatCode>h:mm:ss\ AM/PM</c:formatCode>
                      <c:ptCount val="1051"/>
                      <c:pt idx="0">
                        <c:v>0.80701388888888881</c:v>
                      </c:pt>
                      <c:pt idx="1">
                        <c:v>0.80703703703703711</c:v>
                      </c:pt>
                      <c:pt idx="2">
                        <c:v>0.80708333333333337</c:v>
                      </c:pt>
                      <c:pt idx="3">
                        <c:v>0.80710648148148145</c:v>
                      </c:pt>
                      <c:pt idx="4">
                        <c:v>0.80714120370370368</c:v>
                      </c:pt>
                      <c:pt idx="5">
                        <c:v>0.8071990740740741</c:v>
                      </c:pt>
                      <c:pt idx="6">
                        <c:v>0.80722222222222229</c:v>
                      </c:pt>
                      <c:pt idx="7">
                        <c:v>0.80726851851851855</c:v>
                      </c:pt>
                      <c:pt idx="8">
                        <c:v>0.80730324074074078</c:v>
                      </c:pt>
                      <c:pt idx="9">
                        <c:v>0.80732638888888886</c:v>
                      </c:pt>
                      <c:pt idx="10">
                        <c:v>0.80736111111111108</c:v>
                      </c:pt>
                      <c:pt idx="11">
                        <c:v>0.8074189814814815</c:v>
                      </c:pt>
                      <c:pt idx="12">
                        <c:v>0.80745370370370362</c:v>
                      </c:pt>
                      <c:pt idx="13">
                        <c:v>0.80748842592592596</c:v>
                      </c:pt>
                      <c:pt idx="14">
                        <c:v>0.80752314814814818</c:v>
                      </c:pt>
                      <c:pt idx="15">
                        <c:v>0.80755787037037041</c:v>
                      </c:pt>
                      <c:pt idx="16">
                        <c:v>0.80759259259259253</c:v>
                      </c:pt>
                      <c:pt idx="17">
                        <c:v>0.80762731481481476</c:v>
                      </c:pt>
                      <c:pt idx="18">
                        <c:v>0.80767361111111102</c:v>
                      </c:pt>
                      <c:pt idx="19">
                        <c:v>0.80769675925925932</c:v>
                      </c:pt>
                      <c:pt idx="20">
                        <c:v>0.80774305555555559</c:v>
                      </c:pt>
                      <c:pt idx="21">
                        <c:v>0.80777777777777782</c:v>
                      </c:pt>
                      <c:pt idx="22">
                        <c:v>0.80782407407407408</c:v>
                      </c:pt>
                      <c:pt idx="23">
                        <c:v>0.80784722222222216</c:v>
                      </c:pt>
                      <c:pt idx="24">
                        <c:v>0.80789351851851843</c:v>
                      </c:pt>
                      <c:pt idx="25">
                        <c:v>0.80791666666666673</c:v>
                      </c:pt>
                      <c:pt idx="26">
                        <c:v>0.80796296296296299</c:v>
                      </c:pt>
                      <c:pt idx="27">
                        <c:v>0.80800925925925926</c:v>
                      </c:pt>
                      <c:pt idx="28">
                        <c:v>0.80803240740740734</c:v>
                      </c:pt>
                      <c:pt idx="29">
                        <c:v>0.80806712962962957</c:v>
                      </c:pt>
                      <c:pt idx="30">
                        <c:v>0.80811342592592583</c:v>
                      </c:pt>
                      <c:pt idx="31">
                        <c:v>0.80814814814814817</c:v>
                      </c:pt>
                      <c:pt idx="32">
                        <c:v>0.8081828703703704</c:v>
                      </c:pt>
                      <c:pt idx="33">
                        <c:v>0.80822916666666667</c:v>
                      </c:pt>
                      <c:pt idx="34">
                        <c:v>0.80825231481481474</c:v>
                      </c:pt>
                      <c:pt idx="35">
                        <c:v>0.80829861111111112</c:v>
                      </c:pt>
                      <c:pt idx="36">
                        <c:v>0.80833333333333324</c:v>
                      </c:pt>
                      <c:pt idx="37">
                        <c:v>0.80836805555555558</c:v>
                      </c:pt>
                      <c:pt idx="38">
                        <c:v>0.8084027777777778</c:v>
                      </c:pt>
                      <c:pt idx="39">
                        <c:v>0.80844907407407407</c:v>
                      </c:pt>
                      <c:pt idx="40">
                        <c:v>0.80847222222222215</c:v>
                      </c:pt>
                      <c:pt idx="41">
                        <c:v>0.80851851851851853</c:v>
                      </c:pt>
                      <c:pt idx="42">
                        <c:v>0.80854166666666671</c:v>
                      </c:pt>
                      <c:pt idx="43">
                        <c:v>0.80859953703703702</c:v>
                      </c:pt>
                      <c:pt idx="44">
                        <c:v>0.80862268518518521</c:v>
                      </c:pt>
                      <c:pt idx="45">
                        <c:v>0.80866898148148147</c:v>
                      </c:pt>
                      <c:pt idx="46">
                        <c:v>0.80869212962962955</c:v>
                      </c:pt>
                      <c:pt idx="47">
                        <c:v>0.80873842592592593</c:v>
                      </c:pt>
                      <c:pt idx="48">
                        <c:v>0.80877314814814805</c:v>
                      </c:pt>
                      <c:pt idx="49">
                        <c:v>0.80881944444444442</c:v>
                      </c:pt>
                      <c:pt idx="50">
                        <c:v>0.80885416666666676</c:v>
                      </c:pt>
                      <c:pt idx="51">
                        <c:v>0.80888888888888888</c:v>
                      </c:pt>
                      <c:pt idx="52">
                        <c:v>0.80891203703703696</c:v>
                      </c:pt>
                      <c:pt idx="53">
                        <c:v>0.80895833333333333</c:v>
                      </c:pt>
                      <c:pt idx="54">
                        <c:v>0.8090046296296296</c:v>
                      </c:pt>
                      <c:pt idx="55">
                        <c:v>0.80902777777777779</c:v>
                      </c:pt>
                      <c:pt idx="56">
                        <c:v>0.80907407407407417</c:v>
                      </c:pt>
                      <c:pt idx="57">
                        <c:v>0.80909722222222225</c:v>
                      </c:pt>
                      <c:pt idx="58">
                        <c:v>0.80913194444444436</c:v>
                      </c:pt>
                      <c:pt idx="59">
                        <c:v>0.80918981481481478</c:v>
                      </c:pt>
                      <c:pt idx="60">
                        <c:v>0.80921296296296286</c:v>
                      </c:pt>
                      <c:pt idx="61">
                        <c:v>0.80924768518518519</c:v>
                      </c:pt>
                      <c:pt idx="62">
                        <c:v>0.80928240740740742</c:v>
                      </c:pt>
                      <c:pt idx="63">
                        <c:v>0.80931712962962965</c:v>
                      </c:pt>
                      <c:pt idx="64">
                        <c:v>0.80937500000000007</c:v>
                      </c:pt>
                      <c:pt idx="65">
                        <c:v>0.80939814814814814</c:v>
                      </c:pt>
                      <c:pt idx="66">
                        <c:v>0.80944444444444441</c:v>
                      </c:pt>
                      <c:pt idx="67">
                        <c:v>0.80947916666666664</c:v>
                      </c:pt>
                      <c:pt idx="68">
                        <c:v>0.80951388888888898</c:v>
                      </c:pt>
                      <c:pt idx="69">
                        <c:v>0.80953703703703705</c:v>
                      </c:pt>
                      <c:pt idx="70">
                        <c:v>0.80959490740740747</c:v>
                      </c:pt>
                      <c:pt idx="71">
                        <c:v>0.80962962962962959</c:v>
                      </c:pt>
                      <c:pt idx="72">
                        <c:v>0.80965277777777767</c:v>
                      </c:pt>
                      <c:pt idx="73">
                        <c:v>0.80969907407407404</c:v>
                      </c:pt>
                      <c:pt idx="74">
                        <c:v>0.80972222222222223</c:v>
                      </c:pt>
                      <c:pt idx="75">
                        <c:v>0.8097685185185185</c:v>
                      </c:pt>
                      <c:pt idx="76">
                        <c:v>0.80980324074074073</c:v>
                      </c:pt>
                      <c:pt idx="77">
                        <c:v>0.80984953703703699</c:v>
                      </c:pt>
                      <c:pt idx="78">
                        <c:v>0.80988425925925922</c:v>
                      </c:pt>
                      <c:pt idx="79">
                        <c:v>0.80991898148148145</c:v>
                      </c:pt>
                      <c:pt idx="80">
                        <c:v>0.80994212962962964</c:v>
                      </c:pt>
                      <c:pt idx="81">
                        <c:v>0.81</c:v>
                      </c:pt>
                      <c:pt idx="82">
                        <c:v>0.81003472222222228</c:v>
                      </c:pt>
                      <c:pt idx="83">
                        <c:v>0.81005787037037036</c:v>
                      </c:pt>
                      <c:pt idx="84">
                        <c:v>0.81010416666666663</c:v>
                      </c:pt>
                      <c:pt idx="85">
                        <c:v>0.81013888888888896</c:v>
                      </c:pt>
                      <c:pt idx="86">
                        <c:v>0.81018518518518512</c:v>
                      </c:pt>
                      <c:pt idx="87">
                        <c:v>0.81021990740740746</c:v>
                      </c:pt>
                      <c:pt idx="88">
                        <c:v>0.81025462962962969</c:v>
                      </c:pt>
                      <c:pt idx="89">
                        <c:v>0.8102893518518518</c:v>
                      </c:pt>
                      <c:pt idx="90">
                        <c:v>0.8103125000000001</c:v>
                      </c:pt>
                      <c:pt idx="91">
                        <c:v>0.81035879629629637</c:v>
                      </c:pt>
                      <c:pt idx="92">
                        <c:v>0.81040509259259252</c:v>
                      </c:pt>
                      <c:pt idx="93">
                        <c:v>0.81042824074074071</c:v>
                      </c:pt>
                      <c:pt idx="94">
                        <c:v>0.81047453703703709</c:v>
                      </c:pt>
                      <c:pt idx="95">
                        <c:v>0.81049768518518517</c:v>
                      </c:pt>
                      <c:pt idx="96">
                        <c:v>0.81053240740740751</c:v>
                      </c:pt>
                      <c:pt idx="97">
                        <c:v>0.8105902777777777</c:v>
                      </c:pt>
                      <c:pt idx="98">
                        <c:v>0.810613425925926</c:v>
                      </c:pt>
                      <c:pt idx="99">
                        <c:v>0.81065972222222227</c:v>
                      </c:pt>
                      <c:pt idx="100">
                        <c:v>0.81068287037037035</c:v>
                      </c:pt>
                      <c:pt idx="101">
                        <c:v>0.81072916666666661</c:v>
                      </c:pt>
                      <c:pt idx="102">
                        <c:v>0.81077546296296299</c:v>
                      </c:pt>
                      <c:pt idx="103">
                        <c:v>0.81079861111111118</c:v>
                      </c:pt>
                      <c:pt idx="104">
                        <c:v>0.81084490740740733</c:v>
                      </c:pt>
                      <c:pt idx="105">
                        <c:v>0.81086805555555552</c:v>
                      </c:pt>
                      <c:pt idx="106">
                        <c:v>0.8109143518518519</c:v>
                      </c:pt>
                      <c:pt idx="107">
                        <c:v>0.81094907407407402</c:v>
                      </c:pt>
                      <c:pt idx="108">
                        <c:v>0.81099537037037039</c:v>
                      </c:pt>
                      <c:pt idx="109">
                        <c:v>0.81103009259259251</c:v>
                      </c:pt>
                      <c:pt idx="110">
                        <c:v>0.81105324074074081</c:v>
                      </c:pt>
                      <c:pt idx="111">
                        <c:v>0.81109953703703708</c:v>
                      </c:pt>
                      <c:pt idx="112">
                        <c:v>0.8111342592592593</c:v>
                      </c:pt>
                      <c:pt idx="113">
                        <c:v>0.81118055555555557</c:v>
                      </c:pt>
                      <c:pt idx="114">
                        <c:v>0.81120370370370365</c:v>
                      </c:pt>
                      <c:pt idx="115">
                        <c:v>0.81124999999999992</c:v>
                      </c:pt>
                      <c:pt idx="116">
                        <c:v>0.81128472222222225</c:v>
                      </c:pt>
                      <c:pt idx="117">
                        <c:v>0.81130787037037033</c:v>
                      </c:pt>
                      <c:pt idx="118">
                        <c:v>0.81135416666666671</c:v>
                      </c:pt>
                      <c:pt idx="119">
                        <c:v>0.81140046296296298</c:v>
                      </c:pt>
                      <c:pt idx="120">
                        <c:v>0.81142361111111105</c:v>
                      </c:pt>
                      <c:pt idx="121">
                        <c:v>0.81146990740740732</c:v>
                      </c:pt>
                      <c:pt idx="122">
                        <c:v>0.81149305555555562</c:v>
                      </c:pt>
                      <c:pt idx="123">
                        <c:v>0.81152777777777774</c:v>
                      </c:pt>
                      <c:pt idx="124">
                        <c:v>0.81157407407407411</c:v>
                      </c:pt>
                      <c:pt idx="125">
                        <c:v>0.81162037037037038</c:v>
                      </c:pt>
                      <c:pt idx="126">
                        <c:v>0.81164351851851846</c:v>
                      </c:pt>
                      <c:pt idx="127">
                        <c:v>0.81168981481481473</c:v>
                      </c:pt>
                      <c:pt idx="128">
                        <c:v>0.81171296296296302</c:v>
                      </c:pt>
                      <c:pt idx="129">
                        <c:v>0.81175925925925929</c:v>
                      </c:pt>
                      <c:pt idx="130">
                        <c:v>0.81180555555555556</c:v>
                      </c:pt>
                      <c:pt idx="131">
                        <c:v>0.81184027777777779</c:v>
                      </c:pt>
                      <c:pt idx="132">
                        <c:v>0.81186342592592586</c:v>
                      </c:pt>
                      <c:pt idx="133">
                        <c:v>0.81190972222222213</c:v>
                      </c:pt>
                      <c:pt idx="134">
                        <c:v>0.81194444444444447</c:v>
                      </c:pt>
                      <c:pt idx="135">
                        <c:v>0.81199074074074085</c:v>
                      </c:pt>
                      <c:pt idx="136">
                        <c:v>0.81201388888888892</c:v>
                      </c:pt>
                      <c:pt idx="137">
                        <c:v>0.81206018518518519</c:v>
                      </c:pt>
                      <c:pt idx="138">
                        <c:v>0.81209490740740742</c:v>
                      </c:pt>
                      <c:pt idx="139">
                        <c:v>0.81212962962962953</c:v>
                      </c:pt>
                      <c:pt idx="140">
                        <c:v>0.81217592592592591</c:v>
                      </c:pt>
                      <c:pt idx="141">
                        <c:v>0.8121990740740741</c:v>
                      </c:pt>
                      <c:pt idx="142">
                        <c:v>0.81224537037037037</c:v>
                      </c:pt>
                      <c:pt idx="143">
                        <c:v>0.81226851851851845</c:v>
                      </c:pt>
                      <c:pt idx="144">
                        <c:v>0.81231481481481482</c:v>
                      </c:pt>
                      <c:pt idx="145">
                        <c:v>0.81234953703703694</c:v>
                      </c:pt>
                      <c:pt idx="146">
                        <c:v>0.81238425925925928</c:v>
                      </c:pt>
                      <c:pt idx="147">
                        <c:v>0.81243055555555566</c:v>
                      </c:pt>
                      <c:pt idx="148">
                        <c:v>0.81246527777777777</c:v>
                      </c:pt>
                      <c:pt idx="149">
                        <c:v>0.81248842592592585</c:v>
                      </c:pt>
                      <c:pt idx="150">
                        <c:v>0.81253472222222223</c:v>
                      </c:pt>
                      <c:pt idx="151">
                        <c:v>0.81258101851851849</c:v>
                      </c:pt>
                      <c:pt idx="152">
                        <c:v>0.81260416666666668</c:v>
                      </c:pt>
                      <c:pt idx="153">
                        <c:v>0.81263888888888891</c:v>
                      </c:pt>
                      <c:pt idx="154">
                        <c:v>0.81268518518518518</c:v>
                      </c:pt>
                      <c:pt idx="155">
                        <c:v>0.81270833333333325</c:v>
                      </c:pt>
                      <c:pt idx="156">
                        <c:v>0.81275462962962963</c:v>
                      </c:pt>
                      <c:pt idx="157">
                        <c:v>0.81278935185185175</c:v>
                      </c:pt>
                      <c:pt idx="158">
                        <c:v>0.81282407407407409</c:v>
                      </c:pt>
                      <c:pt idx="159">
                        <c:v>0.81285879629629632</c:v>
                      </c:pt>
                      <c:pt idx="160">
                        <c:v>0.81290509259259258</c:v>
                      </c:pt>
                      <c:pt idx="161">
                        <c:v>0.81293981481481481</c:v>
                      </c:pt>
                      <c:pt idx="162">
                        <c:v>0.81298611111111108</c:v>
                      </c:pt>
                      <c:pt idx="163">
                        <c:v>0.81300925925925915</c:v>
                      </c:pt>
                      <c:pt idx="164">
                        <c:v>0.81305555555555553</c:v>
                      </c:pt>
                      <c:pt idx="165">
                        <c:v>0.81307870370370372</c:v>
                      </c:pt>
                      <c:pt idx="166">
                        <c:v>0.81312499999999999</c:v>
                      </c:pt>
                      <c:pt idx="167">
                        <c:v>0.81315972222222221</c:v>
                      </c:pt>
                      <c:pt idx="168">
                        <c:v>0.81319444444444444</c:v>
                      </c:pt>
                      <c:pt idx="169">
                        <c:v>0.81322916666666656</c:v>
                      </c:pt>
                      <c:pt idx="170">
                        <c:v>0.81327546296296294</c:v>
                      </c:pt>
                      <c:pt idx="171">
                        <c:v>0.81329861111111112</c:v>
                      </c:pt>
                      <c:pt idx="172">
                        <c:v>0.81335648148148154</c:v>
                      </c:pt>
                      <c:pt idx="173">
                        <c:v>0.81339120370370377</c:v>
                      </c:pt>
                      <c:pt idx="174">
                        <c:v>0.81342592592592589</c:v>
                      </c:pt>
                      <c:pt idx="175">
                        <c:v>0.81346064814814811</c:v>
                      </c:pt>
                      <c:pt idx="176">
                        <c:v>0.81349537037037034</c:v>
                      </c:pt>
                      <c:pt idx="177">
                        <c:v>0.81353009259259268</c:v>
                      </c:pt>
                      <c:pt idx="178">
                        <c:v>0.8135648148148148</c:v>
                      </c:pt>
                      <c:pt idx="179">
                        <c:v>0.81359953703703702</c:v>
                      </c:pt>
                      <c:pt idx="180">
                        <c:v>0.81364583333333329</c:v>
                      </c:pt>
                      <c:pt idx="181">
                        <c:v>0.81368055555555552</c:v>
                      </c:pt>
                      <c:pt idx="182">
                        <c:v>0.81370370370370371</c:v>
                      </c:pt>
                      <c:pt idx="183">
                        <c:v>0.81376157407407401</c:v>
                      </c:pt>
                      <c:pt idx="184">
                        <c:v>0.8137847222222222</c:v>
                      </c:pt>
                      <c:pt idx="185">
                        <c:v>0.81381944444444443</c:v>
                      </c:pt>
                      <c:pt idx="186">
                        <c:v>0.81385416666666666</c:v>
                      </c:pt>
                      <c:pt idx="187">
                        <c:v>0.81390046296296292</c:v>
                      </c:pt>
                      <c:pt idx="188">
                        <c:v>0.81392361111111111</c:v>
                      </c:pt>
                      <c:pt idx="189">
                        <c:v>0.81398148148148142</c:v>
                      </c:pt>
                      <c:pt idx="190">
                        <c:v>0.81400462962962961</c:v>
                      </c:pt>
                      <c:pt idx="191">
                        <c:v>0.81405092592592598</c:v>
                      </c:pt>
                      <c:pt idx="192">
                        <c:v>0.81407407407407406</c:v>
                      </c:pt>
                      <c:pt idx="193">
                        <c:v>0.81412037037037033</c:v>
                      </c:pt>
                      <c:pt idx="194">
                        <c:v>0.81415509259259267</c:v>
                      </c:pt>
                      <c:pt idx="195">
                        <c:v>0.81420138888888882</c:v>
                      </c:pt>
                      <c:pt idx="196">
                        <c:v>0.81422453703703701</c:v>
                      </c:pt>
                      <c:pt idx="197">
                        <c:v>0.81427083333333339</c:v>
                      </c:pt>
                      <c:pt idx="198">
                        <c:v>0.81429398148148147</c:v>
                      </c:pt>
                      <c:pt idx="199">
                        <c:v>0.81435185185185188</c:v>
                      </c:pt>
                      <c:pt idx="200">
                        <c:v>0.81437500000000007</c:v>
                      </c:pt>
                      <c:pt idx="201">
                        <c:v>0.81442129629629623</c:v>
                      </c:pt>
                      <c:pt idx="202">
                        <c:v>0.81444444444444442</c:v>
                      </c:pt>
                      <c:pt idx="203">
                        <c:v>0.81447916666666664</c:v>
                      </c:pt>
                      <c:pt idx="204">
                        <c:v>0.81452546296296291</c:v>
                      </c:pt>
                      <c:pt idx="205">
                        <c:v>0.81457175925925929</c:v>
                      </c:pt>
                      <c:pt idx="206">
                        <c:v>0.8146064814814814</c:v>
                      </c:pt>
                      <c:pt idx="207">
                        <c:v>0.81464120370370363</c:v>
                      </c:pt>
                      <c:pt idx="208">
                        <c:v>0.81467592592592597</c:v>
                      </c:pt>
                      <c:pt idx="209">
                        <c:v>0.81469907407407405</c:v>
                      </c:pt>
                      <c:pt idx="210">
                        <c:v>0.81475694444444446</c:v>
                      </c:pt>
                      <c:pt idx="211">
                        <c:v>0.81478009259259254</c:v>
                      </c:pt>
                      <c:pt idx="212">
                        <c:v>0.81481481481481488</c:v>
                      </c:pt>
                      <c:pt idx="213">
                        <c:v>0.81486111111111104</c:v>
                      </c:pt>
                      <c:pt idx="214">
                        <c:v>0.81488425925925922</c:v>
                      </c:pt>
                      <c:pt idx="215">
                        <c:v>0.8149305555555556</c:v>
                      </c:pt>
                      <c:pt idx="216">
                        <c:v>0.81496527777777772</c:v>
                      </c:pt>
                      <c:pt idx="217">
                        <c:v>0.81499999999999995</c:v>
                      </c:pt>
                      <c:pt idx="218">
                        <c:v>0.81504629629629621</c:v>
                      </c:pt>
                      <c:pt idx="219">
                        <c:v>0.81508101851851855</c:v>
                      </c:pt>
                      <c:pt idx="220">
                        <c:v>0.81510416666666663</c:v>
                      </c:pt>
                      <c:pt idx="221">
                        <c:v>0.81516203703703705</c:v>
                      </c:pt>
                      <c:pt idx="222">
                        <c:v>0.81519675925925927</c:v>
                      </c:pt>
                      <c:pt idx="223">
                        <c:v>0.8152314814814815</c:v>
                      </c:pt>
                      <c:pt idx="224">
                        <c:v>0.81525462962962969</c:v>
                      </c:pt>
                      <c:pt idx="225">
                        <c:v>0.81530092592592596</c:v>
                      </c:pt>
                      <c:pt idx="226">
                        <c:v>0.81534722222222233</c:v>
                      </c:pt>
                      <c:pt idx="227">
                        <c:v>0.81538194444444445</c:v>
                      </c:pt>
                      <c:pt idx="228">
                        <c:v>0.81541666666666668</c:v>
                      </c:pt>
                      <c:pt idx="229">
                        <c:v>0.81545138888888891</c:v>
                      </c:pt>
                      <c:pt idx="230">
                        <c:v>0.81548611111111102</c:v>
                      </c:pt>
                      <c:pt idx="231">
                        <c:v>0.81550925925925932</c:v>
                      </c:pt>
                      <c:pt idx="232">
                        <c:v>0.81555555555555559</c:v>
                      </c:pt>
                      <c:pt idx="233">
                        <c:v>0.81560185185185186</c:v>
                      </c:pt>
                      <c:pt idx="234">
                        <c:v>0.81562499999999993</c:v>
                      </c:pt>
                      <c:pt idx="235">
                        <c:v>0.81567129629629631</c:v>
                      </c:pt>
                      <c:pt idx="236">
                        <c:v>0.81570601851851843</c:v>
                      </c:pt>
                      <c:pt idx="237">
                        <c:v>0.81574074074074077</c:v>
                      </c:pt>
                      <c:pt idx="238">
                        <c:v>0.81578703703703714</c:v>
                      </c:pt>
                      <c:pt idx="239">
                        <c:v>0.81582175925925926</c:v>
                      </c:pt>
                      <c:pt idx="240">
                        <c:v>0.81585648148148149</c:v>
                      </c:pt>
                      <c:pt idx="241">
                        <c:v>0.81587962962962957</c:v>
                      </c:pt>
                      <c:pt idx="242">
                        <c:v>0.81592592592592583</c:v>
                      </c:pt>
                      <c:pt idx="243">
                        <c:v>0.81596064814814817</c:v>
                      </c:pt>
                      <c:pt idx="244">
                        <c:v>0.8159953703703704</c:v>
                      </c:pt>
                      <c:pt idx="245">
                        <c:v>0.81603009259259263</c:v>
                      </c:pt>
                      <c:pt idx="246">
                        <c:v>0.81607638888888889</c:v>
                      </c:pt>
                      <c:pt idx="247">
                        <c:v>0.81609953703703697</c:v>
                      </c:pt>
                      <c:pt idx="248">
                        <c:v>0.81615740740740739</c:v>
                      </c:pt>
                      <c:pt idx="249">
                        <c:v>0.81618055555555558</c:v>
                      </c:pt>
                      <c:pt idx="250">
                        <c:v>0.81622685185185195</c:v>
                      </c:pt>
                      <c:pt idx="251">
                        <c:v>0.81626157407407407</c:v>
                      </c:pt>
                      <c:pt idx="252">
                        <c:v>0.81628472222222215</c:v>
                      </c:pt>
                      <c:pt idx="253">
                        <c:v>0.81633101851851853</c:v>
                      </c:pt>
                      <c:pt idx="254">
                        <c:v>0.81636574074074064</c:v>
                      </c:pt>
                      <c:pt idx="255">
                        <c:v>0.81641203703703702</c:v>
                      </c:pt>
                      <c:pt idx="256">
                        <c:v>0.81643518518518521</c:v>
                      </c:pt>
                      <c:pt idx="257">
                        <c:v>0.81648148148148147</c:v>
                      </c:pt>
                      <c:pt idx="258">
                        <c:v>0.81650462962962955</c:v>
                      </c:pt>
                      <c:pt idx="259">
                        <c:v>0.81656249999999997</c:v>
                      </c:pt>
                      <c:pt idx="260">
                        <c:v>0.8165972222222222</c:v>
                      </c:pt>
                      <c:pt idx="261">
                        <c:v>0.81663194444444442</c:v>
                      </c:pt>
                      <c:pt idx="262">
                        <c:v>0.81666666666666676</c:v>
                      </c:pt>
                      <c:pt idx="263">
                        <c:v>0.81668981481481484</c:v>
                      </c:pt>
                      <c:pt idx="264">
                        <c:v>0.81674768518518526</c:v>
                      </c:pt>
                      <c:pt idx="265">
                        <c:v>0.81677083333333333</c:v>
                      </c:pt>
                      <c:pt idx="266">
                        <c:v>0.8168171296296296</c:v>
                      </c:pt>
                      <c:pt idx="267">
                        <c:v>0.81684027777777779</c:v>
                      </c:pt>
                      <c:pt idx="268">
                        <c:v>0.81687500000000002</c:v>
                      </c:pt>
                      <c:pt idx="269">
                        <c:v>0.81692129629629628</c:v>
                      </c:pt>
                      <c:pt idx="270">
                        <c:v>0.81695601851851851</c:v>
                      </c:pt>
                      <c:pt idx="271">
                        <c:v>0.81700231481481478</c:v>
                      </c:pt>
                      <c:pt idx="272">
                        <c:v>0.81702546296296286</c:v>
                      </c:pt>
                      <c:pt idx="273">
                        <c:v>0.81706018518518519</c:v>
                      </c:pt>
                      <c:pt idx="274">
                        <c:v>0.81709490740740742</c:v>
                      </c:pt>
                      <c:pt idx="275">
                        <c:v>0.81715277777777784</c:v>
                      </c:pt>
                      <c:pt idx="276">
                        <c:v>0.81717592592592592</c:v>
                      </c:pt>
                      <c:pt idx="277">
                        <c:v>0.81721064814814814</c:v>
                      </c:pt>
                      <c:pt idx="278">
                        <c:v>0.81725694444444441</c:v>
                      </c:pt>
                      <c:pt idx="279">
                        <c:v>0.8172800925925926</c:v>
                      </c:pt>
                      <c:pt idx="280">
                        <c:v>0.81733796296296291</c:v>
                      </c:pt>
                      <c:pt idx="281">
                        <c:v>0.81736111111111109</c:v>
                      </c:pt>
                      <c:pt idx="282">
                        <c:v>0.81740740740740747</c:v>
                      </c:pt>
                      <c:pt idx="283">
                        <c:v>0.81743055555555555</c:v>
                      </c:pt>
                      <c:pt idx="284">
                        <c:v>0.81747685185185182</c:v>
                      </c:pt>
                      <c:pt idx="285">
                        <c:v>0.8175</c:v>
                      </c:pt>
                      <c:pt idx="286">
                        <c:v>0.81754629629629638</c:v>
                      </c:pt>
                      <c:pt idx="287">
                        <c:v>0.81759259259259265</c:v>
                      </c:pt>
                      <c:pt idx="288">
                        <c:v>0.81761574074074073</c:v>
                      </c:pt>
                      <c:pt idx="289">
                        <c:v>0.81765046296296295</c:v>
                      </c:pt>
                      <c:pt idx="290">
                        <c:v>0.81768518518518529</c:v>
                      </c:pt>
                      <c:pt idx="291">
                        <c:v>0.81774305555555549</c:v>
                      </c:pt>
                      <c:pt idx="292">
                        <c:v>0.81777777777777771</c:v>
                      </c:pt>
                      <c:pt idx="293">
                        <c:v>0.81781250000000005</c:v>
                      </c:pt>
                      <c:pt idx="294">
                        <c:v>0.81784722222222228</c:v>
                      </c:pt>
                      <c:pt idx="295">
                        <c:v>0.8178819444444444</c:v>
                      </c:pt>
                      <c:pt idx="296">
                        <c:v>0.8179050925925927</c:v>
                      </c:pt>
                      <c:pt idx="297">
                        <c:v>0.81795138888888896</c:v>
                      </c:pt>
                      <c:pt idx="298">
                        <c:v>0.81798611111111119</c:v>
                      </c:pt>
                      <c:pt idx="299">
                        <c:v>0.81802083333333331</c:v>
                      </c:pt>
                      <c:pt idx="300">
                        <c:v>0.81806712962962969</c:v>
                      </c:pt>
                      <c:pt idx="301">
                        <c:v>0.81809027777777776</c:v>
                      </c:pt>
                      <c:pt idx="302">
                        <c:v>0.81814814814814818</c:v>
                      </c:pt>
                      <c:pt idx="303">
                        <c:v>0.8181828703703703</c:v>
                      </c:pt>
                      <c:pt idx="304">
                        <c:v>0.81821759259259252</c:v>
                      </c:pt>
                      <c:pt idx="305">
                        <c:v>0.81824074074074071</c:v>
                      </c:pt>
                      <c:pt idx="306">
                        <c:v>0.81828703703703709</c:v>
                      </c:pt>
                      <c:pt idx="307">
                        <c:v>0.81832175925925921</c:v>
                      </c:pt>
                      <c:pt idx="308">
                        <c:v>0.81835648148148143</c:v>
                      </c:pt>
                      <c:pt idx="309">
                        <c:v>0.8184027777777777</c:v>
                      </c:pt>
                      <c:pt idx="310">
                        <c:v>0.81843749999999993</c:v>
                      </c:pt>
                      <c:pt idx="311">
                        <c:v>0.81847222222222227</c:v>
                      </c:pt>
                      <c:pt idx="312">
                        <c:v>0.81849537037037035</c:v>
                      </c:pt>
                      <c:pt idx="313">
                        <c:v>0.81855324074074076</c:v>
                      </c:pt>
                      <c:pt idx="314">
                        <c:v>0.81858796296296299</c:v>
                      </c:pt>
                      <c:pt idx="315">
                        <c:v>0.81862268518518511</c:v>
                      </c:pt>
                      <c:pt idx="316">
                        <c:v>0.81865740740740733</c:v>
                      </c:pt>
                      <c:pt idx="317">
                        <c:v>0.81869212962962967</c:v>
                      </c:pt>
                      <c:pt idx="318">
                        <c:v>0.8187268518518519</c:v>
                      </c:pt>
                      <c:pt idx="319">
                        <c:v>0.81876157407407402</c:v>
                      </c:pt>
                      <c:pt idx="320">
                        <c:v>0.81879629629629624</c:v>
                      </c:pt>
                      <c:pt idx="321">
                        <c:v>0.81884259259259251</c:v>
                      </c:pt>
                      <c:pt idx="322">
                        <c:v>0.81887731481481474</c:v>
                      </c:pt>
                      <c:pt idx="323">
                        <c:v>0.81890046296296293</c:v>
                      </c:pt>
                      <c:pt idx="324">
                        <c:v>0.8189467592592593</c:v>
                      </c:pt>
                      <c:pt idx="325">
                        <c:v>0.81898148148148142</c:v>
                      </c:pt>
                      <c:pt idx="326">
                        <c:v>0.81901620370370365</c:v>
                      </c:pt>
                      <c:pt idx="327">
                        <c:v>0.81905092592592599</c:v>
                      </c:pt>
                      <c:pt idx="328">
                        <c:v>0.81909722222222225</c:v>
                      </c:pt>
                      <c:pt idx="329">
                        <c:v>0.81913194444444448</c:v>
                      </c:pt>
                      <c:pt idx="330">
                        <c:v>0.81917824074074075</c:v>
                      </c:pt>
                      <c:pt idx="331">
                        <c:v>0.81921296296296298</c:v>
                      </c:pt>
                      <c:pt idx="332">
                        <c:v>0.8192476851851852</c:v>
                      </c:pt>
                      <c:pt idx="333">
                        <c:v>0.81927083333333339</c:v>
                      </c:pt>
                      <c:pt idx="334">
                        <c:v>0.8193287037037037</c:v>
                      </c:pt>
                      <c:pt idx="335">
                        <c:v>0.81936342592592604</c:v>
                      </c:pt>
                      <c:pt idx="336">
                        <c:v>0.81939814814814815</c:v>
                      </c:pt>
                      <c:pt idx="337">
                        <c:v>0.81943287037037038</c:v>
                      </c:pt>
                      <c:pt idx="338">
                        <c:v>0.81945601851851846</c:v>
                      </c:pt>
                      <c:pt idx="339">
                        <c:v>0.81950231481481473</c:v>
                      </c:pt>
                      <c:pt idx="340">
                        <c:v>0.8195486111111111</c:v>
                      </c:pt>
                      <c:pt idx="341">
                        <c:v>0.81957175925925929</c:v>
                      </c:pt>
                      <c:pt idx="342">
                        <c:v>0.81961805555555556</c:v>
                      </c:pt>
                      <c:pt idx="343">
                        <c:v>0.81964120370370364</c:v>
                      </c:pt>
                      <c:pt idx="344">
                        <c:v>0.81967592592592586</c:v>
                      </c:pt>
                      <c:pt idx="345">
                        <c:v>0.81973379629629628</c:v>
                      </c:pt>
                      <c:pt idx="346">
                        <c:v>0.81975694444444447</c:v>
                      </c:pt>
                      <c:pt idx="347">
                        <c:v>0.81980324074074085</c:v>
                      </c:pt>
                      <c:pt idx="348">
                        <c:v>0.81983796296296296</c:v>
                      </c:pt>
                      <c:pt idx="349">
                        <c:v>0.81987268518518519</c:v>
                      </c:pt>
                      <c:pt idx="350">
                        <c:v>0.81990740740740742</c:v>
                      </c:pt>
                      <c:pt idx="351">
                        <c:v>0.81995370370370368</c:v>
                      </c:pt>
                      <c:pt idx="352">
                        <c:v>0.81998842592592591</c:v>
                      </c:pt>
                      <c:pt idx="353">
                        <c:v>0.8200115740740741</c:v>
                      </c:pt>
                      <c:pt idx="354">
                        <c:v>0.82004629629629633</c:v>
                      </c:pt>
                      <c:pt idx="355">
                        <c:v>0.8200925925925926</c:v>
                      </c:pt>
                      <c:pt idx="356">
                        <c:v>0.82012731481481482</c:v>
                      </c:pt>
                      <c:pt idx="357">
                        <c:v>0.82016203703703694</c:v>
                      </c:pt>
                      <c:pt idx="358">
                        <c:v>0.82020833333333332</c:v>
                      </c:pt>
                      <c:pt idx="359">
                        <c:v>0.82024305555555566</c:v>
                      </c:pt>
                      <c:pt idx="360">
                        <c:v>0.82027777777777777</c:v>
                      </c:pt>
                      <c:pt idx="361">
                        <c:v>0.8203125</c:v>
                      </c:pt>
                      <c:pt idx="362">
                        <c:v>0.82034722222222223</c:v>
                      </c:pt>
                      <c:pt idx="363">
                        <c:v>0.82039351851851849</c:v>
                      </c:pt>
                      <c:pt idx="364">
                        <c:v>0.82042824074074072</c:v>
                      </c:pt>
                      <c:pt idx="365">
                        <c:v>0.82045138888888891</c:v>
                      </c:pt>
                      <c:pt idx="366">
                        <c:v>0.82049768518518518</c:v>
                      </c:pt>
                      <c:pt idx="367">
                        <c:v>0.8205324074074074</c:v>
                      </c:pt>
                      <c:pt idx="368">
                        <c:v>0.82056712962962963</c:v>
                      </c:pt>
                      <c:pt idx="369">
                        <c:v>0.82060185185185175</c:v>
                      </c:pt>
                      <c:pt idx="370">
                        <c:v>0.82064814814814813</c:v>
                      </c:pt>
                      <c:pt idx="371">
                        <c:v>0.82068287037037047</c:v>
                      </c:pt>
                      <c:pt idx="372">
                        <c:v>0.82071759259259258</c:v>
                      </c:pt>
                      <c:pt idx="373">
                        <c:v>0.82076388888888896</c:v>
                      </c:pt>
                      <c:pt idx="374">
                        <c:v>0.82078703703703704</c:v>
                      </c:pt>
                      <c:pt idx="375">
                        <c:v>0.8208333333333333</c:v>
                      </c:pt>
                      <c:pt idx="376">
                        <c:v>0.82086805555555553</c:v>
                      </c:pt>
                      <c:pt idx="377">
                        <c:v>0.8209143518518518</c:v>
                      </c:pt>
                      <c:pt idx="378">
                        <c:v>0.82094907407407414</c:v>
                      </c:pt>
                      <c:pt idx="379">
                        <c:v>0.82097222222222221</c:v>
                      </c:pt>
                      <c:pt idx="380">
                        <c:v>0.82101851851851848</c:v>
                      </c:pt>
                      <c:pt idx="381">
                        <c:v>0.82104166666666656</c:v>
                      </c:pt>
                      <c:pt idx="382">
                        <c:v>0.82108796296296294</c:v>
                      </c:pt>
                      <c:pt idx="383">
                        <c:v>0.82112268518518527</c:v>
                      </c:pt>
                      <c:pt idx="384">
                        <c:v>0.82115740740740739</c:v>
                      </c:pt>
                      <c:pt idx="385">
                        <c:v>0.82119212962962962</c:v>
                      </c:pt>
                      <c:pt idx="386">
                        <c:v>0.82123842592592589</c:v>
                      </c:pt>
                      <c:pt idx="387">
                        <c:v>0.82126157407407396</c:v>
                      </c:pt>
                      <c:pt idx="388">
                        <c:v>0.82131944444444438</c:v>
                      </c:pt>
                      <c:pt idx="389">
                        <c:v>0.82134259259259268</c:v>
                      </c:pt>
                      <c:pt idx="390">
                        <c:v>0.82138888888888895</c:v>
                      </c:pt>
                      <c:pt idx="391">
                        <c:v>0.82141203703703702</c:v>
                      </c:pt>
                      <c:pt idx="392">
                        <c:v>0.82144675925925925</c:v>
                      </c:pt>
                      <c:pt idx="393">
                        <c:v>0.82148148148148137</c:v>
                      </c:pt>
                      <c:pt idx="394">
                        <c:v>0.82152777777777775</c:v>
                      </c:pt>
                      <c:pt idx="395">
                        <c:v>0.82156250000000008</c:v>
                      </c:pt>
                      <c:pt idx="396">
                        <c:v>0.82160879629629635</c:v>
                      </c:pt>
                      <c:pt idx="397">
                        <c:v>0.82164351851851858</c:v>
                      </c:pt>
                      <c:pt idx="398">
                        <c:v>0.8216782407407407</c:v>
                      </c:pt>
                      <c:pt idx="399">
                        <c:v>0.82171296296296292</c:v>
                      </c:pt>
                      <c:pt idx="400">
                        <c:v>0.82175925925925919</c:v>
                      </c:pt>
                      <c:pt idx="401">
                        <c:v>0.82179398148148142</c:v>
                      </c:pt>
                      <c:pt idx="402">
                        <c:v>0.82181712962962961</c:v>
                      </c:pt>
                      <c:pt idx="403">
                        <c:v>0.82186342592592598</c:v>
                      </c:pt>
                      <c:pt idx="404">
                        <c:v>0.8218981481481481</c:v>
                      </c:pt>
                      <c:pt idx="405">
                        <c:v>0.82194444444444448</c:v>
                      </c:pt>
                      <c:pt idx="406">
                        <c:v>0.82196759259259267</c:v>
                      </c:pt>
                      <c:pt idx="407">
                        <c:v>0.82201388888888882</c:v>
                      </c:pt>
                      <c:pt idx="408">
                        <c:v>0.82204861111111116</c:v>
                      </c:pt>
                      <c:pt idx="409">
                        <c:v>0.82207175925925924</c:v>
                      </c:pt>
                      <c:pt idx="410">
                        <c:v>0.82212962962962965</c:v>
                      </c:pt>
                      <c:pt idx="411">
                        <c:v>0.82215277777777773</c:v>
                      </c:pt>
                      <c:pt idx="412">
                        <c:v>0.822199074074074</c:v>
                      </c:pt>
                      <c:pt idx="413">
                        <c:v>0.8222222222222223</c:v>
                      </c:pt>
                      <c:pt idx="414">
                        <c:v>0.82226851851851857</c:v>
                      </c:pt>
                      <c:pt idx="415">
                        <c:v>0.82231481481481483</c:v>
                      </c:pt>
                      <c:pt idx="416">
                        <c:v>0.82233796296296291</c:v>
                      </c:pt>
                      <c:pt idx="417">
                        <c:v>0.82237268518518514</c:v>
                      </c:pt>
                      <c:pt idx="418">
                        <c:v>0.82240740740740748</c:v>
                      </c:pt>
                      <c:pt idx="419">
                        <c:v>0.82245370370370363</c:v>
                      </c:pt>
                      <c:pt idx="420">
                        <c:v>0.82248842592592597</c:v>
                      </c:pt>
                      <c:pt idx="421">
                        <c:v>0.82253472222222224</c:v>
                      </c:pt>
                      <c:pt idx="422">
                        <c:v>0.82255787037037031</c:v>
                      </c:pt>
                      <c:pt idx="423">
                        <c:v>0.82259259259259254</c:v>
                      </c:pt>
                      <c:pt idx="424">
                        <c:v>0.82263888888888881</c:v>
                      </c:pt>
                      <c:pt idx="425">
                        <c:v>0.82267361111111104</c:v>
                      </c:pt>
                      <c:pt idx="426">
                        <c:v>0.82270833333333337</c:v>
                      </c:pt>
                      <c:pt idx="427">
                        <c:v>0.8227430555555556</c:v>
                      </c:pt>
                      <c:pt idx="428">
                        <c:v>0.82277777777777772</c:v>
                      </c:pt>
                      <c:pt idx="429">
                        <c:v>0.8228240740740741</c:v>
                      </c:pt>
                      <c:pt idx="430">
                        <c:v>0.82285879629629621</c:v>
                      </c:pt>
                      <c:pt idx="431">
                        <c:v>0.82290509259259259</c:v>
                      </c:pt>
                      <c:pt idx="432">
                        <c:v>0.82293981481481471</c:v>
                      </c:pt>
                      <c:pt idx="433">
                        <c:v>0.82296296296296301</c:v>
                      </c:pt>
                      <c:pt idx="434">
                        <c:v>0.82300925925925927</c:v>
                      </c:pt>
                      <c:pt idx="435">
                        <c:v>0.82303240740740735</c:v>
                      </c:pt>
                      <c:pt idx="436">
                        <c:v>0.82307870370370362</c:v>
                      </c:pt>
                      <c:pt idx="437">
                        <c:v>0.823125</c:v>
                      </c:pt>
                      <c:pt idx="438">
                        <c:v>0.82315972222222233</c:v>
                      </c:pt>
                      <c:pt idx="439">
                        <c:v>0.82318287037037041</c:v>
                      </c:pt>
                      <c:pt idx="440">
                        <c:v>0.82322916666666668</c:v>
                      </c:pt>
                      <c:pt idx="441">
                        <c:v>0.82326388888888891</c:v>
                      </c:pt>
                      <c:pt idx="442">
                        <c:v>0.82331018518518517</c:v>
                      </c:pt>
                      <c:pt idx="443">
                        <c:v>0.8233449074074074</c:v>
                      </c:pt>
                      <c:pt idx="444">
                        <c:v>0.82336805555555559</c:v>
                      </c:pt>
                      <c:pt idx="445">
                        <c:v>0.82341435185185186</c:v>
                      </c:pt>
                      <c:pt idx="446">
                        <c:v>0.82343749999999993</c:v>
                      </c:pt>
                      <c:pt idx="447">
                        <c:v>0.82348379629629631</c:v>
                      </c:pt>
                      <c:pt idx="448">
                        <c:v>0.82353009259259258</c:v>
                      </c:pt>
                      <c:pt idx="449">
                        <c:v>0.82355324074074077</c:v>
                      </c:pt>
                      <c:pt idx="450">
                        <c:v>0.82358796296296299</c:v>
                      </c:pt>
                      <c:pt idx="451">
                        <c:v>0.82363425925925926</c:v>
                      </c:pt>
                      <c:pt idx="452">
                        <c:v>0.82366898148148149</c:v>
                      </c:pt>
                      <c:pt idx="453">
                        <c:v>0.82371527777777775</c:v>
                      </c:pt>
                      <c:pt idx="454">
                        <c:v>0.82374999999999998</c:v>
                      </c:pt>
                      <c:pt idx="455">
                        <c:v>0.82377314814814817</c:v>
                      </c:pt>
                      <c:pt idx="456">
                        <c:v>0.8238078703703704</c:v>
                      </c:pt>
                      <c:pt idx="457">
                        <c:v>0.82384259259259263</c:v>
                      </c:pt>
                      <c:pt idx="458">
                        <c:v>0.82388888888888889</c:v>
                      </c:pt>
                      <c:pt idx="459">
                        <c:v>0.82393518518518516</c:v>
                      </c:pt>
                      <c:pt idx="460">
                        <c:v>0.82395833333333324</c:v>
                      </c:pt>
                      <c:pt idx="461">
                        <c:v>0.82400462962962961</c:v>
                      </c:pt>
                      <c:pt idx="462">
                        <c:v>0.82403935185185195</c:v>
                      </c:pt>
                      <c:pt idx="463">
                        <c:v>0.82407407407407407</c:v>
                      </c:pt>
                      <c:pt idx="464">
                        <c:v>0.82412037037037045</c:v>
                      </c:pt>
                      <c:pt idx="465">
                        <c:v>0.82414351851851853</c:v>
                      </c:pt>
                      <c:pt idx="466">
                        <c:v>0.82418981481481479</c:v>
                      </c:pt>
                      <c:pt idx="467">
                        <c:v>0.82421296296296298</c:v>
                      </c:pt>
                      <c:pt idx="468">
                        <c:v>0.82424768518518521</c:v>
                      </c:pt>
                      <c:pt idx="469">
                        <c:v>0.82429398148148147</c:v>
                      </c:pt>
                      <c:pt idx="470">
                        <c:v>0.82434027777777785</c:v>
                      </c:pt>
                      <c:pt idx="471">
                        <c:v>0.82437499999999997</c:v>
                      </c:pt>
                      <c:pt idx="472">
                        <c:v>0.82439814814814805</c:v>
                      </c:pt>
                      <c:pt idx="473">
                        <c:v>0.82444444444444442</c:v>
                      </c:pt>
                      <c:pt idx="474">
                        <c:v>0.82447916666666676</c:v>
                      </c:pt>
                      <c:pt idx="475">
                        <c:v>0.82451388888888888</c:v>
                      </c:pt>
                      <c:pt idx="476">
                        <c:v>0.82456018518518526</c:v>
                      </c:pt>
                      <c:pt idx="477">
                        <c:v>0.82459490740740737</c:v>
                      </c:pt>
                      <c:pt idx="478">
                        <c:v>0.82461805555555545</c:v>
                      </c:pt>
                      <c:pt idx="479">
                        <c:v>0.82465277777777779</c:v>
                      </c:pt>
                      <c:pt idx="480">
                        <c:v>0.8247106481481481</c:v>
                      </c:pt>
                      <c:pt idx="481">
                        <c:v>0.82474537037037043</c:v>
                      </c:pt>
                      <c:pt idx="482">
                        <c:v>0.82478009259259266</c:v>
                      </c:pt>
                      <c:pt idx="483">
                        <c:v>0.82481481481481478</c:v>
                      </c:pt>
                      <c:pt idx="484">
                        <c:v>0.82483796296296286</c:v>
                      </c:pt>
                      <c:pt idx="485">
                        <c:v>0.82489583333333327</c:v>
                      </c:pt>
                      <c:pt idx="486">
                        <c:v>0.8249305555555555</c:v>
                      </c:pt>
                      <c:pt idx="487">
                        <c:v>0.82495370370370369</c:v>
                      </c:pt>
                      <c:pt idx="488">
                        <c:v>0.82500000000000007</c:v>
                      </c:pt>
                      <c:pt idx="489">
                        <c:v>0.82502314814814814</c:v>
                      </c:pt>
                      <c:pt idx="490">
                        <c:v>0.82506944444444441</c:v>
                      </c:pt>
                      <c:pt idx="491">
                        <c:v>0.82511574074074068</c:v>
                      </c:pt>
                      <c:pt idx="492">
                        <c:v>0.82513888888888898</c:v>
                      </c:pt>
                      <c:pt idx="493">
                        <c:v>0.82518518518518524</c:v>
                      </c:pt>
                      <c:pt idx="494">
                        <c:v>0.82521990740740747</c:v>
                      </c:pt>
                      <c:pt idx="495">
                        <c:v>0.82525462962962959</c:v>
                      </c:pt>
                      <c:pt idx="496">
                        <c:v>0.82530092592592597</c:v>
                      </c:pt>
                      <c:pt idx="497">
                        <c:v>0.82532407407407404</c:v>
                      </c:pt>
                      <c:pt idx="498">
                        <c:v>0.82537037037037031</c:v>
                      </c:pt>
                      <c:pt idx="499">
                        <c:v>0.82540509259259265</c:v>
                      </c:pt>
                      <c:pt idx="500">
                        <c:v>0.82543981481481488</c:v>
                      </c:pt>
                      <c:pt idx="501">
                        <c:v>0.82548611111111114</c:v>
                      </c:pt>
                      <c:pt idx="502">
                        <c:v>0.82552083333333337</c:v>
                      </c:pt>
                      <c:pt idx="503">
                        <c:v>0.82555555555555549</c:v>
                      </c:pt>
                      <c:pt idx="504">
                        <c:v>0.82557870370370379</c:v>
                      </c:pt>
                      <c:pt idx="505">
                        <c:v>0.82562500000000005</c:v>
                      </c:pt>
                      <c:pt idx="506">
                        <c:v>0.82564814814814813</c:v>
                      </c:pt>
                      <c:pt idx="507">
                        <c:v>0.82570601851851855</c:v>
                      </c:pt>
                      <c:pt idx="508">
                        <c:v>0.82574074074074078</c:v>
                      </c:pt>
                      <c:pt idx="509">
                        <c:v>0.82577546296296289</c:v>
                      </c:pt>
                      <c:pt idx="510">
                        <c:v>0.82579861111111119</c:v>
                      </c:pt>
                      <c:pt idx="511">
                        <c:v>0.82584490740740746</c:v>
                      </c:pt>
                      <c:pt idx="512">
                        <c:v>0.82587962962962969</c:v>
                      </c:pt>
                      <c:pt idx="513">
                        <c:v>0.8259143518518518</c:v>
                      </c:pt>
                      <c:pt idx="514">
                        <c:v>0.82596064814814818</c:v>
                      </c:pt>
                      <c:pt idx="515">
                        <c:v>0.82598379629629637</c:v>
                      </c:pt>
                      <c:pt idx="516">
                        <c:v>0.8260185185185186</c:v>
                      </c:pt>
                      <c:pt idx="517">
                        <c:v>0.82606481481481486</c:v>
                      </c:pt>
                      <c:pt idx="518">
                        <c:v>0.82611111111111113</c:v>
                      </c:pt>
                      <c:pt idx="519">
                        <c:v>0.82613425925925921</c:v>
                      </c:pt>
                      <c:pt idx="520">
                        <c:v>0.82618055555555558</c:v>
                      </c:pt>
                      <c:pt idx="521">
                        <c:v>0.82620370370370377</c:v>
                      </c:pt>
                      <c:pt idx="522">
                        <c:v>0.82624999999999993</c:v>
                      </c:pt>
                      <c:pt idx="523">
                        <c:v>0.8262962962962962</c:v>
                      </c:pt>
                      <c:pt idx="524">
                        <c:v>0.8263194444444445</c:v>
                      </c:pt>
                      <c:pt idx="525">
                        <c:v>0.82635416666666661</c:v>
                      </c:pt>
                      <c:pt idx="526">
                        <c:v>0.82638888888888884</c:v>
                      </c:pt>
                      <c:pt idx="527">
                        <c:v>0.82643518518518511</c:v>
                      </c:pt>
                      <c:pt idx="528">
                        <c:v>0.82648148148148148</c:v>
                      </c:pt>
                      <c:pt idx="529">
                        <c:v>0.8265162037037036</c:v>
                      </c:pt>
                      <c:pt idx="530">
                        <c:v>0.82655092592592594</c:v>
                      </c:pt>
                      <c:pt idx="531">
                        <c:v>0.82658564814814817</c:v>
                      </c:pt>
                      <c:pt idx="532">
                        <c:v>0.82660879629629624</c:v>
                      </c:pt>
                      <c:pt idx="533">
                        <c:v>0.82665509259259251</c:v>
                      </c:pt>
                      <c:pt idx="534">
                        <c:v>0.82670138888888889</c:v>
                      </c:pt>
                      <c:pt idx="535">
                        <c:v>0.82673611111111101</c:v>
                      </c:pt>
                      <c:pt idx="536">
                        <c:v>0.8267592592592593</c:v>
                      </c:pt>
                      <c:pt idx="537">
                        <c:v>0.82680555555555557</c:v>
                      </c:pt>
                      <c:pt idx="538">
                        <c:v>0.82682870370370365</c:v>
                      </c:pt>
                      <c:pt idx="539">
                        <c:v>0.82688657407407407</c:v>
                      </c:pt>
                      <c:pt idx="540">
                        <c:v>0.82690972222222225</c:v>
                      </c:pt>
                      <c:pt idx="541">
                        <c:v>0.82695601851851863</c:v>
                      </c:pt>
                      <c:pt idx="542">
                        <c:v>0.82699074074074075</c:v>
                      </c:pt>
                      <c:pt idx="543">
                        <c:v>0.82702546296296298</c:v>
                      </c:pt>
                      <c:pt idx="544">
                        <c:v>0.8270601851851852</c:v>
                      </c:pt>
                      <c:pt idx="545">
                        <c:v>0.82709490740740732</c:v>
                      </c:pt>
                      <c:pt idx="546">
                        <c:v>0.82712962962962966</c:v>
                      </c:pt>
                      <c:pt idx="547">
                        <c:v>0.82716435185185189</c:v>
                      </c:pt>
                      <c:pt idx="548">
                        <c:v>0.82719907407407411</c:v>
                      </c:pt>
                      <c:pt idx="549">
                        <c:v>0.82724537037037038</c:v>
                      </c:pt>
                      <c:pt idx="550">
                        <c:v>0.82728009259259261</c:v>
                      </c:pt>
                      <c:pt idx="551">
                        <c:v>0.82731481481481473</c:v>
                      </c:pt>
                      <c:pt idx="552">
                        <c:v>0.8273611111111111</c:v>
                      </c:pt>
                      <c:pt idx="553">
                        <c:v>0.82739583333333344</c:v>
                      </c:pt>
                      <c:pt idx="554">
                        <c:v>0.82741898148148152</c:v>
                      </c:pt>
                      <c:pt idx="555">
                        <c:v>0.82747685185185194</c:v>
                      </c:pt>
                      <c:pt idx="556">
                        <c:v>0.82750000000000001</c:v>
                      </c:pt>
                      <c:pt idx="557">
                        <c:v>0.82753472222222213</c:v>
                      </c:pt>
                      <c:pt idx="558">
                        <c:v>0.82758101851851851</c:v>
                      </c:pt>
                      <c:pt idx="559">
                        <c:v>0.8276041666666667</c:v>
                      </c:pt>
                      <c:pt idx="560">
                        <c:v>0.82765046296296296</c:v>
                      </c:pt>
                      <c:pt idx="561">
                        <c:v>0.82768518518518519</c:v>
                      </c:pt>
                      <c:pt idx="562">
                        <c:v>0.82773148148148146</c:v>
                      </c:pt>
                      <c:pt idx="563">
                        <c:v>0.82775462962962953</c:v>
                      </c:pt>
                      <c:pt idx="564">
                        <c:v>0.82778935185185187</c:v>
                      </c:pt>
                      <c:pt idx="565">
                        <c:v>0.8278240740740741</c:v>
                      </c:pt>
                      <c:pt idx="566">
                        <c:v>0.82788194444444441</c:v>
                      </c:pt>
                      <c:pt idx="567">
                        <c:v>0.82791666666666675</c:v>
                      </c:pt>
                      <c:pt idx="568">
                        <c:v>0.82795138888888886</c:v>
                      </c:pt>
                      <c:pt idx="569">
                        <c:v>0.82798611111111109</c:v>
                      </c:pt>
                      <c:pt idx="570">
                        <c:v>0.82802083333333332</c:v>
                      </c:pt>
                      <c:pt idx="571">
                        <c:v>0.82805555555555566</c:v>
                      </c:pt>
                      <c:pt idx="572">
                        <c:v>0.82809027777777777</c:v>
                      </c:pt>
                      <c:pt idx="573">
                        <c:v>0.828125</c:v>
                      </c:pt>
                      <c:pt idx="574">
                        <c:v>0.82815972222222223</c:v>
                      </c:pt>
                      <c:pt idx="575">
                        <c:v>0.82819444444444434</c:v>
                      </c:pt>
                      <c:pt idx="576">
                        <c:v>0.82822916666666668</c:v>
                      </c:pt>
                      <c:pt idx="577">
                        <c:v>0.82827546296296306</c:v>
                      </c:pt>
                      <c:pt idx="578">
                        <c:v>0.82832175925925933</c:v>
                      </c:pt>
                      <c:pt idx="579">
                        <c:v>0.82835648148148155</c:v>
                      </c:pt>
                      <c:pt idx="580">
                        <c:v>0.82839120370370367</c:v>
                      </c:pt>
                      <c:pt idx="581">
                        <c:v>0.82841435185185175</c:v>
                      </c:pt>
                      <c:pt idx="582">
                        <c:v>0.82847222222222217</c:v>
                      </c:pt>
                      <c:pt idx="583">
                        <c:v>0.82849537037037047</c:v>
                      </c:pt>
                      <c:pt idx="584">
                        <c:v>0.82853009259259258</c:v>
                      </c:pt>
                      <c:pt idx="585">
                        <c:v>0.82856481481481481</c:v>
                      </c:pt>
                      <c:pt idx="586">
                        <c:v>0.82859953703703704</c:v>
                      </c:pt>
                      <c:pt idx="587">
                        <c:v>0.8286458333333333</c:v>
                      </c:pt>
                      <c:pt idx="588">
                        <c:v>0.82868055555555553</c:v>
                      </c:pt>
                      <c:pt idx="589">
                        <c:v>0.82871527777777787</c:v>
                      </c:pt>
                      <c:pt idx="590">
                        <c:v>0.82876157407407414</c:v>
                      </c:pt>
                      <c:pt idx="591">
                        <c:v>0.82878472222222221</c:v>
                      </c:pt>
                      <c:pt idx="592">
                        <c:v>0.82881944444444444</c:v>
                      </c:pt>
                      <c:pt idx="593">
                        <c:v>0.82886574074074071</c:v>
                      </c:pt>
                      <c:pt idx="594">
                        <c:v>0.82890046296296294</c:v>
                      </c:pt>
                      <c:pt idx="595">
                        <c:v>0.82893518518518527</c:v>
                      </c:pt>
                      <c:pt idx="596">
                        <c:v>0.82896990740740739</c:v>
                      </c:pt>
                      <c:pt idx="597">
                        <c:v>0.82900462962962962</c:v>
                      </c:pt>
                      <c:pt idx="598">
                        <c:v>0.82906250000000004</c:v>
                      </c:pt>
                      <c:pt idx="599">
                        <c:v>0.82908564814814811</c:v>
                      </c:pt>
                      <c:pt idx="600">
                        <c:v>0.82913194444444438</c:v>
                      </c:pt>
                      <c:pt idx="601">
                        <c:v>0.82916666666666661</c:v>
                      </c:pt>
                      <c:pt idx="602">
                        <c:v>0.8291898148148148</c:v>
                      </c:pt>
                      <c:pt idx="603">
                        <c:v>0.82923611111111117</c:v>
                      </c:pt>
                      <c:pt idx="604">
                        <c:v>0.82927083333333329</c:v>
                      </c:pt>
                      <c:pt idx="605">
                        <c:v>0.82931712962962967</c:v>
                      </c:pt>
                      <c:pt idx="606">
                        <c:v>0.82934027777777775</c:v>
                      </c:pt>
                      <c:pt idx="607">
                        <c:v>0.82938657407407401</c:v>
                      </c:pt>
                      <c:pt idx="608">
                        <c:v>0.82942129629629635</c:v>
                      </c:pt>
                      <c:pt idx="609">
                        <c:v>0.82946759259259262</c:v>
                      </c:pt>
                      <c:pt idx="610">
                        <c:v>0.8294907407407407</c:v>
                      </c:pt>
                      <c:pt idx="611">
                        <c:v>0.82952546296296292</c:v>
                      </c:pt>
                      <c:pt idx="612">
                        <c:v>0.82957175925925919</c:v>
                      </c:pt>
                      <c:pt idx="613">
                        <c:v>0.82960648148148142</c:v>
                      </c:pt>
                      <c:pt idx="614">
                        <c:v>0.82962962962962961</c:v>
                      </c:pt>
                      <c:pt idx="615">
                        <c:v>0.82968750000000002</c:v>
                      </c:pt>
                      <c:pt idx="616">
                        <c:v>0.8297106481481481</c:v>
                      </c:pt>
                      <c:pt idx="617">
                        <c:v>0.82975694444444448</c:v>
                      </c:pt>
                      <c:pt idx="618">
                        <c:v>0.82979166666666659</c:v>
                      </c:pt>
                      <c:pt idx="619">
                        <c:v>0.82982638888888882</c:v>
                      </c:pt>
                      <c:pt idx="620">
                        <c:v>0.82986111111111116</c:v>
                      </c:pt>
                      <c:pt idx="621">
                        <c:v>0.82990740740740743</c:v>
                      </c:pt>
                      <c:pt idx="622">
                        <c:v>0.8299305555555555</c:v>
                      </c:pt>
                      <c:pt idx="623">
                        <c:v>0.82996527777777773</c:v>
                      </c:pt>
                      <c:pt idx="624">
                        <c:v>0.830011574074074</c:v>
                      </c:pt>
                      <c:pt idx="625">
                        <c:v>0.83004629629629623</c:v>
                      </c:pt>
                      <c:pt idx="626">
                        <c:v>0.83008101851851857</c:v>
                      </c:pt>
                      <c:pt idx="627">
                        <c:v>0.83012731481481483</c:v>
                      </c:pt>
                      <c:pt idx="628">
                        <c:v>0.83016203703703706</c:v>
                      </c:pt>
                      <c:pt idx="629">
                        <c:v>0.83019675925925929</c:v>
                      </c:pt>
                      <c:pt idx="630">
                        <c:v>0.8302314814814814</c:v>
                      </c:pt>
                      <c:pt idx="631">
                        <c:v>0.83026620370370363</c:v>
                      </c:pt>
                      <c:pt idx="632">
                        <c:v>0.83030092592592597</c:v>
                      </c:pt>
                      <c:pt idx="633">
                        <c:v>0.83034722222222224</c:v>
                      </c:pt>
                      <c:pt idx="634">
                        <c:v>0.83038194444444446</c:v>
                      </c:pt>
                      <c:pt idx="635">
                        <c:v>0.83041666666666669</c:v>
                      </c:pt>
                      <c:pt idx="636">
                        <c:v>0.83045138888888881</c:v>
                      </c:pt>
                      <c:pt idx="637">
                        <c:v>0.83048611111111104</c:v>
                      </c:pt>
                      <c:pt idx="638">
                        <c:v>0.8305324074074073</c:v>
                      </c:pt>
                      <c:pt idx="639">
                        <c:v>0.8305555555555556</c:v>
                      </c:pt>
                      <c:pt idx="640">
                        <c:v>0.83059027777777772</c:v>
                      </c:pt>
                      <c:pt idx="641">
                        <c:v>0.83062499999999995</c:v>
                      </c:pt>
                      <c:pt idx="642">
                        <c:v>0.83068287037037036</c:v>
                      </c:pt>
                      <c:pt idx="643">
                        <c:v>0.83071759259259259</c:v>
                      </c:pt>
                      <c:pt idx="644">
                        <c:v>0.83075231481481471</c:v>
                      </c:pt>
                      <c:pt idx="645">
                        <c:v>0.83078703703703705</c:v>
                      </c:pt>
                      <c:pt idx="646">
                        <c:v>0.83081018518518512</c:v>
                      </c:pt>
                      <c:pt idx="647">
                        <c:v>0.83086805555555554</c:v>
                      </c:pt>
                      <c:pt idx="648">
                        <c:v>0.83089120370370362</c:v>
                      </c:pt>
                      <c:pt idx="649">
                        <c:v>0.8309375</c:v>
                      </c:pt>
                      <c:pt idx="650">
                        <c:v>0.83097222222222233</c:v>
                      </c:pt>
                      <c:pt idx="651">
                        <c:v>0.83099537037037041</c:v>
                      </c:pt>
                      <c:pt idx="652">
                        <c:v>0.83105324074074083</c:v>
                      </c:pt>
                      <c:pt idx="653">
                        <c:v>0.83107638888888891</c:v>
                      </c:pt>
                      <c:pt idx="654">
                        <c:v>0.83111111111111102</c:v>
                      </c:pt>
                      <c:pt idx="655">
                        <c:v>0.8311574074074074</c:v>
                      </c:pt>
                      <c:pt idx="656">
                        <c:v>0.83118055555555559</c:v>
                      </c:pt>
                      <c:pt idx="657">
                        <c:v>0.83121527777777782</c:v>
                      </c:pt>
                      <c:pt idx="658">
                        <c:v>0.83127314814814823</c:v>
                      </c:pt>
                      <c:pt idx="659">
                        <c:v>0.83130787037037035</c:v>
                      </c:pt>
                      <c:pt idx="660">
                        <c:v>0.83133101851851843</c:v>
                      </c:pt>
                      <c:pt idx="661">
                        <c:v>0.83137731481481481</c:v>
                      </c:pt>
                      <c:pt idx="662">
                        <c:v>0.83141203703703714</c:v>
                      </c:pt>
                      <c:pt idx="663">
                        <c:v>0.8314583333333333</c:v>
                      </c:pt>
                      <c:pt idx="664">
                        <c:v>0.83148148148148149</c:v>
                      </c:pt>
                      <c:pt idx="665">
                        <c:v>0.83152777777777775</c:v>
                      </c:pt>
                      <c:pt idx="666">
                        <c:v>0.83156249999999998</c:v>
                      </c:pt>
                      <c:pt idx="667">
                        <c:v>0.83159722222222221</c:v>
                      </c:pt>
                      <c:pt idx="668">
                        <c:v>0.8316203703703704</c:v>
                      </c:pt>
                      <c:pt idx="669">
                        <c:v>0.8316782407407407</c:v>
                      </c:pt>
                      <c:pt idx="670">
                        <c:v>0.83171296296296304</c:v>
                      </c:pt>
                      <c:pt idx="671">
                        <c:v>0.83173611111111112</c:v>
                      </c:pt>
                      <c:pt idx="672">
                        <c:v>0.83177083333333324</c:v>
                      </c:pt>
                      <c:pt idx="673">
                        <c:v>0.83180555555555558</c:v>
                      </c:pt>
                      <c:pt idx="674">
                        <c:v>0.83185185185185195</c:v>
                      </c:pt>
                      <c:pt idx="675">
                        <c:v>0.83188657407407407</c:v>
                      </c:pt>
                      <c:pt idx="676">
                        <c:v>0.83193287037037045</c:v>
                      </c:pt>
                      <c:pt idx="677">
                        <c:v>0.83196759259259256</c:v>
                      </c:pt>
                      <c:pt idx="678">
                        <c:v>0.83199074074074064</c:v>
                      </c:pt>
                      <c:pt idx="679">
                        <c:v>0.83203703703703702</c:v>
                      </c:pt>
                      <c:pt idx="680">
                        <c:v>0.83207175925925936</c:v>
                      </c:pt>
                      <c:pt idx="681">
                        <c:v>0.83211805555555562</c:v>
                      </c:pt>
                      <c:pt idx="682">
                        <c:v>0.8321412037037037</c:v>
                      </c:pt>
                      <c:pt idx="683">
                        <c:v>0.83218749999999997</c:v>
                      </c:pt>
                      <c:pt idx="684">
                        <c:v>0.8322222222222222</c:v>
                      </c:pt>
                      <c:pt idx="685">
                        <c:v>0.83225694444444442</c:v>
                      </c:pt>
                      <c:pt idx="686">
                        <c:v>0.83230324074074069</c:v>
                      </c:pt>
                      <c:pt idx="687">
                        <c:v>0.83232638888888888</c:v>
                      </c:pt>
                      <c:pt idx="688">
                        <c:v>0.83237268518518526</c:v>
                      </c:pt>
                      <c:pt idx="689">
                        <c:v>0.83239583333333333</c:v>
                      </c:pt>
                      <c:pt idx="690">
                        <c:v>0.83245370370370375</c:v>
                      </c:pt>
                      <c:pt idx="691">
                        <c:v>0.83247685185185183</c:v>
                      </c:pt>
                      <c:pt idx="692">
                        <c:v>0.83251157407407417</c:v>
                      </c:pt>
                      <c:pt idx="693">
                        <c:v>0.83255787037037043</c:v>
                      </c:pt>
                      <c:pt idx="694">
                        <c:v>0.83259259259259266</c:v>
                      </c:pt>
                      <c:pt idx="695">
                        <c:v>0.83262731481481478</c:v>
                      </c:pt>
                      <c:pt idx="696">
                        <c:v>0.83267361111111116</c:v>
                      </c:pt>
                      <c:pt idx="697">
                        <c:v>0.83270833333333327</c:v>
                      </c:pt>
                      <c:pt idx="698">
                        <c:v>0.83273148148148157</c:v>
                      </c:pt>
                      <c:pt idx="699">
                        <c:v>0.83276620370370369</c:v>
                      </c:pt>
                      <c:pt idx="700">
                        <c:v>0.83281250000000007</c:v>
                      </c:pt>
                      <c:pt idx="701">
                        <c:v>0.83285879629629633</c:v>
                      </c:pt>
                      <c:pt idx="702">
                        <c:v>0.83288194444444441</c:v>
                      </c:pt>
                      <c:pt idx="703">
                        <c:v>0.83292824074074068</c:v>
                      </c:pt>
                      <c:pt idx="704">
                        <c:v>0.83295138888888898</c:v>
                      </c:pt>
                      <c:pt idx="705">
                        <c:v>0.83299768518518524</c:v>
                      </c:pt>
                      <c:pt idx="706">
                        <c:v>0.83304398148148151</c:v>
                      </c:pt>
                      <c:pt idx="707">
                        <c:v>0.83306712962962959</c:v>
                      </c:pt>
                      <c:pt idx="708">
                        <c:v>0.83311342592592597</c:v>
                      </c:pt>
                      <c:pt idx="709">
                        <c:v>0.83314814814814808</c:v>
                      </c:pt>
                      <c:pt idx="710">
                        <c:v>0.83318287037037031</c:v>
                      </c:pt>
                      <c:pt idx="711">
                        <c:v>0.83321759259259265</c:v>
                      </c:pt>
                      <c:pt idx="712">
                        <c:v>0.83326388888888892</c:v>
                      </c:pt>
                      <c:pt idx="713">
                        <c:v>0.83328703703703699</c:v>
                      </c:pt>
                      <c:pt idx="714">
                        <c:v>0.83333333333333337</c:v>
                      </c:pt>
                      <c:pt idx="715">
                        <c:v>0.83335648148148145</c:v>
                      </c:pt>
                      <c:pt idx="716">
                        <c:v>0.83340277777777771</c:v>
                      </c:pt>
                      <c:pt idx="717">
                        <c:v>0.83344907407407398</c:v>
                      </c:pt>
                      <c:pt idx="718">
                        <c:v>0.83348379629629632</c:v>
                      </c:pt>
                      <c:pt idx="719">
                        <c:v>0.83351851851851855</c:v>
                      </c:pt>
                      <c:pt idx="720">
                        <c:v>0.83354166666666663</c:v>
                      </c:pt>
                      <c:pt idx="721">
                        <c:v>0.83358796296296289</c:v>
                      </c:pt>
                      <c:pt idx="722">
                        <c:v>0.83361111111111119</c:v>
                      </c:pt>
                      <c:pt idx="723">
                        <c:v>0.83365740740740746</c:v>
                      </c:pt>
                      <c:pt idx="724">
                        <c:v>0.83370370370370372</c:v>
                      </c:pt>
                      <c:pt idx="725">
                        <c:v>0.83373842592592595</c:v>
                      </c:pt>
                      <c:pt idx="726">
                        <c:v>0.83376157407407403</c:v>
                      </c:pt>
                      <c:pt idx="727">
                        <c:v>0.8338078703703703</c:v>
                      </c:pt>
                      <c:pt idx="728">
                        <c:v>0.83385416666666667</c:v>
                      </c:pt>
                      <c:pt idx="729">
                        <c:v>0.83387731481481486</c:v>
                      </c:pt>
                      <c:pt idx="730">
                        <c:v>0.83391203703703709</c:v>
                      </c:pt>
                      <c:pt idx="731">
                        <c:v>0.83395833333333336</c:v>
                      </c:pt>
                      <c:pt idx="732">
                        <c:v>0.83398148148148143</c:v>
                      </c:pt>
                      <c:pt idx="733">
                        <c:v>0.8340277777777777</c:v>
                      </c:pt>
                      <c:pt idx="734">
                        <c:v>0.83407407407407408</c:v>
                      </c:pt>
                      <c:pt idx="735">
                        <c:v>0.83409722222222227</c:v>
                      </c:pt>
                      <c:pt idx="736">
                        <c:v>0.8341319444444445</c:v>
                      </c:pt>
                      <c:pt idx="737">
                        <c:v>0.83417824074074076</c:v>
                      </c:pt>
                      <c:pt idx="738">
                        <c:v>0.83421296296296299</c:v>
                      </c:pt>
                      <c:pt idx="739">
                        <c:v>0.83425925925925926</c:v>
                      </c:pt>
                      <c:pt idx="740">
                        <c:v>0.83429398148148148</c:v>
                      </c:pt>
                      <c:pt idx="741">
                        <c:v>0.8343287037037036</c:v>
                      </c:pt>
                      <c:pt idx="742">
                        <c:v>0.8343518518518519</c:v>
                      </c:pt>
                      <c:pt idx="743">
                        <c:v>0.83438657407407402</c:v>
                      </c:pt>
                      <c:pt idx="744">
                        <c:v>0.83443287037037039</c:v>
                      </c:pt>
                      <c:pt idx="745">
                        <c:v>0.83446759259259251</c:v>
                      </c:pt>
                      <c:pt idx="746">
                        <c:v>0.83451388888888889</c:v>
                      </c:pt>
                      <c:pt idx="747">
                        <c:v>0.83453703703703708</c:v>
                      </c:pt>
                      <c:pt idx="748">
                        <c:v>0.83458333333333334</c:v>
                      </c:pt>
                      <c:pt idx="749">
                        <c:v>0.83460648148148142</c:v>
                      </c:pt>
                      <c:pt idx="750">
                        <c:v>0.8346527777777778</c:v>
                      </c:pt>
                      <c:pt idx="751">
                        <c:v>0.83468749999999992</c:v>
                      </c:pt>
                      <c:pt idx="752">
                        <c:v>0.83473379629629629</c:v>
                      </c:pt>
                      <c:pt idx="753">
                        <c:v>0.83475694444444448</c:v>
                      </c:pt>
                      <c:pt idx="754">
                        <c:v>0.83480324074074075</c:v>
                      </c:pt>
                      <c:pt idx="755">
                        <c:v>0.83483796296296298</c:v>
                      </c:pt>
                      <c:pt idx="756">
                        <c:v>0.83488425925925924</c:v>
                      </c:pt>
                      <c:pt idx="757">
                        <c:v>0.83490740740740732</c:v>
                      </c:pt>
                      <c:pt idx="758">
                        <c:v>0.83494212962962966</c:v>
                      </c:pt>
                      <c:pt idx="759">
                        <c:v>0.83498842592592604</c:v>
                      </c:pt>
                      <c:pt idx="760">
                        <c:v>0.83502314814814815</c:v>
                      </c:pt>
                      <c:pt idx="761">
                        <c:v>0.83506944444444453</c:v>
                      </c:pt>
                      <c:pt idx="762">
                        <c:v>0.83510416666666665</c:v>
                      </c:pt>
                      <c:pt idx="763">
                        <c:v>0.83512731481481473</c:v>
                      </c:pt>
                      <c:pt idx="764">
                        <c:v>0.83516203703703706</c:v>
                      </c:pt>
                      <c:pt idx="765">
                        <c:v>0.83519675925925929</c:v>
                      </c:pt>
                      <c:pt idx="766">
                        <c:v>0.83524305555555556</c:v>
                      </c:pt>
                      <c:pt idx="767">
                        <c:v>0.83527777777777779</c:v>
                      </c:pt>
                      <c:pt idx="768">
                        <c:v>0.83532407407407405</c:v>
                      </c:pt>
                      <c:pt idx="769">
                        <c:v>0.83535879629629628</c:v>
                      </c:pt>
                      <c:pt idx="770">
                        <c:v>0.83539351851851851</c:v>
                      </c:pt>
                      <c:pt idx="771">
                        <c:v>0.83543981481481477</c:v>
                      </c:pt>
                      <c:pt idx="772">
                        <c:v>0.835474537037037</c:v>
                      </c:pt>
                      <c:pt idx="773">
                        <c:v>0.83549768518518519</c:v>
                      </c:pt>
                      <c:pt idx="774">
                        <c:v>0.83554398148148146</c:v>
                      </c:pt>
                      <c:pt idx="775">
                        <c:v>0.83556712962962953</c:v>
                      </c:pt>
                      <c:pt idx="776">
                        <c:v>0.83561342592592591</c:v>
                      </c:pt>
                      <c:pt idx="777">
                        <c:v>0.83565972222222218</c:v>
                      </c:pt>
                      <c:pt idx="778">
                        <c:v>0.83569444444444452</c:v>
                      </c:pt>
                      <c:pt idx="779">
                        <c:v>0.8357175925925926</c:v>
                      </c:pt>
                      <c:pt idx="780">
                        <c:v>0.83575231481481482</c:v>
                      </c:pt>
                      <c:pt idx="781">
                        <c:v>0.83578703703703694</c:v>
                      </c:pt>
                      <c:pt idx="782">
                        <c:v>0.83583333333333332</c:v>
                      </c:pt>
                      <c:pt idx="783">
                        <c:v>0.83587962962962958</c:v>
                      </c:pt>
                      <c:pt idx="784">
                        <c:v>0.83590277777777777</c:v>
                      </c:pt>
                      <c:pt idx="785">
                        <c:v>0.83594907407407415</c:v>
                      </c:pt>
                      <c:pt idx="786">
                        <c:v>0.83597222222222223</c:v>
                      </c:pt>
                      <c:pt idx="787">
                        <c:v>0.83603009259259264</c:v>
                      </c:pt>
                      <c:pt idx="788">
                        <c:v>0.83605324074074072</c:v>
                      </c:pt>
                      <c:pt idx="789">
                        <c:v>0.83608796296296306</c:v>
                      </c:pt>
                      <c:pt idx="790">
                        <c:v>0.83612268518518518</c:v>
                      </c:pt>
                      <c:pt idx="791">
                        <c:v>0.83616898148148155</c:v>
                      </c:pt>
                      <c:pt idx="792">
                        <c:v>0.83619212962962963</c:v>
                      </c:pt>
                      <c:pt idx="793">
                        <c:v>0.83625000000000005</c:v>
                      </c:pt>
                      <c:pt idx="794">
                        <c:v>0.83628472222222217</c:v>
                      </c:pt>
                      <c:pt idx="795">
                        <c:v>0.83631944444444439</c:v>
                      </c:pt>
                      <c:pt idx="796">
                        <c:v>0.83634259259259258</c:v>
                      </c:pt>
                      <c:pt idx="797">
                        <c:v>0.83638888888888896</c:v>
                      </c:pt>
                      <c:pt idx="798">
                        <c:v>0.83643518518518523</c:v>
                      </c:pt>
                      <c:pt idx="799">
                        <c:v>0.83646990740740745</c:v>
                      </c:pt>
                      <c:pt idx="800">
                        <c:v>0.83649305555555553</c:v>
                      </c:pt>
                      <c:pt idx="801">
                        <c:v>0.8365393518518518</c:v>
                      </c:pt>
                      <c:pt idx="802">
                        <c:v>0.83656249999999999</c:v>
                      </c:pt>
                      <c:pt idx="803">
                        <c:v>0.8366203703703704</c:v>
                      </c:pt>
                      <c:pt idx="804">
                        <c:v>0.83665509259259263</c:v>
                      </c:pt>
                      <c:pt idx="805">
                        <c:v>0.83668981481481486</c:v>
                      </c:pt>
                      <c:pt idx="806">
                        <c:v>0.83671296296296294</c:v>
                      </c:pt>
                      <c:pt idx="807">
                        <c:v>0.8367592592592592</c:v>
                      </c:pt>
                      <c:pt idx="808">
                        <c:v>0.83679398148148154</c:v>
                      </c:pt>
                      <c:pt idx="809">
                        <c:v>0.83682870370370377</c:v>
                      </c:pt>
                      <c:pt idx="810">
                        <c:v>0.83687500000000004</c:v>
                      </c:pt>
                      <c:pt idx="811">
                        <c:v>0.83689814814814811</c:v>
                      </c:pt>
                      <c:pt idx="812">
                        <c:v>0.83694444444444438</c:v>
                      </c:pt>
                      <c:pt idx="813">
                        <c:v>0.83697916666666661</c:v>
                      </c:pt>
                      <c:pt idx="814">
                        <c:v>0.83702546296296287</c:v>
                      </c:pt>
                      <c:pt idx="815">
                        <c:v>0.83704861111111117</c:v>
                      </c:pt>
                      <c:pt idx="816">
                        <c:v>0.83709490740740744</c:v>
                      </c:pt>
                      <c:pt idx="817">
                        <c:v>0.83711805555555552</c:v>
                      </c:pt>
                      <c:pt idx="818">
                        <c:v>0.83715277777777775</c:v>
                      </c:pt>
                      <c:pt idx="819">
                        <c:v>0.83719907407407401</c:v>
                      </c:pt>
                      <c:pt idx="820">
                        <c:v>0.83723379629629635</c:v>
                      </c:pt>
                      <c:pt idx="821">
                        <c:v>0.83726851851851858</c:v>
                      </c:pt>
                      <c:pt idx="822">
                        <c:v>0.8373032407407407</c:v>
                      </c:pt>
                      <c:pt idx="823">
                        <c:v>0.83734953703703707</c:v>
                      </c:pt>
                      <c:pt idx="824">
                        <c:v>0.83737268518518515</c:v>
                      </c:pt>
                      <c:pt idx="825">
                        <c:v>0.83741898148148142</c:v>
                      </c:pt>
                      <c:pt idx="826">
                        <c:v>0.83745370370370376</c:v>
                      </c:pt>
                      <c:pt idx="827">
                        <c:v>0.83748842592592598</c:v>
                      </c:pt>
                      <c:pt idx="828">
                        <c:v>0.8375231481481481</c:v>
                      </c:pt>
                      <c:pt idx="829">
                        <c:v>0.83756944444444448</c:v>
                      </c:pt>
                      <c:pt idx="830">
                        <c:v>0.83760416666666659</c:v>
                      </c:pt>
                      <c:pt idx="831">
                        <c:v>0.83765046296296297</c:v>
                      </c:pt>
                      <c:pt idx="832">
                        <c:v>0.83767361111111116</c:v>
                      </c:pt>
                      <c:pt idx="833">
                        <c:v>0.83770833333333339</c:v>
                      </c:pt>
                      <c:pt idx="834">
                        <c:v>0.83775462962962965</c:v>
                      </c:pt>
                      <c:pt idx="835">
                        <c:v>0.83778935185185188</c:v>
                      </c:pt>
                      <c:pt idx="836">
                        <c:v>0.837824074074074</c:v>
                      </c:pt>
                      <c:pt idx="837">
                        <c:v>0.83787037037037038</c:v>
                      </c:pt>
                      <c:pt idx="838">
                        <c:v>0.83789351851851857</c:v>
                      </c:pt>
                      <c:pt idx="839">
                        <c:v>0.83793981481481483</c:v>
                      </c:pt>
                      <c:pt idx="840">
                        <c:v>0.83796296296296291</c:v>
                      </c:pt>
                      <c:pt idx="841">
                        <c:v>0.83802083333333333</c:v>
                      </c:pt>
                      <c:pt idx="842">
                        <c:v>0.8380439814814814</c:v>
                      </c:pt>
                      <c:pt idx="843">
                        <c:v>0.83807870370370363</c:v>
                      </c:pt>
                      <c:pt idx="844">
                        <c:v>0.83811342592592597</c:v>
                      </c:pt>
                      <c:pt idx="845">
                        <c:v>0.83815972222222224</c:v>
                      </c:pt>
                      <c:pt idx="846">
                        <c:v>0.83818287037037031</c:v>
                      </c:pt>
                      <c:pt idx="847">
                        <c:v>0.83824074074074073</c:v>
                      </c:pt>
                      <c:pt idx="848">
                        <c:v>0.83827546296296296</c:v>
                      </c:pt>
                      <c:pt idx="849">
                        <c:v>0.83829861111111115</c:v>
                      </c:pt>
                      <c:pt idx="850">
                        <c:v>0.8383449074074073</c:v>
                      </c:pt>
                      <c:pt idx="851">
                        <c:v>0.8383680555555556</c:v>
                      </c:pt>
                      <c:pt idx="852">
                        <c:v>0.83841435185185187</c:v>
                      </c:pt>
                      <c:pt idx="853">
                        <c:v>0.8384490740740741</c:v>
                      </c:pt>
                      <c:pt idx="854">
                        <c:v>0.83849537037037036</c:v>
                      </c:pt>
                      <c:pt idx="855">
                        <c:v>0.83853009259259259</c:v>
                      </c:pt>
                      <c:pt idx="856">
                        <c:v>0.83855324074074078</c:v>
                      </c:pt>
                      <c:pt idx="857">
                        <c:v>0.83859953703703705</c:v>
                      </c:pt>
                      <c:pt idx="858">
                        <c:v>0.83864583333333342</c:v>
                      </c:pt>
                      <c:pt idx="859">
                        <c:v>0.83868055555555554</c:v>
                      </c:pt>
                      <c:pt idx="860">
                        <c:v>0.83871527777777777</c:v>
                      </c:pt>
                      <c:pt idx="861">
                        <c:v>0.83875</c:v>
                      </c:pt>
                      <c:pt idx="862">
                        <c:v>0.83877314814814818</c:v>
                      </c:pt>
                      <c:pt idx="863">
                        <c:v>0.83883101851851849</c:v>
                      </c:pt>
                      <c:pt idx="864">
                        <c:v>0.83885416666666668</c:v>
                      </c:pt>
                      <c:pt idx="865">
                        <c:v>0.83890046296296295</c:v>
                      </c:pt>
                      <c:pt idx="866">
                        <c:v>0.83893518518518517</c:v>
                      </c:pt>
                      <c:pt idx="867">
                        <c:v>0.8389699074074074</c:v>
                      </c:pt>
                      <c:pt idx="868">
                        <c:v>0.83900462962962974</c:v>
                      </c:pt>
                      <c:pt idx="869">
                        <c:v>0.83903935185185186</c:v>
                      </c:pt>
                      <c:pt idx="870">
                        <c:v>0.83907407407407408</c:v>
                      </c:pt>
                      <c:pt idx="871">
                        <c:v>0.83910879629629631</c:v>
                      </c:pt>
                      <c:pt idx="872">
                        <c:v>0.83915509259259258</c:v>
                      </c:pt>
                      <c:pt idx="873">
                        <c:v>0.83918981481481481</c:v>
                      </c:pt>
                      <c:pt idx="874">
                        <c:v>0.83922453703703714</c:v>
                      </c:pt>
                      <c:pt idx="875">
                        <c:v>0.8392708333333333</c:v>
                      </c:pt>
                      <c:pt idx="876">
                        <c:v>0.83929398148148149</c:v>
                      </c:pt>
                      <c:pt idx="877">
                        <c:v>0.83932870370370372</c:v>
                      </c:pt>
                      <c:pt idx="878">
                        <c:v>0.83936342592592583</c:v>
                      </c:pt>
                      <c:pt idx="879">
                        <c:v>0.83942129629629625</c:v>
                      </c:pt>
                      <c:pt idx="880">
                        <c:v>0.83944444444444455</c:v>
                      </c:pt>
                      <c:pt idx="881">
                        <c:v>0.8394907407407407</c:v>
                      </c:pt>
                      <c:pt idx="882">
                        <c:v>0.83952546296296304</c:v>
                      </c:pt>
                      <c:pt idx="883">
                        <c:v>0.83956018518518516</c:v>
                      </c:pt>
                      <c:pt idx="884">
                        <c:v>0.83959490740740739</c:v>
                      </c:pt>
                      <c:pt idx="885">
                        <c:v>0.83964120370370365</c:v>
                      </c:pt>
                      <c:pt idx="886">
                        <c:v>0.83966435185185195</c:v>
                      </c:pt>
                      <c:pt idx="887">
                        <c:v>0.83971064814814822</c:v>
                      </c:pt>
                      <c:pt idx="888">
                        <c:v>0.8397337962962963</c:v>
                      </c:pt>
                      <c:pt idx="889">
                        <c:v>0.83978009259259256</c:v>
                      </c:pt>
                      <c:pt idx="890">
                        <c:v>0.83981481481481479</c:v>
                      </c:pt>
                      <c:pt idx="891">
                        <c:v>0.83984953703703702</c:v>
                      </c:pt>
                      <c:pt idx="892">
                        <c:v>0.83988425925925936</c:v>
                      </c:pt>
                      <c:pt idx="893">
                        <c:v>0.83993055555555562</c:v>
                      </c:pt>
                      <c:pt idx="894">
                        <c:v>0.83996527777777785</c:v>
                      </c:pt>
                      <c:pt idx="895">
                        <c:v>0.84001157407407412</c:v>
                      </c:pt>
                      <c:pt idx="896">
                        <c:v>0.8400347222222222</c:v>
                      </c:pt>
                      <c:pt idx="897">
                        <c:v>0.84008101851851846</c:v>
                      </c:pt>
                      <c:pt idx="898">
                        <c:v>0.84011574074074069</c:v>
                      </c:pt>
                      <c:pt idx="899">
                        <c:v>0.84013888888888888</c:v>
                      </c:pt>
                      <c:pt idx="900">
                        <c:v>0.8401967592592593</c:v>
                      </c:pt>
                      <c:pt idx="901">
                        <c:v>0.84023148148148152</c:v>
                      </c:pt>
                      <c:pt idx="902">
                        <c:v>0.84026620370370375</c:v>
                      </c:pt>
                      <c:pt idx="903">
                        <c:v>0.84030092592592587</c:v>
                      </c:pt>
                      <c:pt idx="904">
                        <c:v>0.8403356481481481</c:v>
                      </c:pt>
                      <c:pt idx="905">
                        <c:v>0.84035879629629628</c:v>
                      </c:pt>
                      <c:pt idx="906">
                        <c:v>0.8404166666666667</c:v>
                      </c:pt>
                      <c:pt idx="907">
                        <c:v>0.84043981481481478</c:v>
                      </c:pt>
                      <c:pt idx="908">
                        <c:v>0.84048611111111116</c:v>
                      </c:pt>
                      <c:pt idx="909">
                        <c:v>0.84052083333333327</c:v>
                      </c:pt>
                      <c:pt idx="910">
                        <c:v>0.84054398148148157</c:v>
                      </c:pt>
                      <c:pt idx="911">
                        <c:v>0.84060185185185177</c:v>
                      </c:pt>
                      <c:pt idx="912">
                        <c:v>0.84062500000000007</c:v>
                      </c:pt>
                      <c:pt idx="913">
                        <c:v>0.84067129629629633</c:v>
                      </c:pt>
                      <c:pt idx="914">
                        <c:v>0.84069444444444441</c:v>
                      </c:pt>
                      <c:pt idx="915">
                        <c:v>0.84074074074074068</c:v>
                      </c:pt>
                      <c:pt idx="916">
                        <c:v>0.84077546296296291</c:v>
                      </c:pt>
                      <c:pt idx="917">
                        <c:v>0.84082175925925917</c:v>
                      </c:pt>
                      <c:pt idx="918">
                        <c:v>0.84084490740740747</c:v>
                      </c:pt>
                      <c:pt idx="919">
                        <c:v>0.84089120370370374</c:v>
                      </c:pt>
                      <c:pt idx="920">
                        <c:v>0.84091435185185182</c:v>
                      </c:pt>
                      <c:pt idx="921">
                        <c:v>0.84096064814814808</c:v>
                      </c:pt>
                      <c:pt idx="922">
                        <c:v>0.84099537037037031</c:v>
                      </c:pt>
                      <c:pt idx="923">
                        <c:v>0.84104166666666658</c:v>
                      </c:pt>
                      <c:pt idx="924">
                        <c:v>0.84106481481481488</c:v>
                      </c:pt>
                      <c:pt idx="925">
                        <c:v>0.84109953703703699</c:v>
                      </c:pt>
                      <c:pt idx="926">
                        <c:v>0.84113425925925922</c:v>
                      </c:pt>
                      <c:pt idx="927">
                        <c:v>0.84119212962962964</c:v>
                      </c:pt>
                      <c:pt idx="928">
                        <c:v>0.84121527777777771</c:v>
                      </c:pt>
                      <c:pt idx="929">
                        <c:v>0.84126157407407398</c:v>
                      </c:pt>
                      <c:pt idx="930">
                        <c:v>0.84128472222222228</c:v>
                      </c:pt>
                      <c:pt idx="931">
                        <c:v>0.8413194444444444</c:v>
                      </c:pt>
                      <c:pt idx="932">
                        <c:v>0.84136574074074078</c:v>
                      </c:pt>
                      <c:pt idx="933">
                        <c:v>0.84140046296296289</c:v>
                      </c:pt>
                      <c:pt idx="934">
                        <c:v>0.84143518518518512</c:v>
                      </c:pt>
                      <c:pt idx="935">
                        <c:v>0.84148148148148139</c:v>
                      </c:pt>
                      <c:pt idx="936">
                        <c:v>0.84151620370370372</c:v>
                      </c:pt>
                      <c:pt idx="937">
                        <c:v>0.84155092592592595</c:v>
                      </c:pt>
                      <c:pt idx="938">
                        <c:v>0.84159722222222222</c:v>
                      </c:pt>
                      <c:pt idx="939">
                        <c:v>0.84163194444444445</c:v>
                      </c:pt>
                      <c:pt idx="940">
                        <c:v>0.84165509259259252</c:v>
                      </c:pt>
                      <c:pt idx="941">
                        <c:v>0.84168981481481486</c:v>
                      </c:pt>
                      <c:pt idx="942">
                        <c:v>0.84173611111111113</c:v>
                      </c:pt>
                      <c:pt idx="943">
                        <c:v>0.84177083333333336</c:v>
                      </c:pt>
                      <c:pt idx="944">
                        <c:v>0.84180555555555558</c:v>
                      </c:pt>
                      <c:pt idx="945">
                        <c:v>0.84185185185185185</c:v>
                      </c:pt>
                      <c:pt idx="946">
                        <c:v>0.84187499999999993</c:v>
                      </c:pt>
                      <c:pt idx="947">
                        <c:v>0.8419212962962962</c:v>
                      </c:pt>
                      <c:pt idx="948">
                        <c:v>0.8419444444444445</c:v>
                      </c:pt>
                      <c:pt idx="949">
                        <c:v>0.84200231481481491</c:v>
                      </c:pt>
                      <c:pt idx="950">
                        <c:v>0.84202546296296299</c:v>
                      </c:pt>
                      <c:pt idx="951">
                        <c:v>0.84207175925925926</c:v>
                      </c:pt>
                      <c:pt idx="952">
                        <c:v>0.84210648148148148</c:v>
                      </c:pt>
                      <c:pt idx="953">
                        <c:v>0.8421412037037036</c:v>
                      </c:pt>
                      <c:pt idx="954">
                        <c:v>0.84218749999999998</c:v>
                      </c:pt>
                      <c:pt idx="955">
                        <c:v>0.84221064814814817</c:v>
                      </c:pt>
                      <c:pt idx="956">
                        <c:v>0.84225694444444443</c:v>
                      </c:pt>
                      <c:pt idx="957">
                        <c:v>0.84229166666666666</c:v>
                      </c:pt>
                      <c:pt idx="958">
                        <c:v>0.84232638888888889</c:v>
                      </c:pt>
                      <c:pt idx="959">
                        <c:v>0.84236111111111101</c:v>
                      </c:pt>
                      <c:pt idx="960">
                        <c:v>0.84240740740740738</c:v>
                      </c:pt>
                      <c:pt idx="961">
                        <c:v>0.84244212962962972</c:v>
                      </c:pt>
                      <c:pt idx="962">
                        <c:v>0.84247685185185184</c:v>
                      </c:pt>
                      <c:pt idx="963">
                        <c:v>0.84251157407407407</c:v>
                      </c:pt>
                      <c:pt idx="964">
                        <c:v>0.84253472222222225</c:v>
                      </c:pt>
                      <c:pt idx="965">
                        <c:v>0.84258101851851841</c:v>
                      </c:pt>
                      <c:pt idx="966">
                        <c:v>0.84262731481481479</c:v>
                      </c:pt>
                      <c:pt idx="967">
                        <c:v>0.84265046296296298</c:v>
                      </c:pt>
                      <c:pt idx="968">
                        <c:v>0.84269675925925924</c:v>
                      </c:pt>
                      <c:pt idx="969">
                        <c:v>0.84271990740740732</c:v>
                      </c:pt>
                      <c:pt idx="970">
                        <c:v>0.8427662037037037</c:v>
                      </c:pt>
                      <c:pt idx="971">
                        <c:v>0.84281249999999996</c:v>
                      </c:pt>
                      <c:pt idx="972">
                        <c:v>0.84284722222222219</c:v>
                      </c:pt>
                      <c:pt idx="973">
                        <c:v>0.84288194444444453</c:v>
                      </c:pt>
                      <c:pt idx="974">
                        <c:v>0.84290509259259261</c:v>
                      </c:pt>
                      <c:pt idx="975">
                        <c:v>0.84293981481481473</c:v>
                      </c:pt>
                      <c:pt idx="976">
                        <c:v>0.84299768518518514</c:v>
                      </c:pt>
                      <c:pt idx="977">
                        <c:v>0.84302083333333344</c:v>
                      </c:pt>
                      <c:pt idx="978">
                        <c:v>0.8430671296296296</c:v>
                      </c:pt>
                      <c:pt idx="979">
                        <c:v>0.84309027777777779</c:v>
                      </c:pt>
                      <c:pt idx="980">
                        <c:v>0.84312500000000001</c:v>
                      </c:pt>
                      <c:pt idx="981">
                        <c:v>0.84318287037037043</c:v>
                      </c:pt>
                      <c:pt idx="982">
                        <c:v>0.84320601851851851</c:v>
                      </c:pt>
                      <c:pt idx="983">
                        <c:v>0.84324074074074085</c:v>
                      </c:pt>
                      <c:pt idx="984">
                        <c:v>0.843287037037037</c:v>
                      </c:pt>
                      <c:pt idx="985">
                        <c:v>0.84332175925925934</c:v>
                      </c:pt>
                      <c:pt idx="986">
                        <c:v>0.84335648148148146</c:v>
                      </c:pt>
                      <c:pt idx="987">
                        <c:v>0.84340277777777783</c:v>
                      </c:pt>
                      <c:pt idx="988">
                        <c:v>0.84342592592592591</c:v>
                      </c:pt>
                      <c:pt idx="989">
                        <c:v>0.84347222222222218</c:v>
                      </c:pt>
                      <c:pt idx="990">
                        <c:v>0.84349537037037037</c:v>
                      </c:pt>
                      <c:pt idx="991">
                        <c:v>0.84354166666666675</c:v>
                      </c:pt>
                      <c:pt idx="992">
                        <c:v>0.84357638888888886</c:v>
                      </c:pt>
                      <c:pt idx="993">
                        <c:v>0.84362268518518524</c:v>
                      </c:pt>
                      <c:pt idx="994">
                        <c:v>0.84364583333333332</c:v>
                      </c:pt>
                      <c:pt idx="995">
                        <c:v>0.84368055555555566</c:v>
                      </c:pt>
                      <c:pt idx="996">
                        <c:v>0.84371527777777777</c:v>
                      </c:pt>
                      <c:pt idx="997">
                        <c:v>0.84376157407407415</c:v>
                      </c:pt>
                      <c:pt idx="998">
                        <c:v>0.84380787037037042</c:v>
                      </c:pt>
                      <c:pt idx="999">
                        <c:v>0.84383101851851849</c:v>
                      </c:pt>
                      <c:pt idx="1000">
                        <c:v>0.84387731481481476</c:v>
                      </c:pt>
                      <c:pt idx="1001">
                        <c:v>0.84390046296296306</c:v>
                      </c:pt>
                      <c:pt idx="1002">
                        <c:v>0.84393518518518518</c:v>
                      </c:pt>
                      <c:pt idx="1003">
                        <c:v>0.84398148148148155</c:v>
                      </c:pt>
                      <c:pt idx="1004">
                        <c:v>0.84402777777777782</c:v>
                      </c:pt>
                      <c:pt idx="1005">
                        <c:v>0.84406250000000005</c:v>
                      </c:pt>
                      <c:pt idx="1006">
                        <c:v>0.84408564814814813</c:v>
                      </c:pt>
                      <c:pt idx="1007">
                        <c:v>0.84413194444444439</c:v>
                      </c:pt>
                      <c:pt idx="1008">
                        <c:v>0.84417824074074066</c:v>
                      </c:pt>
                      <c:pt idx="1009">
                        <c:v>0.844212962962963</c:v>
                      </c:pt>
                      <c:pt idx="1010">
                        <c:v>0.84423611111111108</c:v>
                      </c:pt>
                      <c:pt idx="1011">
                        <c:v>0.8442708333333333</c:v>
                      </c:pt>
                      <c:pt idx="1012">
                        <c:v>0.84430555555555553</c:v>
                      </c:pt>
                      <c:pt idx="1013">
                        <c:v>0.8443518518518518</c:v>
                      </c:pt>
                      <c:pt idx="1014">
                        <c:v>0.84438657407407414</c:v>
                      </c:pt>
                      <c:pt idx="1015">
                        <c:v>0.8444328703703704</c:v>
                      </c:pt>
                      <c:pt idx="1016">
                        <c:v>0.84445601851851848</c:v>
                      </c:pt>
                      <c:pt idx="1017">
                        <c:v>0.84450231481481486</c:v>
                      </c:pt>
                      <c:pt idx="1018">
                        <c:v>0.84452546296296294</c:v>
                      </c:pt>
                      <c:pt idx="1019">
                        <c:v>0.8445717592592592</c:v>
                      </c:pt>
                      <c:pt idx="1020">
                        <c:v>0.84460648148148154</c:v>
                      </c:pt>
                      <c:pt idx="1021">
                        <c:v>0.84465277777777781</c:v>
                      </c:pt>
                      <c:pt idx="1022">
                        <c:v>0.84467592592592589</c:v>
                      </c:pt>
                      <c:pt idx="1023">
                        <c:v>0.84471064814814811</c:v>
                      </c:pt>
                      <c:pt idx="1024">
                        <c:v>0.84475694444444438</c:v>
                      </c:pt>
                      <c:pt idx="1025">
                        <c:v>0.84480324074074076</c:v>
                      </c:pt>
                      <c:pt idx="1026">
                        <c:v>0.84482638888888895</c:v>
                      </c:pt>
                      <c:pt idx="1027">
                        <c:v>0.84486111111111117</c:v>
                      </c:pt>
                      <c:pt idx="1028">
                        <c:v>0.84489583333333329</c:v>
                      </c:pt>
                      <c:pt idx="1029">
                        <c:v>0.84494212962962967</c:v>
                      </c:pt>
                      <c:pt idx="1030">
                        <c:v>0.84497685185185178</c:v>
                      </c:pt>
                      <c:pt idx="1031">
                        <c:v>0.84502314814814816</c:v>
                      </c:pt>
                      <c:pt idx="1032">
                        <c:v>0.84504629629629635</c:v>
                      </c:pt>
                      <c:pt idx="1033">
                        <c:v>0.84509259259259262</c:v>
                      </c:pt>
                      <c:pt idx="1034">
                        <c:v>0.8451157407407407</c:v>
                      </c:pt>
                      <c:pt idx="1035">
                        <c:v>0.84517361111111111</c:v>
                      </c:pt>
                      <c:pt idx="1036">
                        <c:v>0.84519675925925919</c:v>
                      </c:pt>
                      <c:pt idx="1037">
                        <c:v>0.84524305555555557</c:v>
                      </c:pt>
                      <c:pt idx="1038">
                        <c:v>0.84527777777777768</c:v>
                      </c:pt>
                      <c:pt idx="1039">
                        <c:v>0.84530092592592598</c:v>
                      </c:pt>
                      <c:pt idx="1040">
                        <c:v>0.84534722222222225</c:v>
                      </c:pt>
                      <c:pt idx="1041">
                        <c:v>0.84539351851851852</c:v>
                      </c:pt>
                      <c:pt idx="1042">
                        <c:v>0.84542824074074074</c:v>
                      </c:pt>
                      <c:pt idx="1043">
                        <c:v>0.84545138888888882</c:v>
                      </c:pt>
                      <c:pt idx="1044">
                        <c:v>0.84548611111111116</c:v>
                      </c:pt>
                      <c:pt idx="1045">
                        <c:v>0.84553240740740743</c:v>
                      </c:pt>
                      <c:pt idx="1046">
                        <c:v>0.84556712962962965</c:v>
                      </c:pt>
                      <c:pt idx="1047">
                        <c:v>0.84560185185185188</c:v>
                      </c:pt>
                      <c:pt idx="1048">
                        <c:v>0.84564814814814815</c:v>
                      </c:pt>
                      <c:pt idx="1049">
                        <c:v>0.84567129629629623</c:v>
                      </c:pt>
                      <c:pt idx="1050">
                        <c:v>0.84570601851851857</c:v>
                      </c:pt>
                    </c:numCache>
                  </c:numRef>
                </c:yVal>
                <c:smooth val="1"/>
                <c:extLst>
                  <c:ext xmlns:c16="http://schemas.microsoft.com/office/drawing/2014/chart" uri="{C3380CC4-5D6E-409C-BE32-E72D297353CC}">
                    <c16:uniqueId val="{00000002-4AB5-4C35-870D-275E510E66FE}"/>
                  </c:ext>
                </c:extLst>
              </c15:ser>
            </c15:filteredScatterSeries>
          </c:ext>
        </c:extLst>
      </c:scatterChart>
      <c:scatterChart>
        <c:scatterStyle val="smoothMarker"/>
        <c:varyColors val="0"/>
        <c:ser>
          <c:idx val="2"/>
          <c:order val="2"/>
          <c:tx>
            <c:v>HESS Pressure</c:v>
          </c:tx>
          <c:spPr>
            <a:ln w="28575" cap="rnd">
              <a:solidFill>
                <a:schemeClr val="accent3"/>
              </a:solidFill>
              <a:round/>
            </a:ln>
            <a:effectLst/>
          </c:spPr>
          <c:marker>
            <c:symbol val="none"/>
          </c:marker>
          <c:xVal>
            <c:numRef>
              <c:f>Sheet1!$D$3:$D$1053</c:f>
              <c:numCache>
                <c:formatCode>h:mm</c:formatCode>
                <c:ptCount val="1051"/>
                <c:pt idx="0">
                  <c:v>45203.807011875004</c:v>
                </c:pt>
                <c:pt idx="1">
                  <c:v>45203.807038923609</c:v>
                </c:pt>
                <c:pt idx="2">
                  <c:v>45203.807082303247</c:v>
                </c:pt>
                <c:pt idx="3">
                  <c:v>45203.807111423608</c:v>
                </c:pt>
                <c:pt idx="4">
                  <c:v>45203.807142430553</c:v>
                </c:pt>
                <c:pt idx="5">
                  <c:v>45203.807198136579</c:v>
                </c:pt>
                <c:pt idx="6">
                  <c:v>45203.807224965276</c:v>
                </c:pt>
                <c:pt idx="7">
                  <c:v>45203.807267881944</c:v>
                </c:pt>
                <c:pt idx="8">
                  <c:v>45203.807297812498</c:v>
                </c:pt>
                <c:pt idx="9">
                  <c:v>45203.807328495372</c:v>
                </c:pt>
                <c:pt idx="10">
                  <c:v>45203.80736604167</c:v>
                </c:pt>
                <c:pt idx="11">
                  <c:v>45203.80741671296</c:v>
                </c:pt>
                <c:pt idx="12">
                  <c:v>45203.807450405089</c:v>
                </c:pt>
                <c:pt idx="13">
                  <c:v>45203.807484212957</c:v>
                </c:pt>
                <c:pt idx="14">
                  <c:v>45203.807519965281</c:v>
                </c:pt>
                <c:pt idx="15">
                  <c:v>45203.807554942134</c:v>
                </c:pt>
                <c:pt idx="16">
                  <c:v>45203.807594155092</c:v>
                </c:pt>
                <c:pt idx="17">
                  <c:v>45203.807631701391</c:v>
                </c:pt>
                <c:pt idx="18">
                  <c:v>45203.807670694441</c:v>
                </c:pt>
                <c:pt idx="19">
                  <c:v>45203.80770232639</c:v>
                </c:pt>
                <c:pt idx="20">
                  <c:v>45203.807740347227</c:v>
                </c:pt>
                <c:pt idx="21">
                  <c:v>45203.807779131952</c:v>
                </c:pt>
                <c:pt idx="22">
                  <c:v>45203.807821284718</c:v>
                </c:pt>
                <c:pt idx="23">
                  <c:v>45203.807849201388</c:v>
                </c:pt>
                <c:pt idx="24">
                  <c:v>45203.807892280092</c:v>
                </c:pt>
                <c:pt idx="25">
                  <c:v>45203.807919479164</c:v>
                </c:pt>
                <c:pt idx="26">
                  <c:v>45203.807957847224</c:v>
                </c:pt>
                <c:pt idx="27">
                  <c:v>45203.80800686343</c:v>
                </c:pt>
                <c:pt idx="28">
                  <c:v>45203.808033865738</c:v>
                </c:pt>
                <c:pt idx="29">
                  <c:v>45203.808067615741</c:v>
                </c:pt>
                <c:pt idx="30">
                  <c:v>45203.808110891201</c:v>
                </c:pt>
                <c:pt idx="31">
                  <c:v>45203.808142395836</c:v>
                </c:pt>
                <c:pt idx="32">
                  <c:v>45203.808183668982</c:v>
                </c:pt>
                <c:pt idx="33">
                  <c:v>45203.808223877313</c:v>
                </c:pt>
                <c:pt idx="34">
                  <c:v>45203.808255462965</c:v>
                </c:pt>
                <c:pt idx="35">
                  <c:v>45203.808294849543</c:v>
                </c:pt>
                <c:pt idx="36">
                  <c:v>45203.808328680556</c:v>
                </c:pt>
                <c:pt idx="37">
                  <c:v>45203.808366655096</c:v>
                </c:pt>
                <c:pt idx="38">
                  <c:v>45203.808405104166</c:v>
                </c:pt>
                <c:pt idx="39">
                  <c:v>45203.808448356482</c:v>
                </c:pt>
                <c:pt idx="40">
                  <c:v>45203.808474907404</c:v>
                </c:pt>
                <c:pt idx="41">
                  <c:v>45203.808518159727</c:v>
                </c:pt>
                <c:pt idx="42">
                  <c:v>45203.808544074069</c:v>
                </c:pt>
                <c:pt idx="43">
                  <c:v>45203.808595682873</c:v>
                </c:pt>
                <c:pt idx="44">
                  <c:v>45203.808624560188</c:v>
                </c:pt>
                <c:pt idx="45">
                  <c:v>45203.808664108801</c:v>
                </c:pt>
                <c:pt idx="46">
                  <c:v>45203.80869774305</c:v>
                </c:pt>
                <c:pt idx="47">
                  <c:v>45203.808735381943</c:v>
                </c:pt>
                <c:pt idx="48">
                  <c:v>45203.808776539357</c:v>
                </c:pt>
                <c:pt idx="49">
                  <c:v>45203.808814293981</c:v>
                </c:pt>
                <c:pt idx="50">
                  <c:v>45203.808853402777</c:v>
                </c:pt>
                <c:pt idx="51">
                  <c:v>45203.808887372681</c:v>
                </c:pt>
                <c:pt idx="52">
                  <c:v>45203.808917442133</c:v>
                </c:pt>
                <c:pt idx="53">
                  <c:v>45203.808955104163</c:v>
                </c:pt>
                <c:pt idx="54">
                  <c:v>45203.809004201394</c:v>
                </c:pt>
                <c:pt idx="55">
                  <c:v>45203.809030925928</c:v>
                </c:pt>
                <c:pt idx="56">
                  <c:v>45203.809073275464</c:v>
                </c:pt>
                <c:pt idx="57">
                  <c:v>45203.809100555562</c:v>
                </c:pt>
                <c:pt idx="58">
                  <c:v>45203.809132048613</c:v>
                </c:pt>
                <c:pt idx="59">
                  <c:v>45203.809185821759</c:v>
                </c:pt>
                <c:pt idx="60">
                  <c:v>45203.809218101858</c:v>
                </c:pt>
                <c:pt idx="61">
                  <c:v>45203.809247893514</c:v>
                </c:pt>
                <c:pt idx="62">
                  <c:v>45203.809287476848</c:v>
                </c:pt>
                <c:pt idx="63">
                  <c:v>45203.809320520828</c:v>
                </c:pt>
                <c:pt idx="64">
                  <c:v>45203.809372118056</c:v>
                </c:pt>
                <c:pt idx="65">
                  <c:v>45203.809399085651</c:v>
                </c:pt>
                <c:pt idx="66">
                  <c:v>45203.809439629636</c:v>
                </c:pt>
                <c:pt idx="67">
                  <c:v>45203.809478344905</c:v>
                </c:pt>
                <c:pt idx="68">
                  <c:v>45203.809511863423</c:v>
                </c:pt>
                <c:pt idx="69">
                  <c:v>45203.80953835648</c:v>
                </c:pt>
                <c:pt idx="70">
                  <c:v>45203.809589849538</c:v>
                </c:pt>
                <c:pt idx="71">
                  <c:v>45203.809627129624</c:v>
                </c:pt>
                <c:pt idx="72">
                  <c:v>45203.809658460646</c:v>
                </c:pt>
                <c:pt idx="73">
                  <c:v>45203.809697488425</c:v>
                </c:pt>
                <c:pt idx="74">
                  <c:v>45203.809724050923</c:v>
                </c:pt>
                <c:pt idx="75">
                  <c:v>45203.809769016203</c:v>
                </c:pt>
                <c:pt idx="76">
                  <c:v>45203.809807083337</c:v>
                </c:pt>
                <c:pt idx="77">
                  <c:v>45203.809846770833</c:v>
                </c:pt>
                <c:pt idx="78">
                  <c:v>45203.809880381945</c:v>
                </c:pt>
                <c:pt idx="79">
                  <c:v>45203.809914039353</c:v>
                </c:pt>
                <c:pt idx="80">
                  <c:v>45203.809947604168</c:v>
                </c:pt>
                <c:pt idx="81">
                  <c:v>45203.809996354161</c:v>
                </c:pt>
                <c:pt idx="82">
                  <c:v>45203.810031261572</c:v>
                </c:pt>
                <c:pt idx="83">
                  <c:v>45203.810061793978</c:v>
                </c:pt>
                <c:pt idx="84">
                  <c:v>45203.810100428236</c:v>
                </c:pt>
                <c:pt idx="85">
                  <c:v>45203.810134814819</c:v>
                </c:pt>
                <c:pt idx="86">
                  <c:v>45203.810184236107</c:v>
                </c:pt>
                <c:pt idx="87">
                  <c:v>45203.810217916667</c:v>
                </c:pt>
                <c:pt idx="88">
                  <c:v>45203.81025224537</c:v>
                </c:pt>
                <c:pt idx="89">
                  <c:v>45203.810283750005</c:v>
                </c:pt>
                <c:pt idx="90">
                  <c:v>45203.810313437498</c:v>
                </c:pt>
                <c:pt idx="91">
                  <c:v>45203.810362824079</c:v>
                </c:pt>
                <c:pt idx="92">
                  <c:v>45203.810402800926</c:v>
                </c:pt>
                <c:pt idx="93">
                  <c:v>45203.810429490739</c:v>
                </c:pt>
                <c:pt idx="94">
                  <c:v>45203.81047434028</c:v>
                </c:pt>
                <c:pt idx="95">
                  <c:v>45203.810497754632</c:v>
                </c:pt>
                <c:pt idx="96">
                  <c:v>45203.810535717595</c:v>
                </c:pt>
                <c:pt idx="97">
                  <c:v>45203.810588900466</c:v>
                </c:pt>
                <c:pt idx="98">
                  <c:v>45203.810615590279</c:v>
                </c:pt>
                <c:pt idx="99">
                  <c:v>45203.810655081019</c:v>
                </c:pt>
                <c:pt idx="100">
                  <c:v>45203.810687291669</c:v>
                </c:pt>
                <c:pt idx="101">
                  <c:v>45203.810727094911</c:v>
                </c:pt>
                <c:pt idx="102">
                  <c:v>45203.810773645833</c:v>
                </c:pt>
                <c:pt idx="103">
                  <c:v>45203.810803229164</c:v>
                </c:pt>
                <c:pt idx="104">
                  <c:v>45203.81084273148</c:v>
                </c:pt>
                <c:pt idx="105">
                  <c:v>45203.810873541661</c:v>
                </c:pt>
                <c:pt idx="106">
                  <c:v>45203.810913240741</c:v>
                </c:pt>
                <c:pt idx="107">
                  <c:v>45203.810947962964</c:v>
                </c:pt>
                <c:pt idx="108">
                  <c:v>45203.810990081023</c:v>
                </c:pt>
                <c:pt idx="109">
                  <c:v>45203.81102947917</c:v>
                </c:pt>
                <c:pt idx="110">
                  <c:v>45203.81105837963</c:v>
                </c:pt>
                <c:pt idx="111">
                  <c:v>45203.811096805555</c:v>
                </c:pt>
                <c:pt idx="112">
                  <c:v>45203.811129236114</c:v>
                </c:pt>
                <c:pt idx="113">
                  <c:v>45203.811179155091</c:v>
                </c:pt>
                <c:pt idx="114">
                  <c:v>45203.811206585655</c:v>
                </c:pt>
                <c:pt idx="115">
                  <c:v>45203.811244409721</c:v>
                </c:pt>
                <c:pt idx="116">
                  <c:v>45203.81128332176</c:v>
                </c:pt>
                <c:pt idx="117">
                  <c:v>45203.811308032411</c:v>
                </c:pt>
                <c:pt idx="118">
                  <c:v>45203.811357928236</c:v>
                </c:pt>
                <c:pt idx="119">
                  <c:v>45203.811399166661</c:v>
                </c:pt>
                <c:pt idx="120">
                  <c:v>45203.811424930551</c:v>
                </c:pt>
                <c:pt idx="121">
                  <c:v>45203.811468101849</c:v>
                </c:pt>
                <c:pt idx="122">
                  <c:v>45203.811494618058</c:v>
                </c:pt>
                <c:pt idx="123">
                  <c:v>45203.811532673615</c:v>
                </c:pt>
                <c:pt idx="124">
                  <c:v>45203.81157755787</c:v>
                </c:pt>
                <c:pt idx="125">
                  <c:v>45203.811615613427</c:v>
                </c:pt>
                <c:pt idx="126">
                  <c:v>45203.811647962968</c:v>
                </c:pt>
                <c:pt idx="127">
                  <c:v>45203.811688923612</c:v>
                </c:pt>
                <c:pt idx="128">
                  <c:v>45203.811716446762</c:v>
                </c:pt>
                <c:pt idx="129">
                  <c:v>45203.811761527781</c:v>
                </c:pt>
                <c:pt idx="130">
                  <c:v>45203.811800081021</c:v>
                </c:pt>
                <c:pt idx="131">
                  <c:v>45203.811839756949</c:v>
                </c:pt>
                <c:pt idx="132">
                  <c:v>45203.811868124998</c:v>
                </c:pt>
                <c:pt idx="133">
                  <c:v>45203.811906400457</c:v>
                </c:pt>
                <c:pt idx="134">
                  <c:v>45203.811939108797</c:v>
                </c:pt>
                <c:pt idx="135">
                  <c:v>45203.811989166672</c:v>
                </c:pt>
                <c:pt idx="136">
                  <c:v>45203.812016608797</c:v>
                </c:pt>
                <c:pt idx="137">
                  <c:v>45203.812055347225</c:v>
                </c:pt>
                <c:pt idx="138">
                  <c:v>45203.81209457176</c:v>
                </c:pt>
                <c:pt idx="139">
                  <c:v>45203.812128437501</c:v>
                </c:pt>
                <c:pt idx="140">
                  <c:v>45203.812171365746</c:v>
                </c:pt>
                <c:pt idx="141">
                  <c:v>45203.812201597219</c:v>
                </c:pt>
                <c:pt idx="142">
                  <c:v>45203.81224269676</c:v>
                </c:pt>
                <c:pt idx="143">
                  <c:v>45203.812269513888</c:v>
                </c:pt>
                <c:pt idx="144">
                  <c:v>45203.812312581023</c:v>
                </c:pt>
                <c:pt idx="145">
                  <c:v>45203.812353807865</c:v>
                </c:pt>
                <c:pt idx="146">
                  <c:v>45203.812387418977</c:v>
                </c:pt>
                <c:pt idx="147">
                  <c:v>45203.812424953707</c:v>
                </c:pt>
                <c:pt idx="148">
                  <c:v>45203.812464155097</c:v>
                </c:pt>
                <c:pt idx="149">
                  <c:v>45203.812493680554</c:v>
                </c:pt>
                <c:pt idx="150">
                  <c:v>45203.812532546297</c:v>
                </c:pt>
                <c:pt idx="151">
                  <c:v>45203.812578541663</c:v>
                </c:pt>
                <c:pt idx="152">
                  <c:v>45203.812604328705</c:v>
                </c:pt>
                <c:pt idx="153">
                  <c:v>45203.812643263889</c:v>
                </c:pt>
                <c:pt idx="154">
                  <c:v>45203.812684050921</c:v>
                </c:pt>
                <c:pt idx="155">
                  <c:v>45203.812710925922</c:v>
                </c:pt>
                <c:pt idx="156">
                  <c:v>45203.812756388885</c:v>
                </c:pt>
                <c:pt idx="157">
                  <c:v>45203.812794710655</c:v>
                </c:pt>
                <c:pt idx="158">
                  <c:v>45203.81282634259</c:v>
                </c:pt>
                <c:pt idx="159">
                  <c:v>45203.812864097221</c:v>
                </c:pt>
                <c:pt idx="160">
                  <c:v>45203.812903043981</c:v>
                </c:pt>
                <c:pt idx="161">
                  <c:v>45203.812936354167</c:v>
                </c:pt>
                <c:pt idx="162">
                  <c:v>45203.812985393524</c:v>
                </c:pt>
                <c:pt idx="163">
                  <c:v>45203.813014756946</c:v>
                </c:pt>
                <c:pt idx="164">
                  <c:v>45203.813050312499</c:v>
                </c:pt>
                <c:pt idx="165">
                  <c:v>45203.813081284723</c:v>
                </c:pt>
                <c:pt idx="166">
                  <c:v>45203.813123819447</c:v>
                </c:pt>
                <c:pt idx="167">
                  <c:v>45203.81316336806</c:v>
                </c:pt>
                <c:pt idx="168">
                  <c:v>45203.813196620365</c:v>
                </c:pt>
                <c:pt idx="169">
                  <c:v>45203.813234513887</c:v>
                </c:pt>
                <c:pt idx="170">
                  <c:v>45203.813270613427</c:v>
                </c:pt>
                <c:pt idx="171">
                  <c:v>45203.813302731476</c:v>
                </c:pt>
                <c:pt idx="172">
                  <c:v>45203.813352453704</c:v>
                </c:pt>
                <c:pt idx="173">
                  <c:v>45203.813385451387</c:v>
                </c:pt>
                <c:pt idx="174">
                  <c:v>45203.813425844914</c:v>
                </c:pt>
                <c:pt idx="175">
                  <c:v>45203.81345869213</c:v>
                </c:pt>
                <c:pt idx="176">
                  <c:v>45203.813491805558</c:v>
                </c:pt>
                <c:pt idx="177">
                  <c:v>45203.813524583325</c:v>
                </c:pt>
                <c:pt idx="178">
                  <c:v>45203.813565324075</c:v>
                </c:pt>
                <c:pt idx="179">
                  <c:v>45203.813603657407</c:v>
                </c:pt>
                <c:pt idx="180">
                  <c:v>45203.813642430556</c:v>
                </c:pt>
                <c:pt idx="181">
                  <c:v>45203.813680405088</c:v>
                </c:pt>
                <c:pt idx="182">
                  <c:v>45203.813707465277</c:v>
                </c:pt>
                <c:pt idx="183">
                  <c:v>45203.813757071766</c:v>
                </c:pt>
                <c:pt idx="184">
                  <c:v>45203.813789733802</c:v>
                </c:pt>
                <c:pt idx="185">
                  <c:v>45203.813819479168</c:v>
                </c:pt>
                <c:pt idx="186">
                  <c:v>45203.813856967594</c:v>
                </c:pt>
                <c:pt idx="187">
                  <c:v>45203.813895648149</c:v>
                </c:pt>
                <c:pt idx="188">
                  <c:v>45203.813925844908</c:v>
                </c:pt>
                <c:pt idx="189">
                  <c:v>45203.813975729165</c:v>
                </c:pt>
                <c:pt idx="190">
                  <c:v>45203.81400885417</c:v>
                </c:pt>
                <c:pt idx="191">
                  <c:v>45203.814047060179</c:v>
                </c:pt>
                <c:pt idx="192">
                  <c:v>45203.814074780094</c:v>
                </c:pt>
                <c:pt idx="193">
                  <c:v>45203.814118622686</c:v>
                </c:pt>
                <c:pt idx="194">
                  <c:v>45203.814157106477</c:v>
                </c:pt>
                <c:pt idx="195">
                  <c:v>45203.814199120374</c:v>
                </c:pt>
                <c:pt idx="196">
                  <c:v>45203.814228263887</c:v>
                </c:pt>
                <c:pt idx="197">
                  <c:v>45203.814266747686</c:v>
                </c:pt>
                <c:pt idx="198">
                  <c:v>45203.814296377313</c:v>
                </c:pt>
                <c:pt idx="199">
                  <c:v>45203.814347291671</c:v>
                </c:pt>
                <c:pt idx="200">
                  <c:v>45203.814380625001</c:v>
                </c:pt>
                <c:pt idx="201">
                  <c:v>45203.814418541668</c:v>
                </c:pt>
                <c:pt idx="202">
                  <c:v>45203.814445798605</c:v>
                </c:pt>
                <c:pt idx="203">
                  <c:v>45203.814483645838</c:v>
                </c:pt>
                <c:pt idx="204">
                  <c:v>45203.814523935187</c:v>
                </c:pt>
                <c:pt idx="205">
                  <c:v>45203.814567546295</c:v>
                </c:pt>
                <c:pt idx="206">
                  <c:v>45203.814605798616</c:v>
                </c:pt>
                <c:pt idx="207">
                  <c:v>45203.814636354167</c:v>
                </c:pt>
                <c:pt idx="208">
                  <c:v>45203.814673923611</c:v>
                </c:pt>
                <c:pt idx="209">
                  <c:v>45203.814700636576</c:v>
                </c:pt>
                <c:pt idx="210">
                  <c:v>45203.814754374995</c:v>
                </c:pt>
                <c:pt idx="211">
                  <c:v>45203.814780972229</c:v>
                </c:pt>
                <c:pt idx="212">
                  <c:v>45203.814814861107</c:v>
                </c:pt>
                <c:pt idx="213">
                  <c:v>45203.814856979167</c:v>
                </c:pt>
                <c:pt idx="214">
                  <c:v>45203.814885613428</c:v>
                </c:pt>
                <c:pt idx="215">
                  <c:v>45203.814927500003</c:v>
                </c:pt>
                <c:pt idx="216">
                  <c:v>45203.814966215279</c:v>
                </c:pt>
                <c:pt idx="217">
                  <c:v>45203.815001377312</c:v>
                </c:pt>
                <c:pt idx="218">
                  <c:v>45203.81504332176</c:v>
                </c:pt>
                <c:pt idx="219">
                  <c:v>45203.81507629629</c:v>
                </c:pt>
                <c:pt idx="220">
                  <c:v>45203.815104884256</c:v>
                </c:pt>
                <c:pt idx="221">
                  <c:v>45203.815160902777</c:v>
                </c:pt>
                <c:pt idx="222">
                  <c:v>45203.815193125003</c:v>
                </c:pt>
                <c:pt idx="223">
                  <c:v>45203.815231006942</c:v>
                </c:pt>
                <c:pt idx="224">
                  <c:v>45203.815258055554</c:v>
                </c:pt>
                <c:pt idx="225">
                  <c:v>45203.815295613429</c:v>
                </c:pt>
                <c:pt idx="226">
                  <c:v>45203.815345659721</c:v>
                </c:pt>
                <c:pt idx="227">
                  <c:v>45203.815377928244</c:v>
                </c:pt>
                <c:pt idx="228">
                  <c:v>45203.815416331017</c:v>
                </c:pt>
                <c:pt idx="229">
                  <c:v>45203.815447094908</c:v>
                </c:pt>
                <c:pt idx="230">
                  <c:v>45203.815484444443</c:v>
                </c:pt>
                <c:pt idx="231">
                  <c:v>45203.815511400462</c:v>
                </c:pt>
                <c:pt idx="232">
                  <c:v>45203.815557546295</c:v>
                </c:pt>
                <c:pt idx="233">
                  <c:v>45203.815596319444</c:v>
                </c:pt>
                <c:pt idx="234">
                  <c:v>45203.815629189819</c:v>
                </c:pt>
                <c:pt idx="235">
                  <c:v>45203.815667083327</c:v>
                </c:pt>
                <c:pt idx="236">
                  <c:v>45203.815705451387</c:v>
                </c:pt>
                <c:pt idx="237">
                  <c:v>45203.815745891203</c:v>
                </c:pt>
                <c:pt idx="238">
                  <c:v>45203.815785150466</c:v>
                </c:pt>
                <c:pt idx="239">
                  <c:v>45203.815818252318</c:v>
                </c:pt>
                <c:pt idx="240">
                  <c:v>45203.815855775465</c:v>
                </c:pt>
                <c:pt idx="241">
                  <c:v>45203.815882916664</c:v>
                </c:pt>
                <c:pt idx="242">
                  <c:v>45203.815923333328</c:v>
                </c:pt>
                <c:pt idx="243">
                  <c:v>45203.815962638888</c:v>
                </c:pt>
                <c:pt idx="244">
                  <c:v>45203.815997245372</c:v>
                </c:pt>
                <c:pt idx="245">
                  <c:v>45203.81603475695</c:v>
                </c:pt>
                <c:pt idx="246">
                  <c:v>45203.81607612269</c:v>
                </c:pt>
                <c:pt idx="247">
                  <c:v>45203.816101597222</c:v>
                </c:pt>
                <c:pt idx="248">
                  <c:v>45203.816152962958</c:v>
                </c:pt>
                <c:pt idx="249">
                  <c:v>45203.816185613425</c:v>
                </c:pt>
                <c:pt idx="250">
                  <c:v>45203.816224826383</c:v>
                </c:pt>
                <c:pt idx="251">
                  <c:v>45203.816258761573</c:v>
                </c:pt>
                <c:pt idx="252">
                  <c:v>45203.816285104171</c:v>
                </c:pt>
                <c:pt idx="253">
                  <c:v>45203.816336620366</c:v>
                </c:pt>
                <c:pt idx="254">
                  <c:v>45203.816368032407</c:v>
                </c:pt>
                <c:pt idx="255">
                  <c:v>45203.816407094906</c:v>
                </c:pt>
                <c:pt idx="256">
                  <c:v>45203.81644008102</c:v>
                </c:pt>
                <c:pt idx="257">
                  <c:v>45203.816478287037</c:v>
                </c:pt>
                <c:pt idx="258">
                  <c:v>45203.816506076386</c:v>
                </c:pt>
                <c:pt idx="259">
                  <c:v>45203.816558136576</c:v>
                </c:pt>
                <c:pt idx="260">
                  <c:v>45203.816596608798</c:v>
                </c:pt>
                <c:pt idx="261">
                  <c:v>45203.816626215281</c:v>
                </c:pt>
                <c:pt idx="262">
                  <c:v>45203.816664016202</c:v>
                </c:pt>
                <c:pt idx="263">
                  <c:v>45203.81669118056</c:v>
                </c:pt>
                <c:pt idx="264">
                  <c:v>45203.816743206015</c:v>
                </c:pt>
                <c:pt idx="265">
                  <c:v>45203.816770914353</c:v>
                </c:pt>
                <c:pt idx="266">
                  <c:v>45203.816814224541</c:v>
                </c:pt>
                <c:pt idx="267">
                  <c:v>45203.816840555555</c:v>
                </c:pt>
                <c:pt idx="268">
                  <c:v>45203.81688027778</c:v>
                </c:pt>
                <c:pt idx="269">
                  <c:v>45203.816917418982</c:v>
                </c:pt>
                <c:pt idx="270">
                  <c:v>45203.816956608796</c:v>
                </c:pt>
                <c:pt idx="271">
                  <c:v>45203.817001018513</c:v>
                </c:pt>
                <c:pt idx="272">
                  <c:v>45203.81702869213</c:v>
                </c:pt>
                <c:pt idx="273">
                  <c:v>45203.817060682872</c:v>
                </c:pt>
                <c:pt idx="274">
                  <c:v>45203.817098391206</c:v>
                </c:pt>
                <c:pt idx="275">
                  <c:v>45203.817148865739</c:v>
                </c:pt>
                <c:pt idx="276">
                  <c:v>45203.817178923608</c:v>
                </c:pt>
                <c:pt idx="277">
                  <c:v>45203.817211886577</c:v>
                </c:pt>
                <c:pt idx="278">
                  <c:v>45203.817256122682</c:v>
                </c:pt>
                <c:pt idx="279">
                  <c:v>45203.81728210648</c:v>
                </c:pt>
                <c:pt idx="280">
                  <c:v>45203.817332210645</c:v>
                </c:pt>
                <c:pt idx="281">
                  <c:v>45203.817361550929</c:v>
                </c:pt>
                <c:pt idx="282">
                  <c:v>45203.817404016198</c:v>
                </c:pt>
                <c:pt idx="283">
                  <c:v>45203.817435509263</c:v>
                </c:pt>
                <c:pt idx="284">
                  <c:v>45203.817474293988</c:v>
                </c:pt>
                <c:pt idx="285">
                  <c:v>45203.817501296297</c:v>
                </c:pt>
                <c:pt idx="286">
                  <c:v>45203.817550196756</c:v>
                </c:pt>
                <c:pt idx="287">
                  <c:v>45203.817588831022</c:v>
                </c:pt>
                <c:pt idx="288">
                  <c:v>45203.8176208449</c:v>
                </c:pt>
                <c:pt idx="289">
                  <c:v>45203.817650902783</c:v>
                </c:pt>
                <c:pt idx="290">
                  <c:v>45203.817689872682</c:v>
                </c:pt>
                <c:pt idx="291">
                  <c:v>45203.817738356483</c:v>
                </c:pt>
                <c:pt idx="292">
                  <c:v>45203.817776412034</c:v>
                </c:pt>
                <c:pt idx="293">
                  <c:v>45203.817807685191</c:v>
                </c:pt>
                <c:pt idx="294">
                  <c:v>45203.817846006947</c:v>
                </c:pt>
                <c:pt idx="295">
                  <c:v>45203.817879502312</c:v>
                </c:pt>
                <c:pt idx="296">
                  <c:v>45203.817905636577</c:v>
                </c:pt>
                <c:pt idx="297">
                  <c:v>45203.817955821753</c:v>
                </c:pt>
                <c:pt idx="298">
                  <c:v>45203.817990358802</c:v>
                </c:pt>
                <c:pt idx="299">
                  <c:v>45203.818022870371</c:v>
                </c:pt>
                <c:pt idx="300">
                  <c:v>45203.818064618055</c:v>
                </c:pt>
                <c:pt idx="301">
                  <c:v>45203.818094155096</c:v>
                </c:pt>
                <c:pt idx="302">
                  <c:v>45203.818144247685</c:v>
                </c:pt>
                <c:pt idx="303">
                  <c:v>45203.81817846065</c:v>
                </c:pt>
                <c:pt idx="304">
                  <c:v>45203.818212511571</c:v>
                </c:pt>
                <c:pt idx="305">
                  <c:v>45203.818244884256</c:v>
                </c:pt>
                <c:pt idx="306">
                  <c:v>45203.818282569446</c:v>
                </c:pt>
                <c:pt idx="307">
                  <c:v>45203.818322037041</c:v>
                </c:pt>
                <c:pt idx="308">
                  <c:v>45203.818362245365</c:v>
                </c:pt>
                <c:pt idx="309">
                  <c:v>45203.818401585653</c:v>
                </c:pt>
                <c:pt idx="310">
                  <c:v>45203.818432384258</c:v>
                </c:pt>
                <c:pt idx="311">
                  <c:v>45203.818470428239</c:v>
                </c:pt>
                <c:pt idx="312">
                  <c:v>45203.818498437497</c:v>
                </c:pt>
                <c:pt idx="313">
                  <c:v>45203.818547696763</c:v>
                </c:pt>
                <c:pt idx="314">
                  <c:v>45203.818586655092</c:v>
                </c:pt>
                <c:pt idx="315">
                  <c:v>45203.818618564816</c:v>
                </c:pt>
                <c:pt idx="316">
                  <c:v>45203.818652719914</c:v>
                </c:pt>
                <c:pt idx="317">
                  <c:v>45203.818690694447</c:v>
                </c:pt>
                <c:pt idx="318">
                  <c:v>45203.81872865741</c:v>
                </c:pt>
                <c:pt idx="319">
                  <c:v>45203.818763414354</c:v>
                </c:pt>
                <c:pt idx="320">
                  <c:v>45203.81880025463</c:v>
                </c:pt>
                <c:pt idx="321">
                  <c:v>45203.818839884261</c:v>
                </c:pt>
                <c:pt idx="322">
                  <c:v>45203.8188734375</c:v>
                </c:pt>
                <c:pt idx="323">
                  <c:v>45203.818900937498</c:v>
                </c:pt>
                <c:pt idx="324">
                  <c:v>45203.818952291665</c:v>
                </c:pt>
                <c:pt idx="325">
                  <c:v>45203.818983136574</c:v>
                </c:pt>
                <c:pt idx="326">
                  <c:v>45203.819017256945</c:v>
                </c:pt>
                <c:pt idx="327">
                  <c:v>45203.819051782411</c:v>
                </c:pt>
                <c:pt idx="328">
                  <c:v>45203.819094618055</c:v>
                </c:pt>
                <c:pt idx="329">
                  <c:v>45203.819133657409</c:v>
                </c:pt>
                <c:pt idx="330">
                  <c:v>45203.819174409728</c:v>
                </c:pt>
                <c:pt idx="331">
                  <c:v>45203.819210347225</c:v>
                </c:pt>
                <c:pt idx="332">
                  <c:v>45203.8192456713</c:v>
                </c:pt>
                <c:pt idx="333">
                  <c:v>45203.81927206018</c:v>
                </c:pt>
                <c:pt idx="334">
                  <c:v>45203.819324085649</c:v>
                </c:pt>
                <c:pt idx="335">
                  <c:v>45203.819361817135</c:v>
                </c:pt>
                <c:pt idx="336">
                  <c:v>45203.819396087965</c:v>
                </c:pt>
                <c:pt idx="337">
                  <c:v>45203.819432662043</c:v>
                </c:pt>
                <c:pt idx="338">
                  <c:v>45203.819459108796</c:v>
                </c:pt>
                <c:pt idx="339">
                  <c:v>45203.819502025464</c:v>
                </c:pt>
                <c:pt idx="340">
                  <c:v>45203.819545335646</c:v>
                </c:pt>
                <c:pt idx="341">
                  <c:v>45203.819572488428</c:v>
                </c:pt>
                <c:pt idx="342">
                  <c:v>45203.819617372683</c:v>
                </c:pt>
                <c:pt idx="343">
                  <c:v>45203.819644872681</c:v>
                </c:pt>
                <c:pt idx="344">
                  <c:v>45203.819678020838</c:v>
                </c:pt>
                <c:pt idx="345">
                  <c:v>45203.81972929398</c:v>
                </c:pt>
                <c:pt idx="346">
                  <c:v>45203.819757372679</c:v>
                </c:pt>
                <c:pt idx="347">
                  <c:v>45203.819797997683</c:v>
                </c:pt>
                <c:pt idx="348">
                  <c:v>45203.819837291667</c:v>
                </c:pt>
                <c:pt idx="349">
                  <c:v>45203.819872384265</c:v>
                </c:pt>
                <c:pt idx="350">
                  <c:v>45203.819905312499</c:v>
                </c:pt>
                <c:pt idx="351">
                  <c:v>45203.819949895835</c:v>
                </c:pt>
                <c:pt idx="352">
                  <c:v>45203.819987766205</c:v>
                </c:pt>
                <c:pt idx="353">
                  <c:v>45203.820015682868</c:v>
                </c:pt>
                <c:pt idx="354">
                  <c:v>45203.820050092589</c:v>
                </c:pt>
                <c:pt idx="355">
                  <c:v>45203.820088171298</c:v>
                </c:pt>
                <c:pt idx="356">
                  <c:v>45203.820128368054</c:v>
                </c:pt>
                <c:pt idx="357">
                  <c:v>45203.820166377314</c:v>
                </c:pt>
                <c:pt idx="358">
                  <c:v>45203.820205196767</c:v>
                </c:pt>
                <c:pt idx="359">
                  <c:v>45203.820239074077</c:v>
                </c:pt>
                <c:pt idx="360">
                  <c:v>45203.820277696759</c:v>
                </c:pt>
                <c:pt idx="361">
                  <c:v>45203.820312800926</c:v>
                </c:pt>
                <c:pt idx="362">
                  <c:v>45203.820350752314</c:v>
                </c:pt>
                <c:pt idx="363">
                  <c:v>45203.820390324079</c:v>
                </c:pt>
                <c:pt idx="364">
                  <c:v>45203.82042478009</c:v>
                </c:pt>
                <c:pt idx="365">
                  <c:v>45203.820451516207</c:v>
                </c:pt>
                <c:pt idx="366">
                  <c:v>45203.820497442124</c:v>
                </c:pt>
                <c:pt idx="367">
                  <c:v>45203.820536377316</c:v>
                </c:pt>
                <c:pt idx="368">
                  <c:v>45203.820570312499</c:v>
                </c:pt>
                <c:pt idx="369">
                  <c:v>45203.820605150468</c:v>
                </c:pt>
                <c:pt idx="370">
                  <c:v>45203.82064737269</c:v>
                </c:pt>
                <c:pt idx="371">
                  <c:v>45203.820679884258</c:v>
                </c:pt>
                <c:pt idx="372">
                  <c:v>45203.820718622686</c:v>
                </c:pt>
                <c:pt idx="373">
                  <c:v>45203.820760150469</c:v>
                </c:pt>
                <c:pt idx="374">
                  <c:v>45203.820791377315</c:v>
                </c:pt>
                <c:pt idx="375">
                  <c:v>45203.820830833327</c:v>
                </c:pt>
                <c:pt idx="376">
                  <c:v>45203.820864594905</c:v>
                </c:pt>
                <c:pt idx="377">
                  <c:v>45203.82090903935</c:v>
                </c:pt>
                <c:pt idx="378">
                  <c:v>45203.820948310182</c:v>
                </c:pt>
                <c:pt idx="379">
                  <c:v>45203.820974664355</c:v>
                </c:pt>
                <c:pt idx="380">
                  <c:v>45203.821013356486</c:v>
                </c:pt>
                <c:pt idx="381">
                  <c:v>45203.821045671299</c:v>
                </c:pt>
                <c:pt idx="382">
                  <c:v>45203.821084270836</c:v>
                </c:pt>
                <c:pt idx="383">
                  <c:v>45203.821127789357</c:v>
                </c:pt>
                <c:pt idx="384">
                  <c:v>45203.821160844906</c:v>
                </c:pt>
                <c:pt idx="385">
                  <c:v>45203.821192453703</c:v>
                </c:pt>
                <c:pt idx="386">
                  <c:v>45203.821234189818</c:v>
                </c:pt>
                <c:pt idx="387">
                  <c:v>45203.821261597222</c:v>
                </c:pt>
                <c:pt idx="388">
                  <c:v>45203.821316863425</c:v>
                </c:pt>
                <c:pt idx="389">
                  <c:v>45203.821343425923</c:v>
                </c:pt>
                <c:pt idx="390">
                  <c:v>45203.821384247683</c:v>
                </c:pt>
                <c:pt idx="391">
                  <c:v>45203.8214141551</c:v>
                </c:pt>
                <c:pt idx="392">
                  <c:v>45203.821452465279</c:v>
                </c:pt>
                <c:pt idx="393">
                  <c:v>45203.821485486114</c:v>
                </c:pt>
                <c:pt idx="394">
                  <c:v>45203.821528182874</c:v>
                </c:pt>
                <c:pt idx="395">
                  <c:v>45203.821562638885</c:v>
                </c:pt>
                <c:pt idx="396">
                  <c:v>45203.821604733792</c:v>
                </c:pt>
                <c:pt idx="397">
                  <c:v>45203.821643495365</c:v>
                </c:pt>
                <c:pt idx="398">
                  <c:v>45203.821677523149</c:v>
                </c:pt>
                <c:pt idx="399">
                  <c:v>45203.821715300932</c:v>
                </c:pt>
                <c:pt idx="400">
                  <c:v>45203.821754409728</c:v>
                </c:pt>
                <c:pt idx="401">
                  <c:v>45203.821792673611</c:v>
                </c:pt>
                <c:pt idx="402">
                  <c:v>45203.821819340272</c:v>
                </c:pt>
                <c:pt idx="403">
                  <c:v>45203.821863101854</c:v>
                </c:pt>
                <c:pt idx="404">
                  <c:v>45203.821901296295</c:v>
                </c:pt>
                <c:pt idx="405">
                  <c:v>45203.821943506948</c:v>
                </c:pt>
                <c:pt idx="406">
                  <c:v>45203.821969861114</c:v>
                </c:pt>
                <c:pt idx="407">
                  <c:v>45203.822009189811</c:v>
                </c:pt>
                <c:pt idx="408">
                  <c:v>45203.822044120374</c:v>
                </c:pt>
                <c:pt idx="409">
                  <c:v>45203.822075208329</c:v>
                </c:pt>
                <c:pt idx="410">
                  <c:v>45203.822128865737</c:v>
                </c:pt>
                <c:pt idx="411">
                  <c:v>45203.822155717593</c:v>
                </c:pt>
                <c:pt idx="412">
                  <c:v>45203.822196828703</c:v>
                </c:pt>
                <c:pt idx="413">
                  <c:v>45203.822225497686</c:v>
                </c:pt>
                <c:pt idx="414">
                  <c:v>45203.822267187497</c:v>
                </c:pt>
                <c:pt idx="415">
                  <c:v>45203.822312465272</c:v>
                </c:pt>
                <c:pt idx="416">
                  <c:v>45203.822340115745</c:v>
                </c:pt>
                <c:pt idx="417">
                  <c:v>45203.822377499993</c:v>
                </c:pt>
                <c:pt idx="418">
                  <c:v>45203.822410960653</c:v>
                </c:pt>
                <c:pt idx="419">
                  <c:v>45203.82244989583</c:v>
                </c:pt>
                <c:pt idx="420">
                  <c:v>45203.822483611111</c:v>
                </c:pt>
                <c:pt idx="421">
                  <c:v>45203.822530254634</c:v>
                </c:pt>
                <c:pt idx="422">
                  <c:v>45203.822558692133</c:v>
                </c:pt>
                <c:pt idx="423">
                  <c:v>45203.822597268518</c:v>
                </c:pt>
                <c:pt idx="424">
                  <c:v>45203.822637048608</c:v>
                </c:pt>
                <c:pt idx="425">
                  <c:v>45203.82267228009</c:v>
                </c:pt>
                <c:pt idx="426">
                  <c:v>45203.822710543987</c:v>
                </c:pt>
                <c:pt idx="427">
                  <c:v>45203.82274466435</c:v>
                </c:pt>
                <c:pt idx="428">
                  <c:v>45203.82278292824</c:v>
                </c:pt>
                <c:pt idx="429">
                  <c:v>45203.822822152782</c:v>
                </c:pt>
                <c:pt idx="430">
                  <c:v>45203.822853900463</c:v>
                </c:pt>
                <c:pt idx="431">
                  <c:v>45203.822904143519</c:v>
                </c:pt>
                <c:pt idx="432">
                  <c:v>45203.822937986115</c:v>
                </c:pt>
                <c:pt idx="433">
                  <c:v>45203.822965011575</c:v>
                </c:pt>
                <c:pt idx="434">
                  <c:v>45203.823004571765</c:v>
                </c:pt>
                <c:pt idx="435">
                  <c:v>45203.823034502318</c:v>
                </c:pt>
                <c:pt idx="436">
                  <c:v>45203.823074328699</c:v>
                </c:pt>
                <c:pt idx="437">
                  <c:v>45203.823120208333</c:v>
                </c:pt>
                <c:pt idx="438">
                  <c:v>45203.823158946761</c:v>
                </c:pt>
                <c:pt idx="439">
                  <c:v>45203.823187025468</c:v>
                </c:pt>
                <c:pt idx="440">
                  <c:v>45203.823227800924</c:v>
                </c:pt>
                <c:pt idx="441">
                  <c:v>45203.823262476857</c:v>
                </c:pt>
                <c:pt idx="442">
                  <c:v>45203.823306006947</c:v>
                </c:pt>
                <c:pt idx="443">
                  <c:v>45203.823344375</c:v>
                </c:pt>
                <c:pt idx="444">
                  <c:v>45203.823372025465</c:v>
                </c:pt>
                <c:pt idx="445">
                  <c:v>45203.823410798606</c:v>
                </c:pt>
                <c:pt idx="446">
                  <c:v>45203.823438946762</c:v>
                </c:pt>
                <c:pt idx="447">
                  <c:v>45203.823483518514</c:v>
                </c:pt>
                <c:pt idx="448">
                  <c:v>45203.82352917824</c:v>
                </c:pt>
                <c:pt idx="449">
                  <c:v>45203.823555138893</c:v>
                </c:pt>
                <c:pt idx="450">
                  <c:v>45203.823592500004</c:v>
                </c:pt>
                <c:pt idx="451">
                  <c:v>45203.82363215278</c:v>
                </c:pt>
                <c:pt idx="452">
                  <c:v>45203.82366436343</c:v>
                </c:pt>
                <c:pt idx="453">
                  <c:v>45203.8237152199</c:v>
                </c:pt>
                <c:pt idx="454">
                  <c:v>45203.823749826392</c:v>
                </c:pt>
                <c:pt idx="455">
                  <c:v>45203.823774872682</c:v>
                </c:pt>
                <c:pt idx="456">
                  <c:v>45203.823813252311</c:v>
                </c:pt>
                <c:pt idx="457">
                  <c:v>45203.823845173611</c:v>
                </c:pt>
                <c:pt idx="458">
                  <c:v>45203.823891145832</c:v>
                </c:pt>
                <c:pt idx="459">
                  <c:v>45203.823934525462</c:v>
                </c:pt>
                <c:pt idx="460">
                  <c:v>45203.823960381946</c:v>
                </c:pt>
                <c:pt idx="461">
                  <c:v>45203.824000590277</c:v>
                </c:pt>
                <c:pt idx="462">
                  <c:v>45203.8240377662</c:v>
                </c:pt>
                <c:pt idx="463">
                  <c:v>45203.824073506941</c:v>
                </c:pt>
                <c:pt idx="464">
                  <c:v>45203.824118495366</c:v>
                </c:pt>
                <c:pt idx="465">
                  <c:v>45203.824144872691</c:v>
                </c:pt>
                <c:pt idx="466">
                  <c:v>45203.824188217593</c:v>
                </c:pt>
                <c:pt idx="467">
                  <c:v>45203.824214722219</c:v>
                </c:pt>
                <c:pt idx="468">
                  <c:v>45203.824253449071</c:v>
                </c:pt>
                <c:pt idx="469">
                  <c:v>45203.824296736115</c:v>
                </c:pt>
                <c:pt idx="470">
                  <c:v>45203.824334629629</c:v>
                </c:pt>
                <c:pt idx="471">
                  <c:v>45203.824373229167</c:v>
                </c:pt>
                <c:pt idx="472">
                  <c:v>45203.824401053236</c:v>
                </c:pt>
                <c:pt idx="473">
                  <c:v>45203.824439548611</c:v>
                </c:pt>
                <c:pt idx="474">
                  <c:v>45203.824480914351</c:v>
                </c:pt>
                <c:pt idx="475">
                  <c:v>45203.824519456015</c:v>
                </c:pt>
                <c:pt idx="476">
                  <c:v>45203.824557106476</c:v>
                </c:pt>
                <c:pt idx="477">
                  <c:v>45203.824594641206</c:v>
                </c:pt>
                <c:pt idx="478">
                  <c:v>45203.824622071756</c:v>
                </c:pt>
                <c:pt idx="479">
                  <c:v>45203.82465469907</c:v>
                </c:pt>
                <c:pt idx="480">
                  <c:v>45203.824708750006</c:v>
                </c:pt>
                <c:pt idx="481">
                  <c:v>45203.824741712961</c:v>
                </c:pt>
                <c:pt idx="482">
                  <c:v>45203.8247800463</c:v>
                </c:pt>
                <c:pt idx="483">
                  <c:v>45203.824813148152</c:v>
                </c:pt>
                <c:pt idx="484">
                  <c:v>45203.824843425929</c:v>
                </c:pt>
                <c:pt idx="485">
                  <c:v>45203.824894409721</c:v>
                </c:pt>
                <c:pt idx="486">
                  <c:v>45203.824928726855</c:v>
                </c:pt>
                <c:pt idx="487">
                  <c:v>45203.824954988428</c:v>
                </c:pt>
                <c:pt idx="488">
                  <c:v>45203.824994548617</c:v>
                </c:pt>
                <c:pt idx="489">
                  <c:v>45203.825026805556</c:v>
                </c:pt>
                <c:pt idx="490">
                  <c:v>45203.825067152779</c:v>
                </c:pt>
                <c:pt idx="491">
                  <c:v>45203.825112916667</c:v>
                </c:pt>
                <c:pt idx="492">
                  <c:v>45203.825141793975</c:v>
                </c:pt>
                <c:pt idx="493">
                  <c:v>45203.825180648149</c:v>
                </c:pt>
                <c:pt idx="494">
                  <c:v>45203.825218483798</c:v>
                </c:pt>
                <c:pt idx="495">
                  <c:v>45203.825249918984</c:v>
                </c:pt>
                <c:pt idx="496">
                  <c:v>45203.825296423616</c:v>
                </c:pt>
                <c:pt idx="497">
                  <c:v>45203.825326597223</c:v>
                </c:pt>
                <c:pt idx="498">
                  <c:v>45203.825368726852</c:v>
                </c:pt>
                <c:pt idx="499">
                  <c:v>45203.825400601854</c:v>
                </c:pt>
                <c:pt idx="500">
                  <c:v>45203.825439571759</c:v>
                </c:pt>
                <c:pt idx="501">
                  <c:v>45203.825481435182</c:v>
                </c:pt>
                <c:pt idx="502">
                  <c:v>45203.825520798608</c:v>
                </c:pt>
                <c:pt idx="503">
                  <c:v>45203.825554907409</c:v>
                </c:pt>
                <c:pt idx="504">
                  <c:v>45203.825582361111</c:v>
                </c:pt>
                <c:pt idx="505">
                  <c:v>45203.825622349541</c:v>
                </c:pt>
                <c:pt idx="506">
                  <c:v>45203.825651423613</c:v>
                </c:pt>
                <c:pt idx="507">
                  <c:v>45203.825702442133</c:v>
                </c:pt>
                <c:pt idx="508">
                  <c:v>45203.825736134255</c:v>
                </c:pt>
                <c:pt idx="509">
                  <c:v>45203.825774293975</c:v>
                </c:pt>
                <c:pt idx="510">
                  <c:v>45203.825801585648</c:v>
                </c:pt>
                <c:pt idx="511">
                  <c:v>45203.82584193287</c:v>
                </c:pt>
                <c:pt idx="512">
                  <c:v>45203.825880069446</c:v>
                </c:pt>
                <c:pt idx="513">
                  <c:v>45203.825916643516</c:v>
                </c:pt>
                <c:pt idx="514">
                  <c:v>45203.825955300927</c:v>
                </c:pt>
                <c:pt idx="515">
                  <c:v>45203.825987291668</c:v>
                </c:pt>
                <c:pt idx="516">
                  <c:v>45203.826021631947</c:v>
                </c:pt>
                <c:pt idx="517">
                  <c:v>45203.82606126157</c:v>
                </c:pt>
                <c:pt idx="518">
                  <c:v>45203.826107511573</c:v>
                </c:pt>
                <c:pt idx="519">
                  <c:v>45203.826134768518</c:v>
                </c:pt>
                <c:pt idx="520">
                  <c:v>45203.826178148149</c:v>
                </c:pt>
                <c:pt idx="521">
                  <c:v>45203.826204560188</c:v>
                </c:pt>
                <c:pt idx="522">
                  <c:v>45203.826244837961</c:v>
                </c:pt>
                <c:pt idx="523">
                  <c:v>45203.82629380787</c:v>
                </c:pt>
                <c:pt idx="524">
                  <c:v>45203.826321932866</c:v>
                </c:pt>
                <c:pt idx="525">
                  <c:v>45203.826355821759</c:v>
                </c:pt>
                <c:pt idx="526">
                  <c:v>45203.826390995368</c:v>
                </c:pt>
                <c:pt idx="527">
                  <c:v>45203.826433958333</c:v>
                </c:pt>
                <c:pt idx="528">
                  <c:v>45203.826476180555</c:v>
                </c:pt>
                <c:pt idx="529">
                  <c:v>45203.826514942135</c:v>
                </c:pt>
                <c:pt idx="530">
                  <c:v>45203.826546504628</c:v>
                </c:pt>
                <c:pt idx="531">
                  <c:v>45203.826584050927</c:v>
                </c:pt>
                <c:pt idx="532">
                  <c:v>45203.826611354161</c:v>
                </c:pt>
                <c:pt idx="533">
                  <c:v>45203.826650995368</c:v>
                </c:pt>
                <c:pt idx="534">
                  <c:v>45203.826700659723</c:v>
                </c:pt>
                <c:pt idx="535">
                  <c:v>45203.826734965274</c:v>
                </c:pt>
                <c:pt idx="536">
                  <c:v>45203.826761388889</c:v>
                </c:pt>
                <c:pt idx="537">
                  <c:v>45203.826803391203</c:v>
                </c:pt>
                <c:pt idx="538">
                  <c:v>45203.826832800929</c:v>
                </c:pt>
                <c:pt idx="539">
                  <c:v>45203.826882557871</c:v>
                </c:pt>
                <c:pt idx="540">
                  <c:v>45203.826913298617</c:v>
                </c:pt>
                <c:pt idx="541">
                  <c:v>45203.826951412033</c:v>
                </c:pt>
                <c:pt idx="542">
                  <c:v>45203.826985115738</c:v>
                </c:pt>
                <c:pt idx="543">
                  <c:v>45203.827023055557</c:v>
                </c:pt>
                <c:pt idx="544">
                  <c:v>45203.827063055549</c:v>
                </c:pt>
                <c:pt idx="545">
                  <c:v>45203.827098599533</c:v>
                </c:pt>
                <c:pt idx="546">
                  <c:v>45203.827132499995</c:v>
                </c:pt>
                <c:pt idx="547">
                  <c:v>45203.827165347218</c:v>
                </c:pt>
                <c:pt idx="548">
                  <c:v>45203.827203483801</c:v>
                </c:pt>
                <c:pt idx="549">
                  <c:v>45203.827242210653</c:v>
                </c:pt>
                <c:pt idx="550">
                  <c:v>45203.8272840625</c:v>
                </c:pt>
                <c:pt idx="551">
                  <c:v>45203.827316828698</c:v>
                </c:pt>
                <c:pt idx="552">
                  <c:v>45203.827355833331</c:v>
                </c:pt>
                <c:pt idx="553">
                  <c:v>45203.827393969907</c:v>
                </c:pt>
                <c:pt idx="554">
                  <c:v>45203.827421469905</c:v>
                </c:pt>
                <c:pt idx="555">
                  <c:v>45203.827474120371</c:v>
                </c:pt>
                <c:pt idx="556">
                  <c:v>45203.827504791669</c:v>
                </c:pt>
                <c:pt idx="557">
                  <c:v>45203.827537777775</c:v>
                </c:pt>
                <c:pt idx="558">
                  <c:v>45203.827579942132</c:v>
                </c:pt>
                <c:pt idx="559">
                  <c:v>45203.827608738429</c:v>
                </c:pt>
                <c:pt idx="560">
                  <c:v>45203.827646655089</c:v>
                </c:pt>
                <c:pt idx="561">
                  <c:v>45203.827685833334</c:v>
                </c:pt>
                <c:pt idx="562">
                  <c:v>45203.827725844909</c:v>
                </c:pt>
                <c:pt idx="563">
                  <c:v>45203.827759861109</c:v>
                </c:pt>
                <c:pt idx="564">
                  <c:v>45203.827791307864</c:v>
                </c:pt>
                <c:pt idx="565">
                  <c:v>45203.827829317132</c:v>
                </c:pt>
                <c:pt idx="566">
                  <c:v>45203.82788109954</c:v>
                </c:pt>
                <c:pt idx="567">
                  <c:v>45203.827911493056</c:v>
                </c:pt>
                <c:pt idx="568">
                  <c:v>45203.827950856481</c:v>
                </c:pt>
                <c:pt idx="569">
                  <c:v>45203.827982546296</c:v>
                </c:pt>
                <c:pt idx="570">
                  <c:v>45203.82802075232</c:v>
                </c:pt>
                <c:pt idx="571">
                  <c:v>45203.828059884254</c:v>
                </c:pt>
                <c:pt idx="572">
                  <c:v>45203.828091099538</c:v>
                </c:pt>
                <c:pt idx="573">
                  <c:v>45203.828128831025</c:v>
                </c:pt>
                <c:pt idx="574">
                  <c:v>45203.828161122685</c:v>
                </c:pt>
                <c:pt idx="575">
                  <c:v>45203.828199270836</c:v>
                </c:pt>
                <c:pt idx="576">
                  <c:v>45203.828233645836</c:v>
                </c:pt>
                <c:pt idx="577">
                  <c:v>45203.828279525464</c:v>
                </c:pt>
                <c:pt idx="578">
                  <c:v>45203.82831809028</c:v>
                </c:pt>
                <c:pt idx="579">
                  <c:v>45203.828351180557</c:v>
                </c:pt>
                <c:pt idx="580">
                  <c:v>45203.8283896875</c:v>
                </c:pt>
                <c:pt idx="581">
                  <c:v>45203.828419548605</c:v>
                </c:pt>
                <c:pt idx="582">
                  <c:v>45203.828468587963</c:v>
                </c:pt>
                <c:pt idx="583">
                  <c:v>45203.828497627313</c:v>
                </c:pt>
                <c:pt idx="584">
                  <c:v>45203.828530416664</c:v>
                </c:pt>
                <c:pt idx="585">
                  <c:v>45203.828568437501</c:v>
                </c:pt>
                <c:pt idx="586">
                  <c:v>45203.828600474539</c:v>
                </c:pt>
                <c:pt idx="587">
                  <c:v>45203.828643726854</c:v>
                </c:pt>
                <c:pt idx="588">
                  <c:v>45203.828682002313</c:v>
                </c:pt>
                <c:pt idx="589">
                  <c:v>45203.82871858796</c:v>
                </c:pt>
                <c:pt idx="590">
                  <c:v>45203.828757280091</c:v>
                </c:pt>
                <c:pt idx="591">
                  <c:v>45203.828788067127</c:v>
                </c:pt>
                <c:pt idx="592">
                  <c:v>45203.828821377319</c:v>
                </c:pt>
                <c:pt idx="593">
                  <c:v>45203.82887114583</c:v>
                </c:pt>
                <c:pt idx="594">
                  <c:v>45203.828902731482</c:v>
                </c:pt>
                <c:pt idx="595">
                  <c:v>45203.828940717591</c:v>
                </c:pt>
                <c:pt idx="596">
                  <c:v>45203.828972592593</c:v>
                </c:pt>
                <c:pt idx="597">
                  <c:v>45203.829008692133</c:v>
                </c:pt>
                <c:pt idx="598">
                  <c:v>45203.829061064811</c:v>
                </c:pt>
                <c:pt idx="599">
                  <c:v>45203.829090057872</c:v>
                </c:pt>
                <c:pt idx="600">
                  <c:v>45203.829129328704</c:v>
                </c:pt>
                <c:pt idx="601">
                  <c:v>45203.829162407405</c:v>
                </c:pt>
                <c:pt idx="602">
                  <c:v>45203.829192928242</c:v>
                </c:pt>
                <c:pt idx="603">
                  <c:v>45203.829231747688</c:v>
                </c:pt>
                <c:pt idx="604">
                  <c:v>45203.829274594907</c:v>
                </c:pt>
                <c:pt idx="605">
                  <c:v>45203.829316215277</c:v>
                </c:pt>
                <c:pt idx="606">
                  <c:v>45203.82934084491</c:v>
                </c:pt>
                <c:pt idx="607">
                  <c:v>45203.829383969911</c:v>
                </c:pt>
                <c:pt idx="608">
                  <c:v>45203.829419837959</c:v>
                </c:pt>
                <c:pt idx="609">
                  <c:v>45203.829463981485</c:v>
                </c:pt>
                <c:pt idx="610">
                  <c:v>45203.829491377313</c:v>
                </c:pt>
                <c:pt idx="611">
                  <c:v>45203.829531030089</c:v>
                </c:pt>
                <c:pt idx="612">
                  <c:v>45203.829569768524</c:v>
                </c:pt>
                <c:pt idx="613">
                  <c:v>45203.82960355324</c:v>
                </c:pt>
                <c:pt idx="614">
                  <c:v>45203.829630115739</c:v>
                </c:pt>
                <c:pt idx="615">
                  <c:v>45203.829683414355</c:v>
                </c:pt>
                <c:pt idx="616">
                  <c:v>45203.829712673614</c:v>
                </c:pt>
                <c:pt idx="617">
                  <c:v>45203.829753333332</c:v>
                </c:pt>
                <c:pt idx="618">
                  <c:v>45203.829787303242</c:v>
                </c:pt>
                <c:pt idx="619">
                  <c:v>45203.829825624998</c:v>
                </c:pt>
                <c:pt idx="620">
                  <c:v>45203.829865011576</c:v>
                </c:pt>
                <c:pt idx="621">
                  <c:v>45203.829906122686</c:v>
                </c:pt>
                <c:pt idx="622">
                  <c:v>45203.829934236113</c:v>
                </c:pt>
                <c:pt idx="623">
                  <c:v>45203.829968622682</c:v>
                </c:pt>
                <c:pt idx="624">
                  <c:v>45203.830007430559</c:v>
                </c:pt>
                <c:pt idx="625">
                  <c:v>45203.830046550924</c:v>
                </c:pt>
                <c:pt idx="626">
                  <c:v>45203.830084710644</c:v>
                </c:pt>
                <c:pt idx="627">
                  <c:v>45203.830126759261</c:v>
                </c:pt>
                <c:pt idx="628">
                  <c:v>45203.830157916673</c:v>
                </c:pt>
                <c:pt idx="629">
                  <c:v>45203.83019591435</c:v>
                </c:pt>
                <c:pt idx="630">
                  <c:v>45203.830226701386</c:v>
                </c:pt>
                <c:pt idx="631">
                  <c:v>45203.830269456019</c:v>
                </c:pt>
                <c:pt idx="632">
                  <c:v>45203.830302453702</c:v>
                </c:pt>
                <c:pt idx="633">
                  <c:v>45203.830346770832</c:v>
                </c:pt>
                <c:pt idx="634">
                  <c:v>45203.830380613421</c:v>
                </c:pt>
                <c:pt idx="635">
                  <c:v>45203.83041357639</c:v>
                </c:pt>
                <c:pt idx="636">
                  <c:v>45203.830451689821</c:v>
                </c:pt>
                <c:pt idx="637">
                  <c:v>45203.830490416665</c:v>
                </c:pt>
                <c:pt idx="638">
                  <c:v>45203.830531238425</c:v>
                </c:pt>
                <c:pt idx="639">
                  <c:v>45203.830557499998</c:v>
                </c:pt>
                <c:pt idx="640">
                  <c:v>45203.83059114583</c:v>
                </c:pt>
                <c:pt idx="641">
                  <c:v>45203.830629594908</c:v>
                </c:pt>
                <c:pt idx="642">
                  <c:v>45203.830681319443</c:v>
                </c:pt>
                <c:pt idx="643">
                  <c:v>45203.830712349532</c:v>
                </c:pt>
                <c:pt idx="644">
                  <c:v>45203.830751215282</c:v>
                </c:pt>
                <c:pt idx="645">
                  <c:v>45203.830785462967</c:v>
                </c:pt>
                <c:pt idx="646">
                  <c:v>45203.830812766202</c:v>
                </c:pt>
                <c:pt idx="647">
                  <c:v>45203.830867858793</c:v>
                </c:pt>
                <c:pt idx="648">
                  <c:v>45203.830892696758</c:v>
                </c:pt>
                <c:pt idx="649">
                  <c:v>45203.830934780097</c:v>
                </c:pt>
                <c:pt idx="650">
                  <c:v>45203.83096871528</c:v>
                </c:pt>
                <c:pt idx="651">
                  <c:v>45203.830996817131</c:v>
                </c:pt>
                <c:pt idx="652">
                  <c:v>45203.831051018518</c:v>
                </c:pt>
                <c:pt idx="653">
                  <c:v>45203.831076979171</c:v>
                </c:pt>
                <c:pt idx="654">
                  <c:v>45203.831115219902</c:v>
                </c:pt>
                <c:pt idx="655">
                  <c:v>45203.831152557876</c:v>
                </c:pt>
                <c:pt idx="656">
                  <c:v>45203.831185706018</c:v>
                </c:pt>
                <c:pt idx="657">
                  <c:v>45203.831218530089</c:v>
                </c:pt>
                <c:pt idx="658">
                  <c:v>45203.831268391208</c:v>
                </c:pt>
                <c:pt idx="659">
                  <c:v>45203.831307789354</c:v>
                </c:pt>
                <c:pt idx="660">
                  <c:v>45203.831336678239</c:v>
                </c:pt>
                <c:pt idx="661">
                  <c:v>45203.831374490743</c:v>
                </c:pt>
                <c:pt idx="662">
                  <c:v>45203.831407395832</c:v>
                </c:pt>
                <c:pt idx="663">
                  <c:v>45203.831457361113</c:v>
                </c:pt>
                <c:pt idx="664">
                  <c:v>45203.831484895833</c:v>
                </c:pt>
                <c:pt idx="665">
                  <c:v>45203.831522824075</c:v>
                </c:pt>
                <c:pt idx="666">
                  <c:v>45203.831561030092</c:v>
                </c:pt>
                <c:pt idx="667">
                  <c:v>45203.831595474534</c:v>
                </c:pt>
                <c:pt idx="668">
                  <c:v>45203.831621863428</c:v>
                </c:pt>
                <c:pt idx="669">
                  <c:v>45203.8316743287</c:v>
                </c:pt>
                <c:pt idx="670">
                  <c:v>45203.831711527775</c:v>
                </c:pt>
                <c:pt idx="671">
                  <c:v>45203.831739710644</c:v>
                </c:pt>
                <c:pt idx="672">
                  <c:v>45203.831772094913</c:v>
                </c:pt>
                <c:pt idx="673">
                  <c:v>45203.831805995374</c:v>
                </c:pt>
                <c:pt idx="674">
                  <c:v>45203.831853622687</c:v>
                </c:pt>
                <c:pt idx="675">
                  <c:v>45203.831891875001</c:v>
                </c:pt>
                <c:pt idx="676">
                  <c:v>45203.831931307868</c:v>
                </c:pt>
                <c:pt idx="677">
                  <c:v>45203.831965254634</c:v>
                </c:pt>
                <c:pt idx="678">
                  <c:v>45203.831993969907</c:v>
                </c:pt>
                <c:pt idx="679">
                  <c:v>45203.832039305562</c:v>
                </c:pt>
                <c:pt idx="680">
                  <c:v>45203.832077187501</c:v>
                </c:pt>
                <c:pt idx="681">
                  <c:v>45203.832116493053</c:v>
                </c:pt>
                <c:pt idx="682">
                  <c:v>45203.832145347224</c:v>
                </c:pt>
                <c:pt idx="683">
                  <c:v>45203.832187488428</c:v>
                </c:pt>
                <c:pt idx="684">
                  <c:v>45203.832220671291</c:v>
                </c:pt>
                <c:pt idx="685">
                  <c:v>45203.832260636569</c:v>
                </c:pt>
                <c:pt idx="686">
                  <c:v>45203.832299675923</c:v>
                </c:pt>
                <c:pt idx="687">
                  <c:v>45203.832328692122</c:v>
                </c:pt>
                <c:pt idx="688">
                  <c:v>45203.832367002309</c:v>
                </c:pt>
                <c:pt idx="689">
                  <c:v>45203.832400844913</c:v>
                </c:pt>
                <c:pt idx="690">
                  <c:v>45203.832450648144</c:v>
                </c:pt>
                <c:pt idx="691">
                  <c:v>45203.832478865741</c:v>
                </c:pt>
                <c:pt idx="692">
                  <c:v>45203.832516921291</c:v>
                </c:pt>
                <c:pt idx="693">
                  <c:v>45203.83255663194</c:v>
                </c:pt>
                <c:pt idx="694">
                  <c:v>45203.832590810183</c:v>
                </c:pt>
                <c:pt idx="695">
                  <c:v>45203.832625208335</c:v>
                </c:pt>
                <c:pt idx="696">
                  <c:v>45203.832668657407</c:v>
                </c:pt>
                <c:pt idx="697">
                  <c:v>45203.832706932866</c:v>
                </c:pt>
                <c:pt idx="698">
                  <c:v>45203.83273490741</c:v>
                </c:pt>
                <c:pt idx="699">
                  <c:v>45203.832769664354</c:v>
                </c:pt>
                <c:pt idx="700">
                  <c:v>45203.832808854168</c:v>
                </c:pt>
                <c:pt idx="701">
                  <c:v>45203.832855266199</c:v>
                </c:pt>
                <c:pt idx="702">
                  <c:v>45203.83288288195</c:v>
                </c:pt>
                <c:pt idx="703">
                  <c:v>45203.832924849543</c:v>
                </c:pt>
                <c:pt idx="704">
                  <c:v>45203.832955914353</c:v>
                </c:pt>
                <c:pt idx="705">
                  <c:v>45203.832996053243</c:v>
                </c:pt>
                <c:pt idx="706">
                  <c:v>45203.833041168982</c:v>
                </c:pt>
                <c:pt idx="707">
                  <c:v>45203.833068356485</c:v>
                </c:pt>
                <c:pt idx="708">
                  <c:v>45203.833109317129</c:v>
                </c:pt>
                <c:pt idx="709">
                  <c:v>45203.833147291669</c:v>
                </c:pt>
                <c:pt idx="710">
                  <c:v>45203.833181122682</c:v>
                </c:pt>
                <c:pt idx="711">
                  <c:v>45203.833213148144</c:v>
                </c:pt>
                <c:pt idx="712">
                  <c:v>45203.833262719912</c:v>
                </c:pt>
                <c:pt idx="713">
                  <c:v>45203.833290960647</c:v>
                </c:pt>
                <c:pt idx="714">
                  <c:v>45203.833329143512</c:v>
                </c:pt>
                <c:pt idx="715">
                  <c:v>45203.833357013893</c:v>
                </c:pt>
                <c:pt idx="716">
                  <c:v>45203.833400960648</c:v>
                </c:pt>
                <c:pt idx="717">
                  <c:v>45203.833445694443</c:v>
                </c:pt>
                <c:pt idx="718">
                  <c:v>45203.833480601854</c:v>
                </c:pt>
                <c:pt idx="719">
                  <c:v>45203.833518437503</c:v>
                </c:pt>
                <c:pt idx="720">
                  <c:v>45203.833544814814</c:v>
                </c:pt>
                <c:pt idx="721">
                  <c:v>45203.83358716435</c:v>
                </c:pt>
                <c:pt idx="722">
                  <c:v>45203.833614155097</c:v>
                </c:pt>
                <c:pt idx="723">
                  <c:v>45203.833658472227</c:v>
                </c:pt>
                <c:pt idx="724">
                  <c:v>45203.833699490744</c:v>
                </c:pt>
                <c:pt idx="725">
                  <c:v>45203.833734965272</c:v>
                </c:pt>
                <c:pt idx="726">
                  <c:v>45203.833765613424</c:v>
                </c:pt>
                <c:pt idx="727">
                  <c:v>45203.833804895839</c:v>
                </c:pt>
                <c:pt idx="728">
                  <c:v>45203.833851481482</c:v>
                </c:pt>
                <c:pt idx="729">
                  <c:v>45203.833877962963</c:v>
                </c:pt>
                <c:pt idx="730">
                  <c:v>45203.833916990741</c:v>
                </c:pt>
                <c:pt idx="731">
                  <c:v>45203.833957337964</c:v>
                </c:pt>
                <c:pt idx="732">
                  <c:v>45203.833984432873</c:v>
                </c:pt>
                <c:pt idx="733">
                  <c:v>45203.834027962963</c:v>
                </c:pt>
                <c:pt idx="734">
                  <c:v>45203.83407084491</c:v>
                </c:pt>
                <c:pt idx="735">
                  <c:v>45203.834098078703</c:v>
                </c:pt>
                <c:pt idx="736">
                  <c:v>45203.834135543977</c:v>
                </c:pt>
                <c:pt idx="737">
                  <c:v>45203.834174664356</c:v>
                </c:pt>
                <c:pt idx="738">
                  <c:v>45203.834207349537</c:v>
                </c:pt>
                <c:pt idx="739">
                  <c:v>45203.834257997689</c:v>
                </c:pt>
                <c:pt idx="740">
                  <c:v>45203.834291076389</c:v>
                </c:pt>
                <c:pt idx="741">
                  <c:v>45203.834328657409</c:v>
                </c:pt>
                <c:pt idx="742">
                  <c:v>45203.834356423613</c:v>
                </c:pt>
                <c:pt idx="743">
                  <c:v>45203.834386874994</c:v>
                </c:pt>
                <c:pt idx="744">
                  <c:v>45203.834437187499</c:v>
                </c:pt>
                <c:pt idx="745">
                  <c:v>45203.834470300921</c:v>
                </c:pt>
                <c:pt idx="746">
                  <c:v>45203.834512812507</c:v>
                </c:pt>
                <c:pt idx="747">
                  <c:v>45203.834539641204</c:v>
                </c:pt>
                <c:pt idx="748">
                  <c:v>45203.834580810188</c:v>
                </c:pt>
                <c:pt idx="749">
                  <c:v>45203.834608043981</c:v>
                </c:pt>
                <c:pt idx="750">
                  <c:v>45203.834653379628</c:v>
                </c:pt>
                <c:pt idx="751">
                  <c:v>45203.834691886572</c:v>
                </c:pt>
                <c:pt idx="752">
                  <c:v>45203.834731087962</c:v>
                </c:pt>
                <c:pt idx="753">
                  <c:v>45203.834760370373</c:v>
                </c:pt>
                <c:pt idx="754">
                  <c:v>45203.834799085649</c:v>
                </c:pt>
                <c:pt idx="755">
                  <c:v>45203.834843125005</c:v>
                </c:pt>
                <c:pt idx="756">
                  <c:v>45203.8348815625</c:v>
                </c:pt>
                <c:pt idx="757">
                  <c:v>45203.834909039353</c:v>
                </c:pt>
                <c:pt idx="758">
                  <c:v>45203.834946516203</c:v>
                </c:pt>
                <c:pt idx="759">
                  <c:v>45203.834985011577</c:v>
                </c:pt>
                <c:pt idx="760">
                  <c:v>45203.835028298607</c:v>
                </c:pt>
                <c:pt idx="761">
                  <c:v>45203.835066458334</c:v>
                </c:pt>
                <c:pt idx="762">
                  <c:v>45203.835099108794</c:v>
                </c:pt>
                <c:pt idx="763">
                  <c:v>45203.835127986109</c:v>
                </c:pt>
                <c:pt idx="764">
                  <c:v>45203.835166527773</c:v>
                </c:pt>
                <c:pt idx="765">
                  <c:v>45203.835198449073</c:v>
                </c:pt>
                <c:pt idx="766">
                  <c:v>45203.835248043979</c:v>
                </c:pt>
                <c:pt idx="767">
                  <c:v>45203.835281516207</c:v>
                </c:pt>
                <c:pt idx="768">
                  <c:v>45203.835319085651</c:v>
                </c:pt>
                <c:pt idx="769">
                  <c:v>45203.835357743053</c:v>
                </c:pt>
                <c:pt idx="770">
                  <c:v>45203.835388252315</c:v>
                </c:pt>
                <c:pt idx="771">
                  <c:v>45203.835439201386</c:v>
                </c:pt>
                <c:pt idx="772">
                  <c:v>45203.835473530096</c:v>
                </c:pt>
                <c:pt idx="773">
                  <c:v>45203.835500393514</c:v>
                </c:pt>
                <c:pt idx="774">
                  <c:v>45203.835539918975</c:v>
                </c:pt>
                <c:pt idx="775">
                  <c:v>45203.83556975695</c:v>
                </c:pt>
                <c:pt idx="776">
                  <c:v>45203.835611886578</c:v>
                </c:pt>
                <c:pt idx="777">
                  <c:v>45203.835656967596</c:v>
                </c:pt>
                <c:pt idx="778">
                  <c:v>45203.83568971065</c:v>
                </c:pt>
                <c:pt idx="779">
                  <c:v>45203.835719293987</c:v>
                </c:pt>
                <c:pt idx="780">
                  <c:v>45203.835752824074</c:v>
                </c:pt>
                <c:pt idx="781">
                  <c:v>45203.835792210652</c:v>
                </c:pt>
                <c:pt idx="782">
                  <c:v>45203.835837476858</c:v>
                </c:pt>
                <c:pt idx="783">
                  <c:v>45203.835875821766</c:v>
                </c:pt>
                <c:pt idx="784">
                  <c:v>45203.835905625005</c:v>
                </c:pt>
                <c:pt idx="785">
                  <c:v>45203.835945011575</c:v>
                </c:pt>
                <c:pt idx="786">
                  <c:v>45203.835977719908</c:v>
                </c:pt>
                <c:pt idx="787">
                  <c:v>45203.836027997691</c:v>
                </c:pt>
                <c:pt idx="788">
                  <c:v>45203.836055034728</c:v>
                </c:pt>
                <c:pt idx="789">
                  <c:v>45203.836089363424</c:v>
                </c:pt>
                <c:pt idx="790">
                  <c:v>45203.836128310184</c:v>
                </c:pt>
                <c:pt idx="791">
                  <c:v>45203.83616721064</c:v>
                </c:pt>
                <c:pt idx="792">
                  <c:v>45203.836197094904</c:v>
                </c:pt>
                <c:pt idx="793">
                  <c:v>45203.836247974541</c:v>
                </c:pt>
                <c:pt idx="794">
                  <c:v>45203.836282245371</c:v>
                </c:pt>
                <c:pt idx="795">
                  <c:v>45203.836315567125</c:v>
                </c:pt>
                <c:pt idx="796">
                  <c:v>45203.836343819443</c:v>
                </c:pt>
                <c:pt idx="797">
                  <c:v>45203.836383460643</c:v>
                </c:pt>
                <c:pt idx="798">
                  <c:v>45203.836433958335</c:v>
                </c:pt>
                <c:pt idx="799">
                  <c:v>45203.836467430556</c:v>
                </c:pt>
                <c:pt idx="800">
                  <c:v>45203.836494814808</c:v>
                </c:pt>
                <c:pt idx="801">
                  <c:v>45203.836538020834</c:v>
                </c:pt>
                <c:pt idx="802">
                  <c:v>45203.836564409721</c:v>
                </c:pt>
                <c:pt idx="803">
                  <c:v>45203.836615821761</c:v>
                </c:pt>
                <c:pt idx="804">
                  <c:v>45203.836649317134</c:v>
                </c:pt>
                <c:pt idx="805">
                  <c:v>45203.836688587966</c:v>
                </c:pt>
                <c:pt idx="806">
                  <c:v>45203.836718125007</c:v>
                </c:pt>
                <c:pt idx="807">
                  <c:v>45203.83675696759</c:v>
                </c:pt>
                <c:pt idx="808">
                  <c:v>45203.836788298606</c:v>
                </c:pt>
                <c:pt idx="809">
                  <c:v>45203.83683328703</c:v>
                </c:pt>
                <c:pt idx="810">
                  <c:v>45203.836872291664</c:v>
                </c:pt>
                <c:pt idx="811">
                  <c:v>45203.836903113421</c:v>
                </c:pt>
                <c:pt idx="812">
                  <c:v>45203.836940474532</c:v>
                </c:pt>
                <c:pt idx="813">
                  <c:v>45203.836979027779</c:v>
                </c:pt>
                <c:pt idx="814">
                  <c:v>45203.83702155092</c:v>
                </c:pt>
                <c:pt idx="815">
                  <c:v>45203.83704943287</c:v>
                </c:pt>
                <c:pt idx="816">
                  <c:v>45203.837093414353</c:v>
                </c:pt>
                <c:pt idx="817">
                  <c:v>45203.837119733798</c:v>
                </c:pt>
                <c:pt idx="818">
                  <c:v>45203.83715846065</c:v>
                </c:pt>
                <c:pt idx="819">
                  <c:v>45203.837198217589</c:v>
                </c:pt>
                <c:pt idx="820">
                  <c:v>45203.837236793988</c:v>
                </c:pt>
                <c:pt idx="821">
                  <c:v>45203.83726965278</c:v>
                </c:pt>
                <c:pt idx="822">
                  <c:v>45203.837307395836</c:v>
                </c:pt>
                <c:pt idx="823">
                  <c:v>45203.837348275469</c:v>
                </c:pt>
                <c:pt idx="824">
                  <c:v>45203.83737400463</c:v>
                </c:pt>
                <c:pt idx="825">
                  <c:v>45203.837424039346</c:v>
                </c:pt>
                <c:pt idx="826">
                  <c:v>45203.837456145833</c:v>
                </c:pt>
                <c:pt idx="827">
                  <c:v>45203.837494201391</c:v>
                </c:pt>
                <c:pt idx="828">
                  <c:v>45203.837524641203</c:v>
                </c:pt>
                <c:pt idx="829">
                  <c:v>45203.837563923611</c:v>
                </c:pt>
                <c:pt idx="830">
                  <c:v>45203.837602361113</c:v>
                </c:pt>
                <c:pt idx="831">
                  <c:v>45203.837647719905</c:v>
                </c:pt>
                <c:pt idx="832">
                  <c:v>45203.837678773154</c:v>
                </c:pt>
                <c:pt idx="833">
                  <c:v>45203.837712905093</c:v>
                </c:pt>
                <c:pt idx="834">
                  <c:v>45203.837754386579</c:v>
                </c:pt>
                <c:pt idx="835">
                  <c:v>45203.837787581018</c:v>
                </c:pt>
                <c:pt idx="836">
                  <c:v>45203.83782883102</c:v>
                </c:pt>
                <c:pt idx="837">
                  <c:v>45203.837867627313</c:v>
                </c:pt>
                <c:pt idx="838">
                  <c:v>45203.837899224542</c:v>
                </c:pt>
                <c:pt idx="839">
                  <c:v>45203.837937488424</c:v>
                </c:pt>
                <c:pt idx="840">
                  <c:v>45203.837965601851</c:v>
                </c:pt>
                <c:pt idx="841">
                  <c:v>45203.838018298615</c:v>
                </c:pt>
                <c:pt idx="842">
                  <c:v>45203.83804667824</c:v>
                </c:pt>
                <c:pt idx="843">
                  <c:v>45203.83807996528</c:v>
                </c:pt>
                <c:pt idx="844">
                  <c:v>45203.838118680556</c:v>
                </c:pt>
                <c:pt idx="845">
                  <c:v>45203.83815841435</c:v>
                </c:pt>
                <c:pt idx="846">
                  <c:v>45203.838184351851</c:v>
                </c:pt>
                <c:pt idx="847">
                  <c:v>45203.838238506942</c:v>
                </c:pt>
                <c:pt idx="848">
                  <c:v>45203.838273344911</c:v>
                </c:pt>
                <c:pt idx="849">
                  <c:v>45203.838299953699</c:v>
                </c:pt>
                <c:pt idx="850">
                  <c:v>45203.838343645839</c:v>
                </c:pt>
                <c:pt idx="851">
                  <c:v>45203.838369722216</c:v>
                </c:pt>
                <c:pt idx="852">
                  <c:v>45203.838419421299</c:v>
                </c:pt>
                <c:pt idx="853">
                  <c:v>45203.838450798605</c:v>
                </c:pt>
                <c:pt idx="854">
                  <c:v>45203.838493275463</c:v>
                </c:pt>
                <c:pt idx="855">
                  <c:v>45203.838525729167</c:v>
                </c:pt>
                <c:pt idx="856">
                  <c:v>45203.83855354166</c:v>
                </c:pt>
                <c:pt idx="857">
                  <c:v>45203.838604351855</c:v>
                </c:pt>
                <c:pt idx="858">
                  <c:v>45203.838645034724</c:v>
                </c:pt>
                <c:pt idx="859">
                  <c:v>45203.838677094907</c:v>
                </c:pt>
                <c:pt idx="860">
                  <c:v>45203.838710717595</c:v>
                </c:pt>
                <c:pt idx="861">
                  <c:v>45203.838749988427</c:v>
                </c:pt>
                <c:pt idx="862">
                  <c:v>45203.838778217592</c:v>
                </c:pt>
                <c:pt idx="863">
                  <c:v>45203.838830590277</c:v>
                </c:pt>
                <c:pt idx="864">
                  <c:v>45203.838856354167</c:v>
                </c:pt>
                <c:pt idx="865">
                  <c:v>45203.838896446759</c:v>
                </c:pt>
                <c:pt idx="866">
                  <c:v>45203.838932199076</c:v>
                </c:pt>
                <c:pt idx="867">
                  <c:v>45203.838966226853</c:v>
                </c:pt>
                <c:pt idx="868">
                  <c:v>45203.839006493057</c:v>
                </c:pt>
                <c:pt idx="869">
                  <c:v>45203.839039895829</c:v>
                </c:pt>
                <c:pt idx="870">
                  <c:v>45203.839074270829</c:v>
                </c:pt>
                <c:pt idx="871">
                  <c:v>45203.83910967593</c:v>
                </c:pt>
                <c:pt idx="872">
                  <c:v>45203.839150358792</c:v>
                </c:pt>
                <c:pt idx="873">
                  <c:v>45203.839190810184</c:v>
                </c:pt>
                <c:pt idx="874">
                  <c:v>45203.839226828699</c:v>
                </c:pt>
                <c:pt idx="875">
                  <c:v>45203.839269027783</c:v>
                </c:pt>
                <c:pt idx="876">
                  <c:v>45203.839296087957</c:v>
                </c:pt>
                <c:pt idx="877">
                  <c:v>45203.839328993054</c:v>
                </c:pt>
                <c:pt idx="878">
                  <c:v>45203.839366793982</c:v>
                </c:pt>
                <c:pt idx="879">
                  <c:v>45203.839417928248</c:v>
                </c:pt>
                <c:pt idx="880">
                  <c:v>45203.839447696759</c:v>
                </c:pt>
                <c:pt idx="881">
                  <c:v>45203.839487557867</c:v>
                </c:pt>
                <c:pt idx="882">
                  <c:v>45203.839519918984</c:v>
                </c:pt>
                <c:pt idx="883">
                  <c:v>45203.839557847226</c:v>
                </c:pt>
                <c:pt idx="884">
                  <c:v>45203.839597372687</c:v>
                </c:pt>
                <c:pt idx="885">
                  <c:v>45203.839637997691</c:v>
                </c:pt>
                <c:pt idx="886">
                  <c:v>45203.839664687504</c:v>
                </c:pt>
                <c:pt idx="887">
                  <c:v>45203.839707824081</c:v>
                </c:pt>
                <c:pt idx="888">
                  <c:v>45203.839734004629</c:v>
                </c:pt>
                <c:pt idx="889">
                  <c:v>45203.839775775465</c:v>
                </c:pt>
                <c:pt idx="890">
                  <c:v>45203.839820497684</c:v>
                </c:pt>
                <c:pt idx="891">
                  <c:v>45203.839853900463</c:v>
                </c:pt>
                <c:pt idx="892">
                  <c:v>45203.839889907409</c:v>
                </c:pt>
                <c:pt idx="893">
                  <c:v>45203.839929652779</c:v>
                </c:pt>
                <c:pt idx="894">
                  <c:v>45203.839960405094</c:v>
                </c:pt>
                <c:pt idx="895">
                  <c:v>45203.840009548614</c:v>
                </c:pt>
                <c:pt idx="896">
                  <c:v>45203.840038229166</c:v>
                </c:pt>
                <c:pt idx="897">
                  <c:v>45203.840075381944</c:v>
                </c:pt>
                <c:pt idx="898">
                  <c:v>45203.840110902776</c:v>
                </c:pt>
                <c:pt idx="899">
                  <c:v>45203.840142650457</c:v>
                </c:pt>
                <c:pt idx="900">
                  <c:v>45203.840191261581</c:v>
                </c:pt>
                <c:pt idx="901">
                  <c:v>45203.840230648144</c:v>
                </c:pt>
                <c:pt idx="902">
                  <c:v>45203.840261331017</c:v>
                </c:pt>
                <c:pt idx="903">
                  <c:v>45203.840297418981</c:v>
                </c:pt>
                <c:pt idx="904">
                  <c:v>45203.840334733795</c:v>
                </c:pt>
                <c:pt idx="905">
                  <c:v>45203.840360682872</c:v>
                </c:pt>
                <c:pt idx="906">
                  <c:v>45203.840411377314</c:v>
                </c:pt>
                <c:pt idx="907">
                  <c:v>45203.840440462962</c:v>
                </c:pt>
                <c:pt idx="908">
                  <c:v>45203.840483784719</c:v>
                </c:pt>
                <c:pt idx="909">
                  <c:v>45203.840517418983</c:v>
                </c:pt>
                <c:pt idx="910">
                  <c:v>45203.840546793981</c:v>
                </c:pt>
                <c:pt idx="911">
                  <c:v>45203.840599606483</c:v>
                </c:pt>
                <c:pt idx="912">
                  <c:v>45203.840627118057</c:v>
                </c:pt>
                <c:pt idx="913">
                  <c:v>45203.840667233795</c:v>
                </c:pt>
                <c:pt idx="914">
                  <c:v>45203.840699120366</c:v>
                </c:pt>
                <c:pt idx="915">
                  <c:v>45203.840737060178</c:v>
                </c:pt>
                <c:pt idx="916">
                  <c:v>45203.840773541669</c:v>
                </c:pt>
                <c:pt idx="917">
                  <c:v>45203.840817337965</c:v>
                </c:pt>
                <c:pt idx="918">
                  <c:v>45203.840845567131</c:v>
                </c:pt>
                <c:pt idx="919">
                  <c:v>45203.840889837964</c:v>
                </c:pt>
                <c:pt idx="920">
                  <c:v>45203.840916342597</c:v>
                </c:pt>
                <c:pt idx="921">
                  <c:v>45203.840960358793</c:v>
                </c:pt>
                <c:pt idx="922">
                  <c:v>45203.840998171298</c:v>
                </c:pt>
                <c:pt idx="923">
                  <c:v>45203.841036331025</c:v>
                </c:pt>
                <c:pt idx="924">
                  <c:v>45203.841065775458</c:v>
                </c:pt>
                <c:pt idx="925">
                  <c:v>45203.841104293984</c:v>
                </c:pt>
                <c:pt idx="926">
                  <c:v>45203.841138136573</c:v>
                </c:pt>
                <c:pt idx="927">
                  <c:v>45203.841187777783</c:v>
                </c:pt>
                <c:pt idx="928">
                  <c:v>45203.841218761576</c:v>
                </c:pt>
                <c:pt idx="929">
                  <c:v>45203.841260520829</c:v>
                </c:pt>
                <c:pt idx="930">
                  <c:v>45203.84128739583</c:v>
                </c:pt>
                <c:pt idx="931">
                  <c:v>45203.841322696753</c:v>
                </c:pt>
                <c:pt idx="932">
                  <c:v>45203.841360810184</c:v>
                </c:pt>
                <c:pt idx="933">
                  <c:v>45203.841402256949</c:v>
                </c:pt>
                <c:pt idx="934">
                  <c:v>45203.841440138887</c:v>
                </c:pt>
                <c:pt idx="935">
                  <c:v>45203.841479097217</c:v>
                </c:pt>
                <c:pt idx="936">
                  <c:v>45203.841511087958</c:v>
                </c:pt>
                <c:pt idx="937">
                  <c:v>45203.84154731482</c:v>
                </c:pt>
                <c:pt idx="938">
                  <c:v>45203.841591608798</c:v>
                </c:pt>
                <c:pt idx="939">
                  <c:v>45203.84162994213</c:v>
                </c:pt>
                <c:pt idx="940">
                  <c:v>45203.841659907412</c:v>
                </c:pt>
                <c:pt idx="941">
                  <c:v>45203.841691712965</c:v>
                </c:pt>
                <c:pt idx="942">
                  <c:v>45203.841735266207</c:v>
                </c:pt>
                <c:pt idx="943">
                  <c:v>45203.841768599537</c:v>
                </c:pt>
                <c:pt idx="944">
                  <c:v>45203.84180657407</c:v>
                </c:pt>
                <c:pt idx="945">
                  <c:v>45203.841846620373</c:v>
                </c:pt>
                <c:pt idx="946">
                  <c:v>45203.841880011576</c:v>
                </c:pt>
                <c:pt idx="947">
                  <c:v>45203.841920393519</c:v>
                </c:pt>
                <c:pt idx="948">
                  <c:v>45203.841948194444</c:v>
                </c:pt>
                <c:pt idx="949">
                  <c:v>45203.841997812502</c:v>
                </c:pt>
                <c:pt idx="950">
                  <c:v>45203.842026481478</c:v>
                </c:pt>
                <c:pt idx="951">
                  <c:v>45203.842066631943</c:v>
                </c:pt>
                <c:pt idx="952">
                  <c:v>45203.84210494213</c:v>
                </c:pt>
                <c:pt idx="953">
                  <c:v>45203.842137511572</c:v>
                </c:pt>
                <c:pt idx="954">
                  <c:v>45203.842187013885</c:v>
                </c:pt>
                <c:pt idx="955">
                  <c:v>45203.842214618053</c:v>
                </c:pt>
                <c:pt idx="956">
                  <c:v>45203.842252291666</c:v>
                </c:pt>
                <c:pt idx="957">
                  <c:v>45203.842290694447</c:v>
                </c:pt>
                <c:pt idx="958">
                  <c:v>45203.842323182871</c:v>
                </c:pt>
                <c:pt idx="959">
                  <c:v>45203.842355601853</c:v>
                </c:pt>
                <c:pt idx="960">
                  <c:v>45203.842406689815</c:v>
                </c:pt>
                <c:pt idx="961">
                  <c:v>45203.842437222222</c:v>
                </c:pt>
                <c:pt idx="962">
                  <c:v>45203.842476180551</c:v>
                </c:pt>
                <c:pt idx="963">
                  <c:v>45203.842508958332</c:v>
                </c:pt>
                <c:pt idx="964">
                  <c:v>45203.842536469907</c:v>
                </c:pt>
                <c:pt idx="965">
                  <c:v>45203.842581064819</c:v>
                </c:pt>
                <c:pt idx="966">
                  <c:v>45203.842624004625</c:v>
                </c:pt>
                <c:pt idx="967">
                  <c:v>45203.842652152773</c:v>
                </c:pt>
                <c:pt idx="968">
                  <c:v>45203.842696631946</c:v>
                </c:pt>
                <c:pt idx="969">
                  <c:v>45203.842725023147</c:v>
                </c:pt>
                <c:pt idx="970">
                  <c:v>45203.842771076394</c:v>
                </c:pt>
                <c:pt idx="971">
                  <c:v>45203.842809421294</c:v>
                </c:pt>
                <c:pt idx="972">
                  <c:v>45203.842844120372</c:v>
                </c:pt>
                <c:pt idx="973">
                  <c:v>45203.842881377321</c:v>
                </c:pt>
                <c:pt idx="974">
                  <c:v>45203.842909502317</c:v>
                </c:pt>
                <c:pt idx="975">
                  <c:v>45203.842944687494</c:v>
                </c:pt>
                <c:pt idx="976">
                  <c:v>45203.842996666666</c:v>
                </c:pt>
                <c:pt idx="977">
                  <c:v>45203.843021261579</c:v>
                </c:pt>
                <c:pt idx="978">
                  <c:v>45203.843065590278</c:v>
                </c:pt>
                <c:pt idx="979">
                  <c:v>45203.843092893519</c:v>
                </c:pt>
                <c:pt idx="980">
                  <c:v>45203.843126099542</c:v>
                </c:pt>
                <c:pt idx="981">
                  <c:v>45203.84317724537</c:v>
                </c:pt>
                <c:pt idx="982">
                  <c:v>45203.843206550926</c:v>
                </c:pt>
                <c:pt idx="983">
                  <c:v>45203.843244745367</c:v>
                </c:pt>
                <c:pt idx="984">
                  <c:v>45203.843283761569</c:v>
                </c:pt>
                <c:pt idx="985">
                  <c:v>45203.843316562503</c:v>
                </c:pt>
                <c:pt idx="986">
                  <c:v>45203.84335487269</c:v>
                </c:pt>
                <c:pt idx="987">
                  <c:v>45203.843401319449</c:v>
                </c:pt>
                <c:pt idx="988">
                  <c:v>45203.843427569445</c:v>
                </c:pt>
                <c:pt idx="989">
                  <c:v>45203.843467071762</c:v>
                </c:pt>
                <c:pt idx="990">
                  <c:v>45203.843497407404</c:v>
                </c:pt>
                <c:pt idx="991">
                  <c:v>45203.843536203698</c:v>
                </c:pt>
                <c:pt idx="992">
                  <c:v>45203.843577361113</c:v>
                </c:pt>
                <c:pt idx="993">
                  <c:v>45203.843619421299</c:v>
                </c:pt>
                <c:pt idx="994">
                  <c:v>45203.843647557864</c:v>
                </c:pt>
                <c:pt idx="995">
                  <c:v>45203.843684872685</c:v>
                </c:pt>
                <c:pt idx="996">
                  <c:v>45203.843717141208</c:v>
                </c:pt>
                <c:pt idx="997">
                  <c:v>45203.843762210643</c:v>
                </c:pt>
                <c:pt idx="998">
                  <c:v>45203.843804444448</c:v>
                </c:pt>
                <c:pt idx="999">
                  <c:v>45203.843833425926</c:v>
                </c:pt>
                <c:pt idx="1000">
                  <c:v>45203.843872280093</c:v>
                </c:pt>
                <c:pt idx="1001">
                  <c:v>45203.843901747685</c:v>
                </c:pt>
                <c:pt idx="1002">
                  <c:v>45203.843939733793</c:v>
                </c:pt>
                <c:pt idx="1003">
                  <c:v>45203.843983738421</c:v>
                </c:pt>
                <c:pt idx="1004">
                  <c:v>45203.844024571765</c:v>
                </c:pt>
                <c:pt idx="1005">
                  <c:v>45203.844061354168</c:v>
                </c:pt>
                <c:pt idx="1006">
                  <c:v>45203.844089421298</c:v>
                </c:pt>
                <c:pt idx="1007">
                  <c:v>45203.844127557866</c:v>
                </c:pt>
                <c:pt idx="1008">
                  <c:v>45203.844172766199</c:v>
                </c:pt>
                <c:pt idx="1009">
                  <c:v>45203.844209745366</c:v>
                </c:pt>
                <c:pt idx="1010">
                  <c:v>45203.844236273144</c:v>
                </c:pt>
                <c:pt idx="1011">
                  <c:v>45203.844275162039</c:v>
                </c:pt>
                <c:pt idx="1012">
                  <c:v>45203.844307708336</c:v>
                </c:pt>
                <c:pt idx="1013">
                  <c:v>45203.844346354163</c:v>
                </c:pt>
                <c:pt idx="1014">
                  <c:v>45203.844390196755</c:v>
                </c:pt>
                <c:pt idx="1015">
                  <c:v>45203.844428784723</c:v>
                </c:pt>
                <c:pt idx="1016">
                  <c:v>45203.844456689811</c:v>
                </c:pt>
                <c:pt idx="1017">
                  <c:v>45203.844498078703</c:v>
                </c:pt>
                <c:pt idx="1018">
                  <c:v>45203.844527013891</c:v>
                </c:pt>
                <c:pt idx="1019">
                  <c:v>45203.844571979163</c:v>
                </c:pt>
                <c:pt idx="1020">
                  <c:v>45203.844611053239</c:v>
                </c:pt>
                <c:pt idx="1021">
                  <c:v>45203.844650659725</c:v>
                </c:pt>
                <c:pt idx="1022">
                  <c:v>45203.844680636576</c:v>
                </c:pt>
                <c:pt idx="1023">
                  <c:v>45203.844714976847</c:v>
                </c:pt>
                <c:pt idx="1024">
                  <c:v>45203.844758611114</c:v>
                </c:pt>
                <c:pt idx="1025">
                  <c:v>45203.844802581021</c:v>
                </c:pt>
                <c:pt idx="1026">
                  <c:v>45203.844827037043</c:v>
                </c:pt>
                <c:pt idx="1027">
                  <c:v>45203.844864722225</c:v>
                </c:pt>
                <c:pt idx="1028">
                  <c:v>45203.844901215278</c:v>
                </c:pt>
                <c:pt idx="1029">
                  <c:v>45203.844940659721</c:v>
                </c:pt>
                <c:pt idx="1030">
                  <c:v>45203.844978958332</c:v>
                </c:pt>
                <c:pt idx="1031">
                  <c:v>45203.845022638889</c:v>
                </c:pt>
                <c:pt idx="1032">
                  <c:v>45203.845049050928</c:v>
                </c:pt>
                <c:pt idx="1033">
                  <c:v>45203.845088819449</c:v>
                </c:pt>
                <c:pt idx="1034">
                  <c:v>45203.845119166668</c:v>
                </c:pt>
                <c:pt idx="1035">
                  <c:v>45203.845169259264</c:v>
                </c:pt>
                <c:pt idx="1036">
                  <c:v>45203.845200613425</c:v>
                </c:pt>
                <c:pt idx="1037">
                  <c:v>45203.845238032402</c:v>
                </c:pt>
                <c:pt idx="1038">
                  <c:v>45203.845276979162</c:v>
                </c:pt>
                <c:pt idx="1039">
                  <c:v>45203.845305046299</c:v>
                </c:pt>
                <c:pt idx="1040">
                  <c:v>45203.845343530091</c:v>
                </c:pt>
                <c:pt idx="1041">
                  <c:v>45203.845388009257</c:v>
                </c:pt>
                <c:pt idx="1042">
                  <c:v>45203.845426238418</c:v>
                </c:pt>
                <c:pt idx="1043">
                  <c:v>45203.845454085647</c:v>
                </c:pt>
                <c:pt idx="1044">
                  <c:v>45203.845486701393</c:v>
                </c:pt>
                <c:pt idx="1045">
                  <c:v>45203.845531030092</c:v>
                </c:pt>
                <c:pt idx="1046">
                  <c:v>45203.84557020833</c:v>
                </c:pt>
                <c:pt idx="1047">
                  <c:v>45203.845603831025</c:v>
                </c:pt>
                <c:pt idx="1048">
                  <c:v>45203.845645532405</c:v>
                </c:pt>
                <c:pt idx="1049">
                  <c:v>45203.845671435192</c:v>
                </c:pt>
                <c:pt idx="1050">
                  <c:v>45203.845710891204</c:v>
                </c:pt>
              </c:numCache>
            </c:numRef>
          </c:xVal>
          <c:yVal>
            <c:numRef>
              <c:f>Sheet1!$R$3:$R$1053</c:f>
              <c:numCache>
                <c:formatCode>General</c:formatCode>
                <c:ptCount val="1051"/>
                <c:pt idx="0">
                  <c:v>1.056</c:v>
                </c:pt>
                <c:pt idx="1">
                  <c:v>1.056</c:v>
                </c:pt>
                <c:pt idx="2">
                  <c:v>1.056</c:v>
                </c:pt>
                <c:pt idx="3">
                  <c:v>1.0569999999999999</c:v>
                </c:pt>
                <c:pt idx="4">
                  <c:v>1.0569999999999999</c:v>
                </c:pt>
                <c:pt idx="5">
                  <c:v>1.0569999999999999</c:v>
                </c:pt>
                <c:pt idx="6">
                  <c:v>1.0580000000000001</c:v>
                </c:pt>
                <c:pt idx="7">
                  <c:v>45.62</c:v>
                </c:pt>
                <c:pt idx="8">
                  <c:v>37.19</c:v>
                </c:pt>
                <c:pt idx="9">
                  <c:v>32.85</c:v>
                </c:pt>
                <c:pt idx="10">
                  <c:v>30.57</c:v>
                </c:pt>
                <c:pt idx="11">
                  <c:v>29.34</c:v>
                </c:pt>
                <c:pt idx="12">
                  <c:v>28.73</c:v>
                </c:pt>
                <c:pt idx="13">
                  <c:v>28.479999999999901</c:v>
                </c:pt>
                <c:pt idx="14">
                  <c:v>28.45</c:v>
                </c:pt>
                <c:pt idx="15">
                  <c:v>28.57</c:v>
                </c:pt>
                <c:pt idx="16">
                  <c:v>28.79</c:v>
                </c:pt>
                <c:pt idx="17">
                  <c:v>29.049999999999901</c:v>
                </c:pt>
                <c:pt idx="18">
                  <c:v>29.35</c:v>
                </c:pt>
                <c:pt idx="19">
                  <c:v>29.689999999999898</c:v>
                </c:pt>
                <c:pt idx="20">
                  <c:v>30.04</c:v>
                </c:pt>
                <c:pt idx="21">
                  <c:v>30.41</c:v>
                </c:pt>
                <c:pt idx="22">
                  <c:v>30.8</c:v>
                </c:pt>
                <c:pt idx="23">
                  <c:v>31.2</c:v>
                </c:pt>
                <c:pt idx="24">
                  <c:v>31.619999999999902</c:v>
                </c:pt>
                <c:pt idx="25">
                  <c:v>32.04</c:v>
                </c:pt>
                <c:pt idx="26">
                  <c:v>32.46</c:v>
                </c:pt>
                <c:pt idx="27">
                  <c:v>32.909999999999997</c:v>
                </c:pt>
                <c:pt idx="28">
                  <c:v>33.35</c:v>
                </c:pt>
                <c:pt idx="29">
                  <c:v>33.809999999999903</c:v>
                </c:pt>
                <c:pt idx="30">
                  <c:v>34.29</c:v>
                </c:pt>
                <c:pt idx="31">
                  <c:v>34.769999999999897</c:v>
                </c:pt>
                <c:pt idx="32">
                  <c:v>35.25</c:v>
                </c:pt>
                <c:pt idx="33">
                  <c:v>35.729999999999997</c:v>
                </c:pt>
                <c:pt idx="34">
                  <c:v>36.24</c:v>
                </c:pt>
                <c:pt idx="35">
                  <c:v>36.74</c:v>
                </c:pt>
                <c:pt idx="36">
                  <c:v>37.24</c:v>
                </c:pt>
                <c:pt idx="37">
                  <c:v>37.75</c:v>
                </c:pt>
                <c:pt idx="38">
                  <c:v>38.269999999999897</c:v>
                </c:pt>
                <c:pt idx="39">
                  <c:v>38.79</c:v>
                </c:pt>
                <c:pt idx="40">
                  <c:v>39.32</c:v>
                </c:pt>
                <c:pt idx="41">
                  <c:v>39.86</c:v>
                </c:pt>
                <c:pt idx="42">
                  <c:v>40.4</c:v>
                </c:pt>
                <c:pt idx="43">
                  <c:v>40.93</c:v>
                </c:pt>
                <c:pt idx="44">
                  <c:v>41.48</c:v>
                </c:pt>
                <c:pt idx="45">
                  <c:v>42.03</c:v>
                </c:pt>
                <c:pt idx="46">
                  <c:v>42.58</c:v>
                </c:pt>
                <c:pt idx="47">
                  <c:v>43.14</c:v>
                </c:pt>
                <c:pt idx="48">
                  <c:v>43.69</c:v>
                </c:pt>
                <c:pt idx="49">
                  <c:v>44.269999999999897</c:v>
                </c:pt>
                <c:pt idx="50">
                  <c:v>44.84</c:v>
                </c:pt>
                <c:pt idx="51">
                  <c:v>45.42</c:v>
                </c:pt>
                <c:pt idx="52">
                  <c:v>45.99</c:v>
                </c:pt>
                <c:pt idx="53">
                  <c:v>46.57</c:v>
                </c:pt>
                <c:pt idx="54">
                  <c:v>47.15</c:v>
                </c:pt>
                <c:pt idx="55">
                  <c:v>47.74</c:v>
                </c:pt>
                <c:pt idx="56">
                  <c:v>48.32</c:v>
                </c:pt>
                <c:pt idx="57">
                  <c:v>48.91</c:v>
                </c:pt>
                <c:pt idx="58">
                  <c:v>49.5</c:v>
                </c:pt>
                <c:pt idx="59">
                  <c:v>50.099999999999902</c:v>
                </c:pt>
                <c:pt idx="60">
                  <c:v>50.7</c:v>
                </c:pt>
                <c:pt idx="61">
                  <c:v>51.2899999999999</c:v>
                </c:pt>
                <c:pt idx="62">
                  <c:v>51.9</c:v>
                </c:pt>
                <c:pt idx="63">
                  <c:v>52.5</c:v>
                </c:pt>
                <c:pt idx="64">
                  <c:v>53.11</c:v>
                </c:pt>
                <c:pt idx="65">
                  <c:v>53.7</c:v>
                </c:pt>
                <c:pt idx="66">
                  <c:v>54.31</c:v>
                </c:pt>
                <c:pt idx="67">
                  <c:v>54.93</c:v>
                </c:pt>
                <c:pt idx="68">
                  <c:v>55.53</c:v>
                </c:pt>
                <c:pt idx="69">
                  <c:v>56.15</c:v>
                </c:pt>
                <c:pt idx="70">
                  <c:v>56.769999999999897</c:v>
                </c:pt>
                <c:pt idx="71">
                  <c:v>57.39</c:v>
                </c:pt>
                <c:pt idx="72">
                  <c:v>58.019999999999897</c:v>
                </c:pt>
                <c:pt idx="73">
                  <c:v>58.64</c:v>
                </c:pt>
                <c:pt idx="74">
                  <c:v>59.26</c:v>
                </c:pt>
                <c:pt idx="75">
                  <c:v>59.89</c:v>
                </c:pt>
                <c:pt idx="76">
                  <c:v>60.51</c:v>
                </c:pt>
                <c:pt idx="77">
                  <c:v>61.13</c:v>
                </c:pt>
                <c:pt idx="78">
                  <c:v>61.76</c:v>
                </c:pt>
                <c:pt idx="79">
                  <c:v>62.4</c:v>
                </c:pt>
                <c:pt idx="80">
                  <c:v>63.03</c:v>
                </c:pt>
                <c:pt idx="81">
                  <c:v>63.66</c:v>
                </c:pt>
                <c:pt idx="82">
                  <c:v>64.31</c:v>
                </c:pt>
                <c:pt idx="83">
                  <c:v>64.94</c:v>
                </c:pt>
                <c:pt idx="84">
                  <c:v>65.58</c:v>
                </c:pt>
                <c:pt idx="85">
                  <c:v>66.209999999999994</c:v>
                </c:pt>
                <c:pt idx="86">
                  <c:v>66.849999999999994</c:v>
                </c:pt>
                <c:pt idx="87">
                  <c:v>67.48</c:v>
                </c:pt>
                <c:pt idx="88">
                  <c:v>68.12</c:v>
                </c:pt>
                <c:pt idx="89">
                  <c:v>68.760000000000005</c:v>
                </c:pt>
                <c:pt idx="90">
                  <c:v>69.41</c:v>
                </c:pt>
                <c:pt idx="91">
                  <c:v>70.039999999999907</c:v>
                </c:pt>
                <c:pt idx="92">
                  <c:v>70.69</c:v>
                </c:pt>
                <c:pt idx="93">
                  <c:v>71.349999999999994</c:v>
                </c:pt>
                <c:pt idx="94">
                  <c:v>72.009999999999906</c:v>
                </c:pt>
                <c:pt idx="95">
                  <c:v>72.649999999999906</c:v>
                </c:pt>
                <c:pt idx="96">
                  <c:v>73.289999999999907</c:v>
                </c:pt>
                <c:pt idx="97">
                  <c:v>73.94</c:v>
                </c:pt>
                <c:pt idx="98">
                  <c:v>74.59</c:v>
                </c:pt>
                <c:pt idx="99">
                  <c:v>75.239999999999995</c:v>
                </c:pt>
                <c:pt idx="100">
                  <c:v>75.89</c:v>
                </c:pt>
                <c:pt idx="101">
                  <c:v>76.55</c:v>
                </c:pt>
                <c:pt idx="102">
                  <c:v>77.2</c:v>
                </c:pt>
                <c:pt idx="103">
                  <c:v>77.849999999999994</c:v>
                </c:pt>
                <c:pt idx="104">
                  <c:v>78.510000000000005</c:v>
                </c:pt>
                <c:pt idx="105">
                  <c:v>79.16</c:v>
                </c:pt>
                <c:pt idx="106">
                  <c:v>79.819999999999993</c:v>
                </c:pt>
                <c:pt idx="107">
                  <c:v>80.459999999999994</c:v>
                </c:pt>
                <c:pt idx="108">
                  <c:v>81.13</c:v>
                </c:pt>
                <c:pt idx="109">
                  <c:v>81.78</c:v>
                </c:pt>
                <c:pt idx="110">
                  <c:v>82.43</c:v>
                </c:pt>
                <c:pt idx="111">
                  <c:v>83.089999999999904</c:v>
                </c:pt>
                <c:pt idx="112">
                  <c:v>83.75</c:v>
                </c:pt>
                <c:pt idx="113">
                  <c:v>84.42</c:v>
                </c:pt>
                <c:pt idx="114">
                  <c:v>85.079999999999899</c:v>
                </c:pt>
                <c:pt idx="115">
                  <c:v>85.75</c:v>
                </c:pt>
                <c:pt idx="116">
                  <c:v>86.419999999999902</c:v>
                </c:pt>
                <c:pt idx="117">
                  <c:v>87.08</c:v>
                </c:pt>
                <c:pt idx="118">
                  <c:v>87.74</c:v>
                </c:pt>
                <c:pt idx="119">
                  <c:v>88.4</c:v>
                </c:pt>
                <c:pt idx="120">
                  <c:v>89.07</c:v>
                </c:pt>
                <c:pt idx="121">
                  <c:v>89.73</c:v>
                </c:pt>
                <c:pt idx="122">
                  <c:v>90.39</c:v>
                </c:pt>
                <c:pt idx="123">
                  <c:v>91.05</c:v>
                </c:pt>
                <c:pt idx="124">
                  <c:v>91.72</c:v>
                </c:pt>
                <c:pt idx="125">
                  <c:v>92.39</c:v>
                </c:pt>
                <c:pt idx="126">
                  <c:v>93.05</c:v>
                </c:pt>
                <c:pt idx="127">
                  <c:v>93.729999999999905</c:v>
                </c:pt>
                <c:pt idx="128">
                  <c:v>94.39</c:v>
                </c:pt>
                <c:pt idx="129">
                  <c:v>95.05</c:v>
                </c:pt>
                <c:pt idx="130">
                  <c:v>95.72</c:v>
                </c:pt>
                <c:pt idx="131">
                  <c:v>96.389999999999901</c:v>
                </c:pt>
                <c:pt idx="132">
                  <c:v>97.05</c:v>
                </c:pt>
                <c:pt idx="133">
                  <c:v>97.72</c:v>
                </c:pt>
                <c:pt idx="134">
                  <c:v>98.4</c:v>
                </c:pt>
                <c:pt idx="135">
                  <c:v>99.07</c:v>
                </c:pt>
                <c:pt idx="136">
                  <c:v>99.74</c:v>
                </c:pt>
                <c:pt idx="137">
                  <c:v>100.4</c:v>
                </c:pt>
                <c:pt idx="138">
                  <c:v>101.1</c:v>
                </c:pt>
                <c:pt idx="139">
                  <c:v>101.8</c:v>
                </c:pt>
                <c:pt idx="140">
                  <c:v>102.4</c:v>
                </c:pt>
                <c:pt idx="141">
                  <c:v>103.1</c:v>
                </c:pt>
                <c:pt idx="142">
                  <c:v>103.8</c:v>
                </c:pt>
                <c:pt idx="143">
                  <c:v>104.4</c:v>
                </c:pt>
                <c:pt idx="144">
                  <c:v>105.1</c:v>
                </c:pt>
                <c:pt idx="145">
                  <c:v>105.8</c:v>
                </c:pt>
                <c:pt idx="146">
                  <c:v>106.5</c:v>
                </c:pt>
                <c:pt idx="147">
                  <c:v>107.2</c:v>
                </c:pt>
                <c:pt idx="148">
                  <c:v>107.8</c:v>
                </c:pt>
                <c:pt idx="149">
                  <c:v>108.5</c:v>
                </c:pt>
                <c:pt idx="150">
                  <c:v>109.2</c:v>
                </c:pt>
                <c:pt idx="151">
                  <c:v>109.8</c:v>
                </c:pt>
                <c:pt idx="152">
                  <c:v>110.5</c:v>
                </c:pt>
                <c:pt idx="153">
                  <c:v>111.2</c:v>
                </c:pt>
                <c:pt idx="154">
                  <c:v>111.9</c:v>
                </c:pt>
                <c:pt idx="155">
                  <c:v>112.5</c:v>
                </c:pt>
                <c:pt idx="156">
                  <c:v>113.19999999999899</c:v>
                </c:pt>
                <c:pt idx="157">
                  <c:v>113.9</c:v>
                </c:pt>
                <c:pt idx="158">
                  <c:v>114.6</c:v>
                </c:pt>
                <c:pt idx="159">
                  <c:v>115.3</c:v>
                </c:pt>
                <c:pt idx="160">
                  <c:v>115.9</c:v>
                </c:pt>
                <c:pt idx="161">
                  <c:v>116.6</c:v>
                </c:pt>
                <c:pt idx="162">
                  <c:v>117.3</c:v>
                </c:pt>
                <c:pt idx="163">
                  <c:v>118</c:v>
                </c:pt>
                <c:pt idx="164">
                  <c:v>118.6</c:v>
                </c:pt>
                <c:pt idx="165">
                  <c:v>119.3</c:v>
                </c:pt>
                <c:pt idx="166">
                  <c:v>120</c:v>
                </c:pt>
                <c:pt idx="167">
                  <c:v>120.7</c:v>
                </c:pt>
                <c:pt idx="168">
                  <c:v>121.399999999999</c:v>
                </c:pt>
                <c:pt idx="169">
                  <c:v>122</c:v>
                </c:pt>
                <c:pt idx="170">
                  <c:v>122.7</c:v>
                </c:pt>
                <c:pt idx="171">
                  <c:v>123.4</c:v>
                </c:pt>
                <c:pt idx="172">
                  <c:v>124.1</c:v>
                </c:pt>
                <c:pt idx="173">
                  <c:v>124.7</c:v>
                </c:pt>
                <c:pt idx="174">
                  <c:v>125.4</c:v>
                </c:pt>
                <c:pt idx="175">
                  <c:v>126.1</c:v>
                </c:pt>
                <c:pt idx="176">
                  <c:v>126.8</c:v>
                </c:pt>
                <c:pt idx="177">
                  <c:v>127.49999999999901</c:v>
                </c:pt>
                <c:pt idx="178">
                  <c:v>128.19999999999999</c:v>
                </c:pt>
                <c:pt idx="179">
                  <c:v>128.9</c:v>
                </c:pt>
                <c:pt idx="180">
                  <c:v>129.5</c:v>
                </c:pt>
                <c:pt idx="181">
                  <c:v>130.19999999999999</c:v>
                </c:pt>
                <c:pt idx="182">
                  <c:v>130.9</c:v>
                </c:pt>
                <c:pt idx="183">
                  <c:v>131.6</c:v>
                </c:pt>
                <c:pt idx="184">
                  <c:v>132.29999999999899</c:v>
                </c:pt>
                <c:pt idx="185">
                  <c:v>132.9</c:v>
                </c:pt>
                <c:pt idx="186">
                  <c:v>133.6</c:v>
                </c:pt>
                <c:pt idx="187">
                  <c:v>134.30000000000001</c:v>
                </c:pt>
                <c:pt idx="188">
                  <c:v>135</c:v>
                </c:pt>
                <c:pt idx="189">
                  <c:v>135.69999999999999</c:v>
                </c:pt>
                <c:pt idx="190">
                  <c:v>136.4</c:v>
                </c:pt>
                <c:pt idx="191">
                  <c:v>137</c:v>
                </c:pt>
                <c:pt idx="192">
                  <c:v>137.69999999999999</c:v>
                </c:pt>
                <c:pt idx="193">
                  <c:v>138.39999999999901</c:v>
                </c:pt>
                <c:pt idx="194">
                  <c:v>139.1</c:v>
                </c:pt>
                <c:pt idx="195">
                  <c:v>139.79999999999899</c:v>
                </c:pt>
                <c:pt idx="196">
                  <c:v>140.5</c:v>
                </c:pt>
                <c:pt idx="197">
                  <c:v>141.1</c:v>
                </c:pt>
                <c:pt idx="198">
                  <c:v>141.79999999999899</c:v>
                </c:pt>
                <c:pt idx="199">
                  <c:v>142.5</c:v>
                </c:pt>
                <c:pt idx="200">
                  <c:v>143.19999999999999</c:v>
                </c:pt>
                <c:pt idx="201">
                  <c:v>143.9</c:v>
                </c:pt>
                <c:pt idx="202">
                  <c:v>144.6</c:v>
                </c:pt>
                <c:pt idx="203">
                  <c:v>145.30000000000001</c:v>
                </c:pt>
                <c:pt idx="204">
                  <c:v>146</c:v>
                </c:pt>
                <c:pt idx="205">
                  <c:v>146.6</c:v>
                </c:pt>
                <c:pt idx="206">
                  <c:v>147.30000000000001</c:v>
                </c:pt>
                <c:pt idx="207">
                  <c:v>148</c:v>
                </c:pt>
                <c:pt idx="208">
                  <c:v>148.69999999999999</c:v>
                </c:pt>
                <c:pt idx="209">
                  <c:v>149.4</c:v>
                </c:pt>
                <c:pt idx="210">
                  <c:v>150.1</c:v>
                </c:pt>
                <c:pt idx="211">
                  <c:v>150.80000000000001</c:v>
                </c:pt>
                <c:pt idx="212">
                  <c:v>151.4</c:v>
                </c:pt>
                <c:pt idx="213">
                  <c:v>152.1</c:v>
                </c:pt>
                <c:pt idx="214">
                  <c:v>152.80000000000001</c:v>
                </c:pt>
                <c:pt idx="215">
                  <c:v>153.5</c:v>
                </c:pt>
                <c:pt idx="216">
                  <c:v>154.19999999999999</c:v>
                </c:pt>
                <c:pt idx="217">
                  <c:v>154.9</c:v>
                </c:pt>
                <c:pt idx="218">
                  <c:v>155.6</c:v>
                </c:pt>
                <c:pt idx="219">
                  <c:v>156.29999999999899</c:v>
                </c:pt>
                <c:pt idx="220">
                  <c:v>156.9</c:v>
                </c:pt>
                <c:pt idx="221">
                  <c:v>157.6</c:v>
                </c:pt>
                <c:pt idx="222">
                  <c:v>158.29999999999899</c:v>
                </c:pt>
                <c:pt idx="223">
                  <c:v>159</c:v>
                </c:pt>
                <c:pt idx="224">
                  <c:v>159.69999999999999</c:v>
                </c:pt>
                <c:pt idx="225">
                  <c:v>160.4</c:v>
                </c:pt>
                <c:pt idx="226">
                  <c:v>161.1</c:v>
                </c:pt>
                <c:pt idx="227">
                  <c:v>161.69999999999999</c:v>
                </c:pt>
                <c:pt idx="228">
                  <c:v>162.4</c:v>
                </c:pt>
                <c:pt idx="229">
                  <c:v>163.1</c:v>
                </c:pt>
                <c:pt idx="230">
                  <c:v>163.79999999999899</c:v>
                </c:pt>
                <c:pt idx="231">
                  <c:v>164.5</c:v>
                </c:pt>
                <c:pt idx="232">
                  <c:v>165.2</c:v>
                </c:pt>
                <c:pt idx="233">
                  <c:v>165.9</c:v>
                </c:pt>
                <c:pt idx="234">
                  <c:v>166.5</c:v>
                </c:pt>
                <c:pt idx="235">
                  <c:v>167.2</c:v>
                </c:pt>
                <c:pt idx="236">
                  <c:v>167.9</c:v>
                </c:pt>
                <c:pt idx="237">
                  <c:v>168.6</c:v>
                </c:pt>
                <c:pt idx="238">
                  <c:v>169.3</c:v>
                </c:pt>
                <c:pt idx="239">
                  <c:v>170</c:v>
                </c:pt>
                <c:pt idx="240">
                  <c:v>170.7</c:v>
                </c:pt>
                <c:pt idx="241">
                  <c:v>171.4</c:v>
                </c:pt>
                <c:pt idx="242">
                  <c:v>172</c:v>
                </c:pt>
                <c:pt idx="243">
                  <c:v>172.7</c:v>
                </c:pt>
                <c:pt idx="244">
                  <c:v>173.4</c:v>
                </c:pt>
                <c:pt idx="245">
                  <c:v>174.1</c:v>
                </c:pt>
                <c:pt idx="246">
                  <c:v>174.8</c:v>
                </c:pt>
                <c:pt idx="247">
                  <c:v>175.4</c:v>
                </c:pt>
                <c:pt idx="248">
                  <c:v>176.1</c:v>
                </c:pt>
                <c:pt idx="249">
                  <c:v>176.8</c:v>
                </c:pt>
                <c:pt idx="250">
                  <c:v>177.5</c:v>
                </c:pt>
                <c:pt idx="251">
                  <c:v>178.2</c:v>
                </c:pt>
                <c:pt idx="252">
                  <c:v>178.8</c:v>
                </c:pt>
                <c:pt idx="253">
                  <c:v>179.5</c:v>
                </c:pt>
                <c:pt idx="254">
                  <c:v>180.2</c:v>
                </c:pt>
                <c:pt idx="255">
                  <c:v>180.8</c:v>
                </c:pt>
                <c:pt idx="256">
                  <c:v>181.5</c:v>
                </c:pt>
                <c:pt idx="257">
                  <c:v>182.1</c:v>
                </c:pt>
                <c:pt idx="258">
                  <c:v>182.7</c:v>
                </c:pt>
                <c:pt idx="259">
                  <c:v>183.29999999999899</c:v>
                </c:pt>
                <c:pt idx="260">
                  <c:v>183.7</c:v>
                </c:pt>
                <c:pt idx="261">
                  <c:v>184</c:v>
                </c:pt>
                <c:pt idx="262">
                  <c:v>184.2</c:v>
                </c:pt>
                <c:pt idx="263">
                  <c:v>184.4</c:v>
                </c:pt>
                <c:pt idx="264">
                  <c:v>184.6</c:v>
                </c:pt>
                <c:pt idx="265">
                  <c:v>184.7</c:v>
                </c:pt>
                <c:pt idx="266">
                  <c:v>184.9</c:v>
                </c:pt>
                <c:pt idx="267">
                  <c:v>185</c:v>
                </c:pt>
                <c:pt idx="268">
                  <c:v>185</c:v>
                </c:pt>
                <c:pt idx="269">
                  <c:v>185.1</c:v>
                </c:pt>
                <c:pt idx="270">
                  <c:v>185.2</c:v>
                </c:pt>
                <c:pt idx="271">
                  <c:v>185.3</c:v>
                </c:pt>
                <c:pt idx="272">
                  <c:v>185.3</c:v>
                </c:pt>
                <c:pt idx="273">
                  <c:v>185.4</c:v>
                </c:pt>
                <c:pt idx="274">
                  <c:v>185.4</c:v>
                </c:pt>
                <c:pt idx="275">
                  <c:v>185.4</c:v>
                </c:pt>
                <c:pt idx="276">
                  <c:v>185.4</c:v>
                </c:pt>
                <c:pt idx="277">
                  <c:v>185.5</c:v>
                </c:pt>
                <c:pt idx="278">
                  <c:v>185.5</c:v>
                </c:pt>
                <c:pt idx="279">
                  <c:v>185.5</c:v>
                </c:pt>
                <c:pt idx="280">
                  <c:v>185.5</c:v>
                </c:pt>
                <c:pt idx="281">
                  <c:v>185.5</c:v>
                </c:pt>
                <c:pt idx="282">
                  <c:v>185.6</c:v>
                </c:pt>
                <c:pt idx="283">
                  <c:v>185.6</c:v>
                </c:pt>
                <c:pt idx="284">
                  <c:v>185.6</c:v>
                </c:pt>
                <c:pt idx="285">
                  <c:v>185.6</c:v>
                </c:pt>
                <c:pt idx="286">
                  <c:v>185.6</c:v>
                </c:pt>
                <c:pt idx="287">
                  <c:v>185.6</c:v>
                </c:pt>
                <c:pt idx="288">
                  <c:v>185.6</c:v>
                </c:pt>
                <c:pt idx="289">
                  <c:v>185.6</c:v>
                </c:pt>
                <c:pt idx="290">
                  <c:v>185.6</c:v>
                </c:pt>
                <c:pt idx="291">
                  <c:v>185.6</c:v>
                </c:pt>
                <c:pt idx="292">
                  <c:v>185.6</c:v>
                </c:pt>
                <c:pt idx="293">
                  <c:v>185.6</c:v>
                </c:pt>
                <c:pt idx="294">
                  <c:v>185.6</c:v>
                </c:pt>
                <c:pt idx="295">
                  <c:v>185.6</c:v>
                </c:pt>
                <c:pt idx="296">
                  <c:v>185.6</c:v>
                </c:pt>
                <c:pt idx="297">
                  <c:v>185.6</c:v>
                </c:pt>
                <c:pt idx="298">
                  <c:v>185.6</c:v>
                </c:pt>
                <c:pt idx="299">
                  <c:v>185.6</c:v>
                </c:pt>
                <c:pt idx="300">
                  <c:v>185.6</c:v>
                </c:pt>
                <c:pt idx="301">
                  <c:v>185.6</c:v>
                </c:pt>
                <c:pt idx="302">
                  <c:v>185.6</c:v>
                </c:pt>
                <c:pt idx="303">
                  <c:v>185.6</c:v>
                </c:pt>
                <c:pt idx="304">
                  <c:v>185.6</c:v>
                </c:pt>
                <c:pt idx="305">
                  <c:v>185.6</c:v>
                </c:pt>
                <c:pt idx="306">
                  <c:v>185.6</c:v>
                </c:pt>
                <c:pt idx="307">
                  <c:v>185.6</c:v>
                </c:pt>
                <c:pt idx="308">
                  <c:v>185.6</c:v>
                </c:pt>
                <c:pt idx="309">
                  <c:v>185.6</c:v>
                </c:pt>
                <c:pt idx="310">
                  <c:v>185.6</c:v>
                </c:pt>
                <c:pt idx="311">
                  <c:v>185.6</c:v>
                </c:pt>
                <c:pt idx="312">
                  <c:v>185.6</c:v>
                </c:pt>
                <c:pt idx="313">
                  <c:v>185.6</c:v>
                </c:pt>
                <c:pt idx="314">
                  <c:v>185.6</c:v>
                </c:pt>
                <c:pt idx="315">
                  <c:v>185.6</c:v>
                </c:pt>
                <c:pt idx="316">
                  <c:v>185.6</c:v>
                </c:pt>
                <c:pt idx="317">
                  <c:v>185.6</c:v>
                </c:pt>
                <c:pt idx="318">
                  <c:v>185.6</c:v>
                </c:pt>
                <c:pt idx="319">
                  <c:v>185.6</c:v>
                </c:pt>
                <c:pt idx="320">
                  <c:v>185.6</c:v>
                </c:pt>
                <c:pt idx="321">
                  <c:v>185.6</c:v>
                </c:pt>
                <c:pt idx="322">
                  <c:v>185.6</c:v>
                </c:pt>
                <c:pt idx="323">
                  <c:v>185.6</c:v>
                </c:pt>
                <c:pt idx="324">
                  <c:v>185.6</c:v>
                </c:pt>
                <c:pt idx="325">
                  <c:v>185.6</c:v>
                </c:pt>
                <c:pt idx="326">
                  <c:v>185.6</c:v>
                </c:pt>
                <c:pt idx="327">
                  <c:v>185.6</c:v>
                </c:pt>
                <c:pt idx="328">
                  <c:v>185.6</c:v>
                </c:pt>
                <c:pt idx="329">
                  <c:v>185.6</c:v>
                </c:pt>
                <c:pt idx="330">
                  <c:v>185.6</c:v>
                </c:pt>
                <c:pt idx="331">
                  <c:v>185.6</c:v>
                </c:pt>
                <c:pt idx="332">
                  <c:v>185.6</c:v>
                </c:pt>
                <c:pt idx="333">
                  <c:v>185.6</c:v>
                </c:pt>
                <c:pt idx="334">
                  <c:v>185.6</c:v>
                </c:pt>
                <c:pt idx="335">
                  <c:v>185.6</c:v>
                </c:pt>
                <c:pt idx="336">
                  <c:v>185.6</c:v>
                </c:pt>
                <c:pt idx="337">
                  <c:v>185.6</c:v>
                </c:pt>
                <c:pt idx="338">
                  <c:v>185.6</c:v>
                </c:pt>
                <c:pt idx="339">
                  <c:v>185.6</c:v>
                </c:pt>
                <c:pt idx="340">
                  <c:v>185.6</c:v>
                </c:pt>
                <c:pt idx="341">
                  <c:v>185.6</c:v>
                </c:pt>
                <c:pt idx="342">
                  <c:v>185.6</c:v>
                </c:pt>
                <c:pt idx="343">
                  <c:v>185.6</c:v>
                </c:pt>
                <c:pt idx="344">
                  <c:v>185.7</c:v>
                </c:pt>
                <c:pt idx="345">
                  <c:v>185.6</c:v>
                </c:pt>
                <c:pt idx="346">
                  <c:v>214.1</c:v>
                </c:pt>
                <c:pt idx="347">
                  <c:v>192.6</c:v>
                </c:pt>
                <c:pt idx="348">
                  <c:v>195.1</c:v>
                </c:pt>
                <c:pt idx="349">
                  <c:v>192.3</c:v>
                </c:pt>
                <c:pt idx="350">
                  <c:v>200.7</c:v>
                </c:pt>
                <c:pt idx="351">
                  <c:v>197.6</c:v>
                </c:pt>
                <c:pt idx="352">
                  <c:v>197.6</c:v>
                </c:pt>
                <c:pt idx="353">
                  <c:v>198.2</c:v>
                </c:pt>
                <c:pt idx="354">
                  <c:v>199</c:v>
                </c:pt>
                <c:pt idx="355">
                  <c:v>199.7</c:v>
                </c:pt>
                <c:pt idx="356">
                  <c:v>200.4</c:v>
                </c:pt>
                <c:pt idx="357">
                  <c:v>201.1</c:v>
                </c:pt>
                <c:pt idx="358">
                  <c:v>201.79999999999899</c:v>
                </c:pt>
                <c:pt idx="359">
                  <c:v>202.5</c:v>
                </c:pt>
                <c:pt idx="360">
                  <c:v>203.2</c:v>
                </c:pt>
                <c:pt idx="361">
                  <c:v>203.9</c:v>
                </c:pt>
                <c:pt idx="362">
                  <c:v>204.6</c:v>
                </c:pt>
                <c:pt idx="363">
                  <c:v>205.29999999999899</c:v>
                </c:pt>
                <c:pt idx="364">
                  <c:v>206</c:v>
                </c:pt>
                <c:pt idx="365">
                  <c:v>206.7</c:v>
                </c:pt>
                <c:pt idx="366">
                  <c:v>207.39999999999901</c:v>
                </c:pt>
                <c:pt idx="367">
                  <c:v>208.1</c:v>
                </c:pt>
                <c:pt idx="368">
                  <c:v>208.8</c:v>
                </c:pt>
                <c:pt idx="369">
                  <c:v>209.5</c:v>
                </c:pt>
                <c:pt idx="370">
                  <c:v>210.1</c:v>
                </c:pt>
                <c:pt idx="371">
                  <c:v>210.8</c:v>
                </c:pt>
                <c:pt idx="372">
                  <c:v>211.5</c:v>
                </c:pt>
                <c:pt idx="373">
                  <c:v>212.1</c:v>
                </c:pt>
                <c:pt idx="374">
                  <c:v>212.7</c:v>
                </c:pt>
                <c:pt idx="375">
                  <c:v>213.3</c:v>
                </c:pt>
                <c:pt idx="376">
                  <c:v>213.79999999999899</c:v>
                </c:pt>
                <c:pt idx="377">
                  <c:v>214.29999999999899</c:v>
                </c:pt>
                <c:pt idx="378">
                  <c:v>214.8</c:v>
                </c:pt>
                <c:pt idx="379">
                  <c:v>215.2</c:v>
                </c:pt>
                <c:pt idx="380">
                  <c:v>215.6</c:v>
                </c:pt>
                <c:pt idx="381">
                  <c:v>216</c:v>
                </c:pt>
                <c:pt idx="382">
                  <c:v>216.4</c:v>
                </c:pt>
                <c:pt idx="383">
                  <c:v>216.8</c:v>
                </c:pt>
                <c:pt idx="384">
                  <c:v>217.1</c:v>
                </c:pt>
                <c:pt idx="385">
                  <c:v>217.4</c:v>
                </c:pt>
                <c:pt idx="386">
                  <c:v>217.7</c:v>
                </c:pt>
                <c:pt idx="387">
                  <c:v>218</c:v>
                </c:pt>
                <c:pt idx="388">
                  <c:v>218.29999999999899</c:v>
                </c:pt>
                <c:pt idx="389">
                  <c:v>218.6</c:v>
                </c:pt>
                <c:pt idx="390">
                  <c:v>218.8</c:v>
                </c:pt>
                <c:pt idx="391">
                  <c:v>219.1</c:v>
                </c:pt>
                <c:pt idx="392">
                  <c:v>219.3</c:v>
                </c:pt>
                <c:pt idx="393">
                  <c:v>219.49999999999901</c:v>
                </c:pt>
                <c:pt idx="394">
                  <c:v>219.79999999999899</c:v>
                </c:pt>
                <c:pt idx="395">
                  <c:v>220</c:v>
                </c:pt>
                <c:pt idx="396">
                  <c:v>220.2</c:v>
                </c:pt>
                <c:pt idx="397">
                  <c:v>220.4</c:v>
                </c:pt>
                <c:pt idx="398">
                  <c:v>220.6</c:v>
                </c:pt>
                <c:pt idx="399">
                  <c:v>220.8</c:v>
                </c:pt>
                <c:pt idx="400">
                  <c:v>221</c:v>
                </c:pt>
                <c:pt idx="401">
                  <c:v>221.1</c:v>
                </c:pt>
                <c:pt idx="402">
                  <c:v>221.3</c:v>
                </c:pt>
                <c:pt idx="403">
                  <c:v>221.4</c:v>
                </c:pt>
                <c:pt idx="404">
                  <c:v>221.6</c:v>
                </c:pt>
                <c:pt idx="405">
                  <c:v>221.7</c:v>
                </c:pt>
                <c:pt idx="406">
                  <c:v>221.89999999999901</c:v>
                </c:pt>
                <c:pt idx="407">
                  <c:v>222</c:v>
                </c:pt>
                <c:pt idx="408">
                  <c:v>222.2</c:v>
                </c:pt>
                <c:pt idx="409">
                  <c:v>222.29999999999899</c:v>
                </c:pt>
                <c:pt idx="410">
                  <c:v>222.4</c:v>
                </c:pt>
                <c:pt idx="411">
                  <c:v>222.6</c:v>
                </c:pt>
                <c:pt idx="412">
                  <c:v>222.7</c:v>
                </c:pt>
                <c:pt idx="413">
                  <c:v>222.8</c:v>
                </c:pt>
                <c:pt idx="414">
                  <c:v>222.9</c:v>
                </c:pt>
                <c:pt idx="415">
                  <c:v>223</c:v>
                </c:pt>
                <c:pt idx="416">
                  <c:v>223.1</c:v>
                </c:pt>
                <c:pt idx="417">
                  <c:v>223.3</c:v>
                </c:pt>
                <c:pt idx="418">
                  <c:v>223.4</c:v>
                </c:pt>
                <c:pt idx="419">
                  <c:v>223.5</c:v>
                </c:pt>
                <c:pt idx="420">
                  <c:v>223.6</c:v>
                </c:pt>
                <c:pt idx="421">
                  <c:v>223.7</c:v>
                </c:pt>
                <c:pt idx="422">
                  <c:v>223.8</c:v>
                </c:pt>
                <c:pt idx="423">
                  <c:v>223.8</c:v>
                </c:pt>
                <c:pt idx="424">
                  <c:v>223.89999999999901</c:v>
                </c:pt>
                <c:pt idx="425">
                  <c:v>224</c:v>
                </c:pt>
                <c:pt idx="426">
                  <c:v>224.1</c:v>
                </c:pt>
                <c:pt idx="427">
                  <c:v>224.2</c:v>
                </c:pt>
                <c:pt idx="428">
                  <c:v>224.29999999999899</c:v>
                </c:pt>
                <c:pt idx="429">
                  <c:v>224.4</c:v>
                </c:pt>
                <c:pt idx="430">
                  <c:v>224.4</c:v>
                </c:pt>
                <c:pt idx="431">
                  <c:v>224.5</c:v>
                </c:pt>
                <c:pt idx="432">
                  <c:v>224.6</c:v>
                </c:pt>
                <c:pt idx="433">
                  <c:v>224.7</c:v>
                </c:pt>
                <c:pt idx="434">
                  <c:v>224.8</c:v>
                </c:pt>
                <c:pt idx="435">
                  <c:v>224.8</c:v>
                </c:pt>
                <c:pt idx="436">
                  <c:v>224.9</c:v>
                </c:pt>
                <c:pt idx="437">
                  <c:v>225</c:v>
                </c:pt>
                <c:pt idx="438">
                  <c:v>225.1</c:v>
                </c:pt>
                <c:pt idx="439">
                  <c:v>225.1</c:v>
                </c:pt>
                <c:pt idx="440">
                  <c:v>225.2</c:v>
                </c:pt>
                <c:pt idx="441">
                  <c:v>225.3</c:v>
                </c:pt>
                <c:pt idx="442">
                  <c:v>225.3</c:v>
                </c:pt>
                <c:pt idx="443">
                  <c:v>225.4</c:v>
                </c:pt>
                <c:pt idx="444">
                  <c:v>225.4</c:v>
                </c:pt>
                <c:pt idx="445">
                  <c:v>225.5</c:v>
                </c:pt>
                <c:pt idx="446">
                  <c:v>225.599999999999</c:v>
                </c:pt>
                <c:pt idx="447">
                  <c:v>225.599999999999</c:v>
                </c:pt>
                <c:pt idx="448">
                  <c:v>225.7</c:v>
                </c:pt>
                <c:pt idx="449">
                  <c:v>225.7</c:v>
                </c:pt>
                <c:pt idx="450">
                  <c:v>225.8</c:v>
                </c:pt>
                <c:pt idx="451">
                  <c:v>225.89999999999901</c:v>
                </c:pt>
                <c:pt idx="452">
                  <c:v>225.89999999999901</c:v>
                </c:pt>
                <c:pt idx="453">
                  <c:v>225.99999999999901</c:v>
                </c:pt>
                <c:pt idx="454">
                  <c:v>225.99999999999901</c:v>
                </c:pt>
                <c:pt idx="455">
                  <c:v>226.1</c:v>
                </c:pt>
                <c:pt idx="456">
                  <c:v>226.1</c:v>
                </c:pt>
                <c:pt idx="457">
                  <c:v>226.2</c:v>
                </c:pt>
                <c:pt idx="458">
                  <c:v>226.2</c:v>
                </c:pt>
                <c:pt idx="459">
                  <c:v>226.29999999999899</c:v>
                </c:pt>
                <c:pt idx="460">
                  <c:v>226.29999999999899</c:v>
                </c:pt>
                <c:pt idx="461">
                  <c:v>226.39999999999901</c:v>
                </c:pt>
                <c:pt idx="462">
                  <c:v>226.39999999999901</c:v>
                </c:pt>
                <c:pt idx="463">
                  <c:v>226.5</c:v>
                </c:pt>
                <c:pt idx="464">
                  <c:v>226.5</c:v>
                </c:pt>
                <c:pt idx="465">
                  <c:v>226.6</c:v>
                </c:pt>
                <c:pt idx="466">
                  <c:v>226.6</c:v>
                </c:pt>
                <c:pt idx="467">
                  <c:v>226.6</c:v>
                </c:pt>
                <c:pt idx="468">
                  <c:v>226.7</c:v>
                </c:pt>
                <c:pt idx="469">
                  <c:v>226.7</c:v>
                </c:pt>
                <c:pt idx="470">
                  <c:v>226.79999999999899</c:v>
                </c:pt>
                <c:pt idx="471">
                  <c:v>226.79999999999899</c:v>
                </c:pt>
                <c:pt idx="472">
                  <c:v>226.9</c:v>
                </c:pt>
                <c:pt idx="473">
                  <c:v>226.9</c:v>
                </c:pt>
                <c:pt idx="474">
                  <c:v>226.9</c:v>
                </c:pt>
                <c:pt idx="475">
                  <c:v>227</c:v>
                </c:pt>
                <c:pt idx="476">
                  <c:v>227</c:v>
                </c:pt>
                <c:pt idx="477">
                  <c:v>227.1</c:v>
                </c:pt>
                <c:pt idx="478">
                  <c:v>227.1</c:v>
                </c:pt>
                <c:pt idx="479">
                  <c:v>227.1</c:v>
                </c:pt>
                <c:pt idx="480">
                  <c:v>227.2</c:v>
                </c:pt>
                <c:pt idx="481">
                  <c:v>227.2</c:v>
                </c:pt>
                <c:pt idx="482">
                  <c:v>227.2</c:v>
                </c:pt>
                <c:pt idx="483">
                  <c:v>227.3</c:v>
                </c:pt>
                <c:pt idx="484">
                  <c:v>227.3</c:v>
                </c:pt>
                <c:pt idx="485">
                  <c:v>227.3</c:v>
                </c:pt>
                <c:pt idx="486">
                  <c:v>227.4</c:v>
                </c:pt>
                <c:pt idx="487">
                  <c:v>227.4</c:v>
                </c:pt>
                <c:pt idx="488">
                  <c:v>227.4</c:v>
                </c:pt>
                <c:pt idx="489">
                  <c:v>227.5</c:v>
                </c:pt>
                <c:pt idx="490">
                  <c:v>227.5</c:v>
                </c:pt>
                <c:pt idx="491">
                  <c:v>227.5</c:v>
                </c:pt>
                <c:pt idx="492">
                  <c:v>227.599999999999</c:v>
                </c:pt>
                <c:pt idx="493">
                  <c:v>227.599999999999</c:v>
                </c:pt>
                <c:pt idx="494">
                  <c:v>227.599999999999</c:v>
                </c:pt>
                <c:pt idx="495">
                  <c:v>227.7</c:v>
                </c:pt>
                <c:pt idx="496">
                  <c:v>227.7</c:v>
                </c:pt>
                <c:pt idx="497">
                  <c:v>227.7</c:v>
                </c:pt>
                <c:pt idx="498">
                  <c:v>227.8</c:v>
                </c:pt>
                <c:pt idx="499">
                  <c:v>227.8</c:v>
                </c:pt>
                <c:pt idx="500">
                  <c:v>227.8</c:v>
                </c:pt>
                <c:pt idx="501">
                  <c:v>227.89999999999901</c:v>
                </c:pt>
                <c:pt idx="502">
                  <c:v>227.89999999999901</c:v>
                </c:pt>
                <c:pt idx="503">
                  <c:v>227.89999999999901</c:v>
                </c:pt>
                <c:pt idx="504">
                  <c:v>227.99999999999901</c:v>
                </c:pt>
                <c:pt idx="505">
                  <c:v>227.99999999999901</c:v>
                </c:pt>
                <c:pt idx="506">
                  <c:v>227.99999999999901</c:v>
                </c:pt>
                <c:pt idx="507">
                  <c:v>227.99999999999901</c:v>
                </c:pt>
                <c:pt idx="508">
                  <c:v>228.1</c:v>
                </c:pt>
                <c:pt idx="509">
                  <c:v>228.1</c:v>
                </c:pt>
                <c:pt idx="510">
                  <c:v>228.1</c:v>
                </c:pt>
                <c:pt idx="511">
                  <c:v>228.1</c:v>
                </c:pt>
                <c:pt idx="512">
                  <c:v>228.2</c:v>
                </c:pt>
                <c:pt idx="513">
                  <c:v>228.2</c:v>
                </c:pt>
                <c:pt idx="514">
                  <c:v>228.2</c:v>
                </c:pt>
                <c:pt idx="515">
                  <c:v>228.29999999999899</c:v>
                </c:pt>
                <c:pt idx="516">
                  <c:v>228.29999999999899</c:v>
                </c:pt>
                <c:pt idx="517">
                  <c:v>228.29999999999899</c:v>
                </c:pt>
                <c:pt idx="518">
                  <c:v>228.29999999999899</c:v>
                </c:pt>
                <c:pt idx="519">
                  <c:v>228.29999999999899</c:v>
                </c:pt>
                <c:pt idx="520">
                  <c:v>228.39999999999901</c:v>
                </c:pt>
                <c:pt idx="521">
                  <c:v>228.39999999999901</c:v>
                </c:pt>
                <c:pt idx="522">
                  <c:v>228.39999999999901</c:v>
                </c:pt>
                <c:pt idx="523">
                  <c:v>228.39999999999901</c:v>
                </c:pt>
                <c:pt idx="524">
                  <c:v>228.5</c:v>
                </c:pt>
                <c:pt idx="525">
                  <c:v>228.5</c:v>
                </c:pt>
                <c:pt idx="526">
                  <c:v>228.5</c:v>
                </c:pt>
                <c:pt idx="527">
                  <c:v>228.6</c:v>
                </c:pt>
                <c:pt idx="528">
                  <c:v>228.6</c:v>
                </c:pt>
                <c:pt idx="529">
                  <c:v>228.6</c:v>
                </c:pt>
                <c:pt idx="530">
                  <c:v>228.6</c:v>
                </c:pt>
                <c:pt idx="531">
                  <c:v>228.6</c:v>
                </c:pt>
                <c:pt idx="532">
                  <c:v>228.7</c:v>
                </c:pt>
                <c:pt idx="533">
                  <c:v>228.7</c:v>
                </c:pt>
                <c:pt idx="534">
                  <c:v>228.7</c:v>
                </c:pt>
                <c:pt idx="535">
                  <c:v>228.7</c:v>
                </c:pt>
                <c:pt idx="536">
                  <c:v>228.79999999999899</c:v>
                </c:pt>
                <c:pt idx="537">
                  <c:v>228.79999999999899</c:v>
                </c:pt>
                <c:pt idx="538">
                  <c:v>228.79999999999899</c:v>
                </c:pt>
                <c:pt idx="539">
                  <c:v>228.79999999999899</c:v>
                </c:pt>
                <c:pt idx="540">
                  <c:v>228.79999999999899</c:v>
                </c:pt>
                <c:pt idx="541">
                  <c:v>228.9</c:v>
                </c:pt>
                <c:pt idx="542">
                  <c:v>228.9</c:v>
                </c:pt>
                <c:pt idx="543">
                  <c:v>228.9</c:v>
                </c:pt>
                <c:pt idx="544">
                  <c:v>228.9</c:v>
                </c:pt>
                <c:pt idx="545">
                  <c:v>228.9</c:v>
                </c:pt>
                <c:pt idx="546">
                  <c:v>229</c:v>
                </c:pt>
                <c:pt idx="547">
                  <c:v>229</c:v>
                </c:pt>
                <c:pt idx="548">
                  <c:v>229</c:v>
                </c:pt>
                <c:pt idx="549">
                  <c:v>229</c:v>
                </c:pt>
                <c:pt idx="550">
                  <c:v>229</c:v>
                </c:pt>
                <c:pt idx="551">
                  <c:v>229.1</c:v>
                </c:pt>
                <c:pt idx="552">
                  <c:v>229.1</c:v>
                </c:pt>
                <c:pt idx="553">
                  <c:v>229.1</c:v>
                </c:pt>
                <c:pt idx="554">
                  <c:v>229.1</c:v>
                </c:pt>
                <c:pt idx="555">
                  <c:v>229.1</c:v>
                </c:pt>
                <c:pt idx="556">
                  <c:v>229.2</c:v>
                </c:pt>
                <c:pt idx="557">
                  <c:v>229.2</c:v>
                </c:pt>
                <c:pt idx="558">
                  <c:v>229.2</c:v>
                </c:pt>
                <c:pt idx="559">
                  <c:v>229.2</c:v>
                </c:pt>
                <c:pt idx="560">
                  <c:v>229.3</c:v>
                </c:pt>
                <c:pt idx="561">
                  <c:v>229.3</c:v>
                </c:pt>
                <c:pt idx="562">
                  <c:v>229.3</c:v>
                </c:pt>
                <c:pt idx="563">
                  <c:v>229.3</c:v>
                </c:pt>
                <c:pt idx="564">
                  <c:v>229.3</c:v>
                </c:pt>
                <c:pt idx="565">
                  <c:v>229.3</c:v>
                </c:pt>
                <c:pt idx="566">
                  <c:v>229.4</c:v>
                </c:pt>
                <c:pt idx="567">
                  <c:v>229.4</c:v>
                </c:pt>
                <c:pt idx="568">
                  <c:v>229.4</c:v>
                </c:pt>
                <c:pt idx="569">
                  <c:v>229.4</c:v>
                </c:pt>
                <c:pt idx="570">
                  <c:v>229.4</c:v>
                </c:pt>
                <c:pt idx="571">
                  <c:v>229.5</c:v>
                </c:pt>
                <c:pt idx="572">
                  <c:v>229.5</c:v>
                </c:pt>
                <c:pt idx="573">
                  <c:v>229.5</c:v>
                </c:pt>
                <c:pt idx="574">
                  <c:v>229.5</c:v>
                </c:pt>
                <c:pt idx="575">
                  <c:v>229.5</c:v>
                </c:pt>
                <c:pt idx="576">
                  <c:v>229.6</c:v>
                </c:pt>
                <c:pt idx="577">
                  <c:v>229.6</c:v>
                </c:pt>
                <c:pt idx="578">
                  <c:v>229.6</c:v>
                </c:pt>
                <c:pt idx="579">
                  <c:v>229.6</c:v>
                </c:pt>
                <c:pt idx="580">
                  <c:v>229.6</c:v>
                </c:pt>
                <c:pt idx="581">
                  <c:v>229.6</c:v>
                </c:pt>
                <c:pt idx="582">
                  <c:v>229.7</c:v>
                </c:pt>
                <c:pt idx="583">
                  <c:v>229.7</c:v>
                </c:pt>
                <c:pt idx="584">
                  <c:v>229.7</c:v>
                </c:pt>
                <c:pt idx="585">
                  <c:v>229.7</c:v>
                </c:pt>
                <c:pt idx="586">
                  <c:v>229.7</c:v>
                </c:pt>
                <c:pt idx="587">
                  <c:v>229.7</c:v>
                </c:pt>
                <c:pt idx="588">
                  <c:v>229.8</c:v>
                </c:pt>
                <c:pt idx="589">
                  <c:v>229.8</c:v>
                </c:pt>
                <c:pt idx="590">
                  <c:v>229.8</c:v>
                </c:pt>
                <c:pt idx="591">
                  <c:v>229.8</c:v>
                </c:pt>
                <c:pt idx="592">
                  <c:v>229.8</c:v>
                </c:pt>
                <c:pt idx="593">
                  <c:v>229.9</c:v>
                </c:pt>
                <c:pt idx="594">
                  <c:v>229.9</c:v>
                </c:pt>
                <c:pt idx="595">
                  <c:v>229.9</c:v>
                </c:pt>
                <c:pt idx="596">
                  <c:v>229.9</c:v>
                </c:pt>
                <c:pt idx="597">
                  <c:v>229.9</c:v>
                </c:pt>
                <c:pt idx="598">
                  <c:v>229.9</c:v>
                </c:pt>
                <c:pt idx="599">
                  <c:v>229.9</c:v>
                </c:pt>
                <c:pt idx="600">
                  <c:v>229.99999999999901</c:v>
                </c:pt>
                <c:pt idx="601">
                  <c:v>229.99999999999901</c:v>
                </c:pt>
                <c:pt idx="602">
                  <c:v>229.99999999999901</c:v>
                </c:pt>
                <c:pt idx="603">
                  <c:v>229.99999999999901</c:v>
                </c:pt>
                <c:pt idx="604">
                  <c:v>229.99999999999901</c:v>
                </c:pt>
                <c:pt idx="605">
                  <c:v>229.99999999999901</c:v>
                </c:pt>
                <c:pt idx="606">
                  <c:v>230.1</c:v>
                </c:pt>
                <c:pt idx="607">
                  <c:v>230.1</c:v>
                </c:pt>
                <c:pt idx="608">
                  <c:v>230.1</c:v>
                </c:pt>
                <c:pt idx="609">
                  <c:v>230.1</c:v>
                </c:pt>
                <c:pt idx="610">
                  <c:v>230.1</c:v>
                </c:pt>
                <c:pt idx="611">
                  <c:v>230.2</c:v>
                </c:pt>
                <c:pt idx="612">
                  <c:v>230.2</c:v>
                </c:pt>
                <c:pt idx="613">
                  <c:v>230.2</c:v>
                </c:pt>
                <c:pt idx="614">
                  <c:v>230.2</c:v>
                </c:pt>
                <c:pt idx="615">
                  <c:v>230.2</c:v>
                </c:pt>
                <c:pt idx="616">
                  <c:v>230.2</c:v>
                </c:pt>
                <c:pt idx="617">
                  <c:v>230.29999999999899</c:v>
                </c:pt>
                <c:pt idx="618">
                  <c:v>230.29999999999899</c:v>
                </c:pt>
                <c:pt idx="619">
                  <c:v>230.29999999999899</c:v>
                </c:pt>
                <c:pt idx="620">
                  <c:v>230.29999999999899</c:v>
                </c:pt>
                <c:pt idx="621">
                  <c:v>230.29999999999899</c:v>
                </c:pt>
                <c:pt idx="622">
                  <c:v>230.29999999999899</c:v>
                </c:pt>
                <c:pt idx="623">
                  <c:v>230.39999999999901</c:v>
                </c:pt>
                <c:pt idx="624">
                  <c:v>230.39999999999901</c:v>
                </c:pt>
                <c:pt idx="625">
                  <c:v>230.39999999999901</c:v>
                </c:pt>
                <c:pt idx="626">
                  <c:v>230.39999999999901</c:v>
                </c:pt>
                <c:pt idx="627">
                  <c:v>230.39999999999901</c:v>
                </c:pt>
                <c:pt idx="628">
                  <c:v>230.39999999999901</c:v>
                </c:pt>
                <c:pt idx="629">
                  <c:v>230.39999999999901</c:v>
                </c:pt>
                <c:pt idx="630">
                  <c:v>230.5</c:v>
                </c:pt>
                <c:pt idx="631">
                  <c:v>230.5</c:v>
                </c:pt>
                <c:pt idx="632">
                  <c:v>230.5</c:v>
                </c:pt>
                <c:pt idx="633">
                  <c:v>230.5</c:v>
                </c:pt>
                <c:pt idx="634">
                  <c:v>230.5</c:v>
                </c:pt>
                <c:pt idx="635">
                  <c:v>230.5</c:v>
                </c:pt>
                <c:pt idx="636">
                  <c:v>230.6</c:v>
                </c:pt>
                <c:pt idx="637">
                  <c:v>230.6</c:v>
                </c:pt>
                <c:pt idx="638">
                  <c:v>230.6</c:v>
                </c:pt>
                <c:pt idx="639">
                  <c:v>230.6</c:v>
                </c:pt>
                <c:pt idx="640">
                  <c:v>230.6</c:v>
                </c:pt>
                <c:pt idx="641">
                  <c:v>230.6</c:v>
                </c:pt>
                <c:pt idx="642">
                  <c:v>230.6</c:v>
                </c:pt>
                <c:pt idx="643">
                  <c:v>230.7</c:v>
                </c:pt>
                <c:pt idx="644">
                  <c:v>230.7</c:v>
                </c:pt>
                <c:pt idx="645">
                  <c:v>230.7</c:v>
                </c:pt>
                <c:pt idx="646">
                  <c:v>230.7</c:v>
                </c:pt>
                <c:pt idx="647">
                  <c:v>230.7</c:v>
                </c:pt>
                <c:pt idx="648">
                  <c:v>230.7</c:v>
                </c:pt>
                <c:pt idx="649">
                  <c:v>230.7</c:v>
                </c:pt>
                <c:pt idx="650">
                  <c:v>230.79999999999899</c:v>
                </c:pt>
                <c:pt idx="651">
                  <c:v>230.79999999999899</c:v>
                </c:pt>
                <c:pt idx="652">
                  <c:v>230.79999999999899</c:v>
                </c:pt>
                <c:pt idx="653">
                  <c:v>230.79999999999899</c:v>
                </c:pt>
                <c:pt idx="654">
                  <c:v>230.79999999999899</c:v>
                </c:pt>
                <c:pt idx="655">
                  <c:v>230.79999999999899</c:v>
                </c:pt>
                <c:pt idx="656">
                  <c:v>230.9</c:v>
                </c:pt>
                <c:pt idx="657">
                  <c:v>230.9</c:v>
                </c:pt>
                <c:pt idx="658">
                  <c:v>230.9</c:v>
                </c:pt>
                <c:pt idx="659">
                  <c:v>230.9</c:v>
                </c:pt>
                <c:pt idx="660">
                  <c:v>230.9</c:v>
                </c:pt>
                <c:pt idx="661">
                  <c:v>230.9</c:v>
                </c:pt>
                <c:pt idx="662">
                  <c:v>230.9</c:v>
                </c:pt>
                <c:pt idx="663">
                  <c:v>230.9</c:v>
                </c:pt>
                <c:pt idx="664">
                  <c:v>231</c:v>
                </c:pt>
                <c:pt idx="665">
                  <c:v>231</c:v>
                </c:pt>
                <c:pt idx="666">
                  <c:v>231</c:v>
                </c:pt>
                <c:pt idx="667">
                  <c:v>231</c:v>
                </c:pt>
                <c:pt idx="668">
                  <c:v>231</c:v>
                </c:pt>
                <c:pt idx="669">
                  <c:v>231</c:v>
                </c:pt>
                <c:pt idx="670">
                  <c:v>231.1</c:v>
                </c:pt>
                <c:pt idx="671">
                  <c:v>231.1</c:v>
                </c:pt>
                <c:pt idx="672">
                  <c:v>231.1</c:v>
                </c:pt>
                <c:pt idx="673">
                  <c:v>231.1</c:v>
                </c:pt>
                <c:pt idx="674">
                  <c:v>231.1</c:v>
                </c:pt>
                <c:pt idx="675">
                  <c:v>231.1</c:v>
                </c:pt>
                <c:pt idx="676">
                  <c:v>231.1</c:v>
                </c:pt>
                <c:pt idx="677">
                  <c:v>231.2</c:v>
                </c:pt>
                <c:pt idx="678">
                  <c:v>231.2</c:v>
                </c:pt>
                <c:pt idx="679">
                  <c:v>231.2</c:v>
                </c:pt>
                <c:pt idx="680">
                  <c:v>231.2</c:v>
                </c:pt>
                <c:pt idx="681">
                  <c:v>231.2</c:v>
                </c:pt>
                <c:pt idx="682">
                  <c:v>231.2</c:v>
                </c:pt>
                <c:pt idx="683">
                  <c:v>231.2</c:v>
                </c:pt>
                <c:pt idx="684">
                  <c:v>231.3</c:v>
                </c:pt>
                <c:pt idx="685">
                  <c:v>231.3</c:v>
                </c:pt>
                <c:pt idx="686">
                  <c:v>231.3</c:v>
                </c:pt>
                <c:pt idx="687">
                  <c:v>231.3</c:v>
                </c:pt>
                <c:pt idx="688">
                  <c:v>231.3</c:v>
                </c:pt>
                <c:pt idx="689">
                  <c:v>231.3</c:v>
                </c:pt>
                <c:pt idx="690">
                  <c:v>231.4</c:v>
                </c:pt>
                <c:pt idx="691">
                  <c:v>231.4</c:v>
                </c:pt>
                <c:pt idx="692">
                  <c:v>231.4</c:v>
                </c:pt>
                <c:pt idx="693">
                  <c:v>231.4</c:v>
                </c:pt>
                <c:pt idx="694">
                  <c:v>231.4</c:v>
                </c:pt>
                <c:pt idx="695">
                  <c:v>231.4</c:v>
                </c:pt>
                <c:pt idx="696">
                  <c:v>231.4</c:v>
                </c:pt>
                <c:pt idx="697">
                  <c:v>231.4</c:v>
                </c:pt>
                <c:pt idx="698">
                  <c:v>231.5</c:v>
                </c:pt>
                <c:pt idx="699">
                  <c:v>231.5</c:v>
                </c:pt>
                <c:pt idx="700">
                  <c:v>231.5</c:v>
                </c:pt>
                <c:pt idx="701">
                  <c:v>231.5</c:v>
                </c:pt>
                <c:pt idx="702">
                  <c:v>231.5</c:v>
                </c:pt>
                <c:pt idx="703">
                  <c:v>231.5</c:v>
                </c:pt>
                <c:pt idx="704">
                  <c:v>231.6</c:v>
                </c:pt>
                <c:pt idx="705">
                  <c:v>231.6</c:v>
                </c:pt>
                <c:pt idx="706">
                  <c:v>231.6</c:v>
                </c:pt>
                <c:pt idx="707">
                  <c:v>231.6</c:v>
                </c:pt>
                <c:pt idx="708">
                  <c:v>231.6</c:v>
                </c:pt>
                <c:pt idx="709">
                  <c:v>231.6</c:v>
                </c:pt>
                <c:pt idx="710">
                  <c:v>231.6</c:v>
                </c:pt>
                <c:pt idx="711">
                  <c:v>231.6</c:v>
                </c:pt>
                <c:pt idx="712">
                  <c:v>231.6</c:v>
                </c:pt>
                <c:pt idx="713">
                  <c:v>231.7</c:v>
                </c:pt>
                <c:pt idx="714">
                  <c:v>231.7</c:v>
                </c:pt>
                <c:pt idx="715">
                  <c:v>231.7</c:v>
                </c:pt>
                <c:pt idx="716">
                  <c:v>231.7</c:v>
                </c:pt>
                <c:pt idx="717">
                  <c:v>231.7</c:v>
                </c:pt>
                <c:pt idx="718">
                  <c:v>231.7</c:v>
                </c:pt>
                <c:pt idx="719">
                  <c:v>231.7</c:v>
                </c:pt>
                <c:pt idx="720">
                  <c:v>231.8</c:v>
                </c:pt>
                <c:pt idx="721">
                  <c:v>231.8</c:v>
                </c:pt>
                <c:pt idx="722">
                  <c:v>231.8</c:v>
                </c:pt>
                <c:pt idx="723">
                  <c:v>231.8</c:v>
                </c:pt>
                <c:pt idx="724">
                  <c:v>231.8</c:v>
                </c:pt>
                <c:pt idx="725">
                  <c:v>231.8</c:v>
                </c:pt>
                <c:pt idx="726">
                  <c:v>231.8</c:v>
                </c:pt>
                <c:pt idx="727">
                  <c:v>231.9</c:v>
                </c:pt>
                <c:pt idx="728">
                  <c:v>231.9</c:v>
                </c:pt>
                <c:pt idx="729">
                  <c:v>231.9</c:v>
                </c:pt>
                <c:pt idx="730">
                  <c:v>231.9</c:v>
                </c:pt>
                <c:pt idx="731">
                  <c:v>231.9</c:v>
                </c:pt>
                <c:pt idx="732">
                  <c:v>231.9</c:v>
                </c:pt>
                <c:pt idx="733">
                  <c:v>231.9</c:v>
                </c:pt>
                <c:pt idx="734">
                  <c:v>231.9</c:v>
                </c:pt>
                <c:pt idx="735">
                  <c:v>231.99999999999901</c:v>
                </c:pt>
                <c:pt idx="736">
                  <c:v>231.99999999999901</c:v>
                </c:pt>
                <c:pt idx="737">
                  <c:v>231.99999999999901</c:v>
                </c:pt>
                <c:pt idx="738">
                  <c:v>231.99999999999901</c:v>
                </c:pt>
                <c:pt idx="739">
                  <c:v>231.99999999999901</c:v>
                </c:pt>
                <c:pt idx="740">
                  <c:v>231.99999999999901</c:v>
                </c:pt>
                <c:pt idx="741">
                  <c:v>232.1</c:v>
                </c:pt>
                <c:pt idx="742">
                  <c:v>232.1</c:v>
                </c:pt>
                <c:pt idx="743">
                  <c:v>232.1</c:v>
                </c:pt>
                <c:pt idx="744">
                  <c:v>232.1</c:v>
                </c:pt>
                <c:pt idx="745">
                  <c:v>232.1</c:v>
                </c:pt>
                <c:pt idx="746">
                  <c:v>232.1</c:v>
                </c:pt>
                <c:pt idx="747">
                  <c:v>232.1</c:v>
                </c:pt>
                <c:pt idx="748">
                  <c:v>232.1</c:v>
                </c:pt>
                <c:pt idx="749">
                  <c:v>232.2</c:v>
                </c:pt>
                <c:pt idx="750">
                  <c:v>232.2</c:v>
                </c:pt>
                <c:pt idx="751">
                  <c:v>232.2</c:v>
                </c:pt>
                <c:pt idx="752">
                  <c:v>232.2</c:v>
                </c:pt>
                <c:pt idx="753">
                  <c:v>232.2</c:v>
                </c:pt>
                <c:pt idx="754">
                  <c:v>232.2</c:v>
                </c:pt>
                <c:pt idx="755">
                  <c:v>232.2</c:v>
                </c:pt>
                <c:pt idx="756">
                  <c:v>232.29999999999899</c:v>
                </c:pt>
                <c:pt idx="757">
                  <c:v>232.29999999999899</c:v>
                </c:pt>
                <c:pt idx="758">
                  <c:v>232.29999999999899</c:v>
                </c:pt>
                <c:pt idx="759">
                  <c:v>232.29999999999899</c:v>
                </c:pt>
                <c:pt idx="760">
                  <c:v>232.29999999999899</c:v>
                </c:pt>
                <c:pt idx="761">
                  <c:v>232.29999999999899</c:v>
                </c:pt>
                <c:pt idx="762">
                  <c:v>232.39999999999901</c:v>
                </c:pt>
                <c:pt idx="763">
                  <c:v>232.39999999999901</c:v>
                </c:pt>
                <c:pt idx="764">
                  <c:v>232.39999999999901</c:v>
                </c:pt>
                <c:pt idx="765">
                  <c:v>232.39999999999901</c:v>
                </c:pt>
                <c:pt idx="766">
                  <c:v>232.39999999999901</c:v>
                </c:pt>
                <c:pt idx="767">
                  <c:v>232.39999999999901</c:v>
                </c:pt>
                <c:pt idx="768">
                  <c:v>232.39999999999901</c:v>
                </c:pt>
                <c:pt idx="769">
                  <c:v>232.39999999999901</c:v>
                </c:pt>
                <c:pt idx="770">
                  <c:v>232.5</c:v>
                </c:pt>
                <c:pt idx="771">
                  <c:v>232.5</c:v>
                </c:pt>
                <c:pt idx="772">
                  <c:v>232.5</c:v>
                </c:pt>
                <c:pt idx="773">
                  <c:v>232.5</c:v>
                </c:pt>
                <c:pt idx="774">
                  <c:v>232.5</c:v>
                </c:pt>
                <c:pt idx="775">
                  <c:v>232.5</c:v>
                </c:pt>
                <c:pt idx="776">
                  <c:v>232.6</c:v>
                </c:pt>
                <c:pt idx="777">
                  <c:v>232.6</c:v>
                </c:pt>
                <c:pt idx="778">
                  <c:v>232.6</c:v>
                </c:pt>
                <c:pt idx="779">
                  <c:v>232.6</c:v>
                </c:pt>
                <c:pt idx="780">
                  <c:v>232.6</c:v>
                </c:pt>
                <c:pt idx="781">
                  <c:v>232.6</c:v>
                </c:pt>
                <c:pt idx="782">
                  <c:v>232.6</c:v>
                </c:pt>
                <c:pt idx="783">
                  <c:v>232.6</c:v>
                </c:pt>
                <c:pt idx="784">
                  <c:v>232.7</c:v>
                </c:pt>
                <c:pt idx="785">
                  <c:v>232.7</c:v>
                </c:pt>
                <c:pt idx="786">
                  <c:v>232.7</c:v>
                </c:pt>
                <c:pt idx="787">
                  <c:v>232.7</c:v>
                </c:pt>
                <c:pt idx="788">
                  <c:v>232.7</c:v>
                </c:pt>
                <c:pt idx="789">
                  <c:v>232.7</c:v>
                </c:pt>
                <c:pt idx="790">
                  <c:v>232.7</c:v>
                </c:pt>
                <c:pt idx="791">
                  <c:v>232.79999999999899</c:v>
                </c:pt>
                <c:pt idx="792">
                  <c:v>232.79999999999899</c:v>
                </c:pt>
                <c:pt idx="793">
                  <c:v>232.79999999999899</c:v>
                </c:pt>
                <c:pt idx="794">
                  <c:v>232.79999999999899</c:v>
                </c:pt>
                <c:pt idx="795">
                  <c:v>232.79999999999899</c:v>
                </c:pt>
                <c:pt idx="796">
                  <c:v>232.79999999999899</c:v>
                </c:pt>
                <c:pt idx="797">
                  <c:v>232.79999999999899</c:v>
                </c:pt>
                <c:pt idx="798">
                  <c:v>232.9</c:v>
                </c:pt>
                <c:pt idx="799">
                  <c:v>232.9</c:v>
                </c:pt>
                <c:pt idx="800">
                  <c:v>232.9</c:v>
                </c:pt>
                <c:pt idx="801">
                  <c:v>232.9</c:v>
                </c:pt>
                <c:pt idx="802">
                  <c:v>232.9</c:v>
                </c:pt>
                <c:pt idx="803">
                  <c:v>232.9</c:v>
                </c:pt>
                <c:pt idx="804">
                  <c:v>232.9</c:v>
                </c:pt>
                <c:pt idx="805">
                  <c:v>233</c:v>
                </c:pt>
                <c:pt idx="806">
                  <c:v>233</c:v>
                </c:pt>
                <c:pt idx="807">
                  <c:v>233</c:v>
                </c:pt>
                <c:pt idx="808">
                  <c:v>233</c:v>
                </c:pt>
                <c:pt idx="809">
                  <c:v>233</c:v>
                </c:pt>
                <c:pt idx="810">
                  <c:v>233</c:v>
                </c:pt>
                <c:pt idx="811">
                  <c:v>233.1</c:v>
                </c:pt>
                <c:pt idx="812">
                  <c:v>233.1</c:v>
                </c:pt>
                <c:pt idx="813">
                  <c:v>233.1</c:v>
                </c:pt>
                <c:pt idx="814">
                  <c:v>233.1</c:v>
                </c:pt>
                <c:pt idx="815">
                  <c:v>233.1</c:v>
                </c:pt>
                <c:pt idx="816">
                  <c:v>233.1</c:v>
                </c:pt>
                <c:pt idx="817">
                  <c:v>233.1</c:v>
                </c:pt>
                <c:pt idx="818">
                  <c:v>233.2</c:v>
                </c:pt>
                <c:pt idx="819">
                  <c:v>233.2</c:v>
                </c:pt>
                <c:pt idx="820">
                  <c:v>233.2</c:v>
                </c:pt>
                <c:pt idx="821">
                  <c:v>233.2</c:v>
                </c:pt>
                <c:pt idx="822">
                  <c:v>233.2</c:v>
                </c:pt>
                <c:pt idx="823">
                  <c:v>233.2</c:v>
                </c:pt>
                <c:pt idx="824">
                  <c:v>233.2</c:v>
                </c:pt>
                <c:pt idx="825">
                  <c:v>233.2</c:v>
                </c:pt>
                <c:pt idx="826">
                  <c:v>233.3</c:v>
                </c:pt>
                <c:pt idx="827">
                  <c:v>233.3</c:v>
                </c:pt>
                <c:pt idx="828">
                  <c:v>233.3</c:v>
                </c:pt>
                <c:pt idx="829">
                  <c:v>233.3</c:v>
                </c:pt>
                <c:pt idx="830">
                  <c:v>233.3</c:v>
                </c:pt>
                <c:pt idx="831">
                  <c:v>233.3</c:v>
                </c:pt>
                <c:pt idx="832">
                  <c:v>233.4</c:v>
                </c:pt>
                <c:pt idx="833">
                  <c:v>233.4</c:v>
                </c:pt>
                <c:pt idx="834">
                  <c:v>233.4</c:v>
                </c:pt>
                <c:pt idx="835">
                  <c:v>233.4</c:v>
                </c:pt>
                <c:pt idx="836">
                  <c:v>233.4</c:v>
                </c:pt>
                <c:pt idx="837">
                  <c:v>233.4</c:v>
                </c:pt>
                <c:pt idx="838">
                  <c:v>233.4</c:v>
                </c:pt>
                <c:pt idx="839">
                  <c:v>233.5</c:v>
                </c:pt>
                <c:pt idx="840">
                  <c:v>233.5</c:v>
                </c:pt>
                <c:pt idx="841">
                  <c:v>233.5</c:v>
                </c:pt>
                <c:pt idx="842">
                  <c:v>233.5</c:v>
                </c:pt>
                <c:pt idx="843">
                  <c:v>233.5</c:v>
                </c:pt>
                <c:pt idx="844">
                  <c:v>233.5</c:v>
                </c:pt>
                <c:pt idx="845">
                  <c:v>233.5</c:v>
                </c:pt>
                <c:pt idx="846">
                  <c:v>233.6</c:v>
                </c:pt>
                <c:pt idx="847">
                  <c:v>233.6</c:v>
                </c:pt>
                <c:pt idx="848">
                  <c:v>233.6</c:v>
                </c:pt>
                <c:pt idx="849">
                  <c:v>233.6</c:v>
                </c:pt>
                <c:pt idx="850">
                  <c:v>233.6</c:v>
                </c:pt>
                <c:pt idx="851">
                  <c:v>233.6</c:v>
                </c:pt>
                <c:pt idx="852">
                  <c:v>233.6</c:v>
                </c:pt>
                <c:pt idx="853">
                  <c:v>233.7</c:v>
                </c:pt>
                <c:pt idx="854">
                  <c:v>233.7</c:v>
                </c:pt>
                <c:pt idx="855">
                  <c:v>233.7</c:v>
                </c:pt>
                <c:pt idx="856">
                  <c:v>233.7</c:v>
                </c:pt>
                <c:pt idx="857">
                  <c:v>233.7</c:v>
                </c:pt>
                <c:pt idx="858">
                  <c:v>233.7</c:v>
                </c:pt>
                <c:pt idx="859">
                  <c:v>233.8</c:v>
                </c:pt>
                <c:pt idx="860">
                  <c:v>233.8</c:v>
                </c:pt>
                <c:pt idx="861">
                  <c:v>233.8</c:v>
                </c:pt>
                <c:pt idx="862">
                  <c:v>233.8</c:v>
                </c:pt>
                <c:pt idx="863">
                  <c:v>233.8</c:v>
                </c:pt>
                <c:pt idx="864">
                  <c:v>233.8</c:v>
                </c:pt>
                <c:pt idx="865">
                  <c:v>233.8</c:v>
                </c:pt>
                <c:pt idx="866">
                  <c:v>233.8</c:v>
                </c:pt>
                <c:pt idx="867">
                  <c:v>233.9</c:v>
                </c:pt>
                <c:pt idx="868">
                  <c:v>233.9</c:v>
                </c:pt>
                <c:pt idx="869">
                  <c:v>233.9</c:v>
                </c:pt>
                <c:pt idx="870">
                  <c:v>233.9</c:v>
                </c:pt>
                <c:pt idx="871">
                  <c:v>233.9</c:v>
                </c:pt>
                <c:pt idx="872">
                  <c:v>233.9</c:v>
                </c:pt>
                <c:pt idx="873">
                  <c:v>233.9</c:v>
                </c:pt>
                <c:pt idx="874">
                  <c:v>234</c:v>
                </c:pt>
                <c:pt idx="875">
                  <c:v>234</c:v>
                </c:pt>
                <c:pt idx="876">
                  <c:v>234</c:v>
                </c:pt>
                <c:pt idx="877">
                  <c:v>234</c:v>
                </c:pt>
                <c:pt idx="878">
                  <c:v>234</c:v>
                </c:pt>
                <c:pt idx="879">
                  <c:v>234</c:v>
                </c:pt>
                <c:pt idx="880">
                  <c:v>234.1</c:v>
                </c:pt>
                <c:pt idx="881">
                  <c:v>234.1</c:v>
                </c:pt>
                <c:pt idx="882">
                  <c:v>234.1</c:v>
                </c:pt>
                <c:pt idx="883">
                  <c:v>234.1</c:v>
                </c:pt>
                <c:pt idx="884">
                  <c:v>234.1</c:v>
                </c:pt>
                <c:pt idx="885">
                  <c:v>234.1</c:v>
                </c:pt>
                <c:pt idx="886">
                  <c:v>234.1</c:v>
                </c:pt>
                <c:pt idx="887">
                  <c:v>234.2</c:v>
                </c:pt>
                <c:pt idx="888">
                  <c:v>234.2</c:v>
                </c:pt>
                <c:pt idx="889">
                  <c:v>234.2</c:v>
                </c:pt>
                <c:pt idx="890">
                  <c:v>234.2</c:v>
                </c:pt>
                <c:pt idx="891">
                  <c:v>234.2</c:v>
                </c:pt>
                <c:pt idx="892">
                  <c:v>234.2</c:v>
                </c:pt>
                <c:pt idx="893">
                  <c:v>234.2</c:v>
                </c:pt>
                <c:pt idx="894">
                  <c:v>234.3</c:v>
                </c:pt>
                <c:pt idx="895">
                  <c:v>234.3</c:v>
                </c:pt>
                <c:pt idx="896">
                  <c:v>234.3</c:v>
                </c:pt>
                <c:pt idx="897">
                  <c:v>234.3</c:v>
                </c:pt>
                <c:pt idx="898">
                  <c:v>234.3</c:v>
                </c:pt>
                <c:pt idx="899">
                  <c:v>234.3</c:v>
                </c:pt>
                <c:pt idx="900">
                  <c:v>234.39999999999901</c:v>
                </c:pt>
                <c:pt idx="901">
                  <c:v>234.39999999999901</c:v>
                </c:pt>
                <c:pt idx="902">
                  <c:v>234.39999999999901</c:v>
                </c:pt>
                <c:pt idx="903">
                  <c:v>234.39999999999901</c:v>
                </c:pt>
                <c:pt idx="904">
                  <c:v>234.39999999999901</c:v>
                </c:pt>
                <c:pt idx="905">
                  <c:v>234.39999999999901</c:v>
                </c:pt>
                <c:pt idx="906">
                  <c:v>234.5</c:v>
                </c:pt>
                <c:pt idx="907">
                  <c:v>234.5</c:v>
                </c:pt>
                <c:pt idx="908">
                  <c:v>234.5</c:v>
                </c:pt>
                <c:pt idx="909">
                  <c:v>234.5</c:v>
                </c:pt>
                <c:pt idx="910">
                  <c:v>234.5</c:v>
                </c:pt>
                <c:pt idx="911">
                  <c:v>234.5</c:v>
                </c:pt>
                <c:pt idx="912">
                  <c:v>234.5</c:v>
                </c:pt>
                <c:pt idx="913">
                  <c:v>234.6</c:v>
                </c:pt>
                <c:pt idx="914">
                  <c:v>234.6</c:v>
                </c:pt>
                <c:pt idx="915">
                  <c:v>234.6</c:v>
                </c:pt>
                <c:pt idx="916">
                  <c:v>234.6</c:v>
                </c:pt>
                <c:pt idx="917">
                  <c:v>234.6</c:v>
                </c:pt>
                <c:pt idx="918">
                  <c:v>234.6</c:v>
                </c:pt>
                <c:pt idx="919">
                  <c:v>234.6</c:v>
                </c:pt>
                <c:pt idx="920">
                  <c:v>234.7</c:v>
                </c:pt>
                <c:pt idx="921">
                  <c:v>234.7</c:v>
                </c:pt>
                <c:pt idx="922">
                  <c:v>234.7</c:v>
                </c:pt>
                <c:pt idx="923">
                  <c:v>234.7</c:v>
                </c:pt>
                <c:pt idx="924">
                  <c:v>234.7</c:v>
                </c:pt>
                <c:pt idx="925">
                  <c:v>234.7</c:v>
                </c:pt>
                <c:pt idx="926">
                  <c:v>234.79999999999899</c:v>
                </c:pt>
                <c:pt idx="927">
                  <c:v>234.79999999999899</c:v>
                </c:pt>
                <c:pt idx="928">
                  <c:v>234.79999999999899</c:v>
                </c:pt>
                <c:pt idx="929">
                  <c:v>234.79999999999899</c:v>
                </c:pt>
                <c:pt idx="930">
                  <c:v>234.79999999999899</c:v>
                </c:pt>
                <c:pt idx="931">
                  <c:v>234.79999999999899</c:v>
                </c:pt>
                <c:pt idx="932">
                  <c:v>234.9</c:v>
                </c:pt>
                <c:pt idx="933">
                  <c:v>234.9</c:v>
                </c:pt>
                <c:pt idx="934">
                  <c:v>234.9</c:v>
                </c:pt>
                <c:pt idx="935">
                  <c:v>234.9</c:v>
                </c:pt>
                <c:pt idx="936">
                  <c:v>234.9</c:v>
                </c:pt>
                <c:pt idx="937">
                  <c:v>234.9</c:v>
                </c:pt>
                <c:pt idx="938">
                  <c:v>234.9</c:v>
                </c:pt>
                <c:pt idx="939">
                  <c:v>235</c:v>
                </c:pt>
                <c:pt idx="940">
                  <c:v>235</c:v>
                </c:pt>
                <c:pt idx="941">
                  <c:v>235</c:v>
                </c:pt>
                <c:pt idx="942">
                  <c:v>235</c:v>
                </c:pt>
                <c:pt idx="943">
                  <c:v>235</c:v>
                </c:pt>
                <c:pt idx="944">
                  <c:v>235</c:v>
                </c:pt>
                <c:pt idx="945">
                  <c:v>235</c:v>
                </c:pt>
                <c:pt idx="946">
                  <c:v>235.1</c:v>
                </c:pt>
                <c:pt idx="947">
                  <c:v>235.1</c:v>
                </c:pt>
                <c:pt idx="948">
                  <c:v>235.1</c:v>
                </c:pt>
                <c:pt idx="949">
                  <c:v>235.1</c:v>
                </c:pt>
                <c:pt idx="950">
                  <c:v>235.1</c:v>
                </c:pt>
                <c:pt idx="951">
                  <c:v>235.1</c:v>
                </c:pt>
                <c:pt idx="952">
                  <c:v>235.2</c:v>
                </c:pt>
                <c:pt idx="953">
                  <c:v>235.2</c:v>
                </c:pt>
                <c:pt idx="954">
                  <c:v>235.2</c:v>
                </c:pt>
                <c:pt idx="955">
                  <c:v>235.2</c:v>
                </c:pt>
                <c:pt idx="956">
                  <c:v>235.2</c:v>
                </c:pt>
                <c:pt idx="957">
                  <c:v>235.2</c:v>
                </c:pt>
                <c:pt idx="958">
                  <c:v>235.2</c:v>
                </c:pt>
                <c:pt idx="959">
                  <c:v>235.3</c:v>
                </c:pt>
                <c:pt idx="960">
                  <c:v>235.3</c:v>
                </c:pt>
                <c:pt idx="961">
                  <c:v>235.3</c:v>
                </c:pt>
                <c:pt idx="962">
                  <c:v>235.3</c:v>
                </c:pt>
                <c:pt idx="963">
                  <c:v>235.3</c:v>
                </c:pt>
                <c:pt idx="964">
                  <c:v>235.3</c:v>
                </c:pt>
                <c:pt idx="965">
                  <c:v>235.4</c:v>
                </c:pt>
                <c:pt idx="966">
                  <c:v>235.4</c:v>
                </c:pt>
                <c:pt idx="967">
                  <c:v>235.4</c:v>
                </c:pt>
                <c:pt idx="968">
                  <c:v>235.4</c:v>
                </c:pt>
                <c:pt idx="969">
                  <c:v>235.4</c:v>
                </c:pt>
                <c:pt idx="970">
                  <c:v>235.4</c:v>
                </c:pt>
                <c:pt idx="971">
                  <c:v>235.5</c:v>
                </c:pt>
                <c:pt idx="972">
                  <c:v>235.5</c:v>
                </c:pt>
                <c:pt idx="973">
                  <c:v>235.5</c:v>
                </c:pt>
                <c:pt idx="974">
                  <c:v>235.5</c:v>
                </c:pt>
                <c:pt idx="975">
                  <c:v>235.5</c:v>
                </c:pt>
                <c:pt idx="976">
                  <c:v>235.5</c:v>
                </c:pt>
                <c:pt idx="977">
                  <c:v>235.5</c:v>
                </c:pt>
                <c:pt idx="978">
                  <c:v>235.6</c:v>
                </c:pt>
                <c:pt idx="979">
                  <c:v>235.6</c:v>
                </c:pt>
                <c:pt idx="980">
                  <c:v>235.6</c:v>
                </c:pt>
                <c:pt idx="981">
                  <c:v>235.6</c:v>
                </c:pt>
                <c:pt idx="982">
                  <c:v>235.6</c:v>
                </c:pt>
                <c:pt idx="983">
                  <c:v>235.6</c:v>
                </c:pt>
                <c:pt idx="984">
                  <c:v>235.7</c:v>
                </c:pt>
                <c:pt idx="985">
                  <c:v>235.7</c:v>
                </c:pt>
                <c:pt idx="986">
                  <c:v>235.7</c:v>
                </c:pt>
                <c:pt idx="987">
                  <c:v>235.7</c:v>
                </c:pt>
                <c:pt idx="988">
                  <c:v>235.7</c:v>
                </c:pt>
                <c:pt idx="989">
                  <c:v>235.7</c:v>
                </c:pt>
                <c:pt idx="990">
                  <c:v>235.8</c:v>
                </c:pt>
                <c:pt idx="991">
                  <c:v>235.8</c:v>
                </c:pt>
                <c:pt idx="992">
                  <c:v>235.8</c:v>
                </c:pt>
                <c:pt idx="993">
                  <c:v>235.8</c:v>
                </c:pt>
                <c:pt idx="994">
                  <c:v>235.8</c:v>
                </c:pt>
                <c:pt idx="995">
                  <c:v>235.9</c:v>
                </c:pt>
                <c:pt idx="996">
                  <c:v>235.9</c:v>
                </c:pt>
                <c:pt idx="997">
                  <c:v>235.9</c:v>
                </c:pt>
                <c:pt idx="998">
                  <c:v>235.9</c:v>
                </c:pt>
                <c:pt idx="999">
                  <c:v>235.9</c:v>
                </c:pt>
                <c:pt idx="1000">
                  <c:v>235.9</c:v>
                </c:pt>
                <c:pt idx="1001">
                  <c:v>235.9</c:v>
                </c:pt>
                <c:pt idx="1002">
                  <c:v>236</c:v>
                </c:pt>
                <c:pt idx="1003">
                  <c:v>236</c:v>
                </c:pt>
                <c:pt idx="1004">
                  <c:v>236</c:v>
                </c:pt>
                <c:pt idx="1005">
                  <c:v>236</c:v>
                </c:pt>
                <c:pt idx="1006">
                  <c:v>236</c:v>
                </c:pt>
                <c:pt idx="1007">
                  <c:v>236</c:v>
                </c:pt>
                <c:pt idx="1008">
                  <c:v>236.1</c:v>
                </c:pt>
                <c:pt idx="1009">
                  <c:v>236.1</c:v>
                </c:pt>
                <c:pt idx="1010">
                  <c:v>236.1</c:v>
                </c:pt>
                <c:pt idx="1011">
                  <c:v>236.1</c:v>
                </c:pt>
                <c:pt idx="1012">
                  <c:v>236.1</c:v>
                </c:pt>
                <c:pt idx="1013">
                  <c:v>236.2</c:v>
                </c:pt>
                <c:pt idx="1014">
                  <c:v>236.2</c:v>
                </c:pt>
                <c:pt idx="1015">
                  <c:v>236.2</c:v>
                </c:pt>
                <c:pt idx="1016">
                  <c:v>236.2</c:v>
                </c:pt>
                <c:pt idx="1017">
                  <c:v>236.2</c:v>
                </c:pt>
                <c:pt idx="1018">
                  <c:v>236.2</c:v>
                </c:pt>
                <c:pt idx="1019">
                  <c:v>236.2</c:v>
                </c:pt>
                <c:pt idx="1020">
                  <c:v>236.3</c:v>
                </c:pt>
                <c:pt idx="1021">
                  <c:v>236.3</c:v>
                </c:pt>
                <c:pt idx="1022">
                  <c:v>236.3</c:v>
                </c:pt>
                <c:pt idx="1023">
                  <c:v>236.3</c:v>
                </c:pt>
                <c:pt idx="1024">
                  <c:v>236.3</c:v>
                </c:pt>
                <c:pt idx="1025">
                  <c:v>236.3</c:v>
                </c:pt>
                <c:pt idx="1026">
                  <c:v>236.39999999999901</c:v>
                </c:pt>
                <c:pt idx="1027">
                  <c:v>236.39999999999901</c:v>
                </c:pt>
                <c:pt idx="1028">
                  <c:v>236.39999999999901</c:v>
                </c:pt>
                <c:pt idx="1029">
                  <c:v>236.39999999999901</c:v>
                </c:pt>
                <c:pt idx="1030">
                  <c:v>236.39999999999901</c:v>
                </c:pt>
                <c:pt idx="1031">
                  <c:v>236.39999999999901</c:v>
                </c:pt>
                <c:pt idx="1032">
                  <c:v>236.5</c:v>
                </c:pt>
                <c:pt idx="1033">
                  <c:v>236.5</c:v>
                </c:pt>
                <c:pt idx="1034">
                  <c:v>236.5</c:v>
                </c:pt>
                <c:pt idx="1035">
                  <c:v>236.5</c:v>
                </c:pt>
                <c:pt idx="1036">
                  <c:v>236.5</c:v>
                </c:pt>
                <c:pt idx="1037">
                  <c:v>236.5</c:v>
                </c:pt>
                <c:pt idx="1038">
                  <c:v>236.6</c:v>
                </c:pt>
                <c:pt idx="1039">
                  <c:v>236.6</c:v>
                </c:pt>
                <c:pt idx="1040">
                  <c:v>236.6</c:v>
                </c:pt>
                <c:pt idx="1041">
                  <c:v>236.6</c:v>
                </c:pt>
                <c:pt idx="1042">
                  <c:v>236.6</c:v>
                </c:pt>
                <c:pt idx="1043">
                  <c:v>236.7</c:v>
                </c:pt>
                <c:pt idx="1044">
                  <c:v>236.7</c:v>
                </c:pt>
                <c:pt idx="1045">
                  <c:v>236.7</c:v>
                </c:pt>
                <c:pt idx="1046">
                  <c:v>236.7</c:v>
                </c:pt>
                <c:pt idx="1047">
                  <c:v>236.7</c:v>
                </c:pt>
                <c:pt idx="1048">
                  <c:v>236.7</c:v>
                </c:pt>
                <c:pt idx="1049">
                  <c:v>236.79999999999899</c:v>
                </c:pt>
                <c:pt idx="1050">
                  <c:v>236.79999999999899</c:v>
                </c:pt>
              </c:numCache>
            </c:numRef>
          </c:yVal>
          <c:smooth val="1"/>
          <c:extLst>
            <c:ext xmlns:c16="http://schemas.microsoft.com/office/drawing/2014/chart" uri="{C3380CC4-5D6E-409C-BE32-E72D297353CC}">
              <c16:uniqueId val="{00000001-4AB5-4C35-870D-275E510E66FE}"/>
            </c:ext>
          </c:extLst>
        </c:ser>
        <c:dLbls>
          <c:showLegendKey val="0"/>
          <c:showVal val="0"/>
          <c:showCatName val="0"/>
          <c:showSerName val="0"/>
          <c:showPercent val="0"/>
          <c:showBubbleSize val="0"/>
        </c:dLbls>
        <c:axId val="1709182592"/>
        <c:axId val="1709166272"/>
      </c:scatterChart>
      <c:valAx>
        <c:axId val="10509338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a:t>Time (UTC)</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h:mm"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09214272"/>
        <c:crosses val="autoZero"/>
        <c:crossBetween val="midCat"/>
      </c:valAx>
      <c:valAx>
        <c:axId val="1709214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a:t>Cask Pressure (torr)</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50933824"/>
        <c:crosses val="autoZero"/>
        <c:crossBetween val="midCat"/>
      </c:valAx>
      <c:valAx>
        <c:axId val="1709166272"/>
        <c:scaling>
          <c:orientation val="minMax"/>
        </c:scaling>
        <c:delete val="0"/>
        <c:axPos val="r"/>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a:t>HESS Pressure (torr)</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09182592"/>
        <c:crosses val="max"/>
        <c:crossBetween val="midCat"/>
      </c:valAx>
      <c:valAx>
        <c:axId val="1709182592"/>
        <c:scaling>
          <c:orientation val="minMax"/>
        </c:scaling>
        <c:delete val="1"/>
        <c:axPos val="t"/>
        <c:numFmt formatCode="h:mm" sourceLinked="1"/>
        <c:majorTickMark val="out"/>
        <c:minorTickMark val="none"/>
        <c:tickLblPos val="nextTo"/>
        <c:crossAx val="1709166272"/>
        <c:crosses val="max"/>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a:t>REACT04 Release Profile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scatterChart>
        <c:scatterStyle val="smoothMarker"/>
        <c:varyColors val="0"/>
        <c:ser>
          <c:idx val="0"/>
          <c:order val="0"/>
          <c:tx>
            <c:strRef>
              <c:f>'react04-flow'!$D$1:$D$2</c:f>
              <c:strCache>
                <c:ptCount val="2"/>
                <c:pt idx="0">
                  <c:v>Pressure</c:v>
                </c:pt>
              </c:strCache>
            </c:strRef>
          </c:tx>
          <c:spPr>
            <a:ln w="28575" cap="rnd">
              <a:solidFill>
                <a:schemeClr val="accent1"/>
              </a:solidFill>
              <a:round/>
            </a:ln>
            <a:effectLst/>
          </c:spPr>
          <c:marker>
            <c:symbol val="none"/>
          </c:marker>
          <c:xVal>
            <c:numRef>
              <c:f>'react04-flow'!$C$3:$C$254</c:f>
              <c:numCache>
                <c:formatCode>General</c:formatCode>
                <c:ptCount val="252"/>
                <c:pt idx="0">
                  <c:v>0</c:v>
                </c:pt>
                <c:pt idx="1">
                  <c:v>1.3815899999999601</c:v>
                </c:pt>
                <c:pt idx="2">
                  <c:v>2.7621309999999539</c:v>
                </c:pt>
                <c:pt idx="3">
                  <c:v>3.9946090000003096</c:v>
                </c:pt>
                <c:pt idx="4">
                  <c:v>5.2245230000003176</c:v>
                </c:pt>
                <c:pt idx="5">
                  <c:v>6.4615680000001703</c:v>
                </c:pt>
                <c:pt idx="6">
                  <c:v>7.6907180000002882</c:v>
                </c:pt>
                <c:pt idx="7">
                  <c:v>8.9189660000001822</c:v>
                </c:pt>
                <c:pt idx="8">
                  <c:v>10.147421000000122</c:v>
                </c:pt>
                <c:pt idx="9">
                  <c:v>11.376445000000331</c:v>
                </c:pt>
                <c:pt idx="10">
                  <c:v>12.605485999999928</c:v>
                </c:pt>
                <c:pt idx="11">
                  <c:v>13.838713000000098</c:v>
                </c:pt>
                <c:pt idx="12">
                  <c:v>15.072333000000071</c:v>
                </c:pt>
                <c:pt idx="13">
                  <c:v>16.302537000000029</c:v>
                </c:pt>
                <c:pt idx="14">
                  <c:v>17.532693000000108</c:v>
                </c:pt>
                <c:pt idx="15">
                  <c:v>18.761112000000139</c:v>
                </c:pt>
                <c:pt idx="16">
                  <c:v>19.990843999999925</c:v>
                </c:pt>
                <c:pt idx="17">
                  <c:v>21.219676000000163</c:v>
                </c:pt>
                <c:pt idx="18">
                  <c:v>22.448931000000357</c:v>
                </c:pt>
                <c:pt idx="19">
                  <c:v>23.895749000000251</c:v>
                </c:pt>
                <c:pt idx="20">
                  <c:v>25.134425000000192</c:v>
                </c:pt>
                <c:pt idx="21">
                  <c:v>26.371188000000075</c:v>
                </c:pt>
                <c:pt idx="22">
                  <c:v>27.611107000000175</c:v>
                </c:pt>
                <c:pt idx="23">
                  <c:v>28.840707000000293</c:v>
                </c:pt>
                <c:pt idx="24">
                  <c:v>30.068477000000257</c:v>
                </c:pt>
                <c:pt idx="25">
                  <c:v>31.296734000000015</c:v>
                </c:pt>
                <c:pt idx="26">
                  <c:v>32.530459000000064</c:v>
                </c:pt>
                <c:pt idx="27">
                  <c:v>33.761363000000074</c:v>
                </c:pt>
                <c:pt idx="28">
                  <c:v>34.989555000000109</c:v>
                </c:pt>
                <c:pt idx="29">
                  <c:v>36.218270000000302</c:v>
                </c:pt>
                <c:pt idx="30">
                  <c:v>37.446676000000025</c:v>
                </c:pt>
                <c:pt idx="31">
                  <c:v>38.684908000000178</c:v>
                </c:pt>
                <c:pt idx="32">
                  <c:v>39.912598000000344</c:v>
                </c:pt>
                <c:pt idx="33">
                  <c:v>41.14344600000004</c:v>
                </c:pt>
                <c:pt idx="34">
                  <c:v>42.371961000000283</c:v>
                </c:pt>
                <c:pt idx="35">
                  <c:v>43.606641000000309</c:v>
                </c:pt>
                <c:pt idx="36">
                  <c:v>45.039416999999958</c:v>
                </c:pt>
                <c:pt idx="37">
                  <c:v>46.268586000000141</c:v>
                </c:pt>
                <c:pt idx="38">
                  <c:v>47.499944000000141</c:v>
                </c:pt>
                <c:pt idx="39">
                  <c:v>48.729213000000072</c:v>
                </c:pt>
                <c:pt idx="40">
                  <c:v>49.961050000000341</c:v>
                </c:pt>
                <c:pt idx="41">
                  <c:v>51.202117000000271</c:v>
                </c:pt>
                <c:pt idx="42">
                  <c:v>52.433005000000321</c:v>
                </c:pt>
                <c:pt idx="43">
                  <c:v>53.662381000000096</c:v>
                </c:pt>
                <c:pt idx="44">
                  <c:v>54.889883000000282</c:v>
                </c:pt>
                <c:pt idx="45">
                  <c:v>56.118831000000228</c:v>
                </c:pt>
                <c:pt idx="46">
                  <c:v>57.346418999999969</c:v>
                </c:pt>
                <c:pt idx="47">
                  <c:v>58.601720999999998</c:v>
                </c:pt>
                <c:pt idx="48">
                  <c:v>59.829874000000018</c:v>
                </c:pt>
                <c:pt idx="49">
                  <c:v>61.059532000000218</c:v>
                </c:pt>
                <c:pt idx="50">
                  <c:v>62.287494000000152</c:v>
                </c:pt>
                <c:pt idx="51">
                  <c:v>63.516720999999961</c:v>
                </c:pt>
                <c:pt idx="52">
                  <c:v>64.745867999999973</c:v>
                </c:pt>
                <c:pt idx="53">
                  <c:v>66.183422000000064</c:v>
                </c:pt>
                <c:pt idx="54">
                  <c:v>67.41744400000016</c:v>
                </c:pt>
                <c:pt idx="55">
                  <c:v>68.646520000000237</c:v>
                </c:pt>
                <c:pt idx="56">
                  <c:v>69.875371000000086</c:v>
                </c:pt>
                <c:pt idx="57">
                  <c:v>71.105082000000039</c:v>
                </c:pt>
                <c:pt idx="58">
                  <c:v>72.340203000000201</c:v>
                </c:pt>
                <c:pt idx="59">
                  <c:v>73.56872199999998</c:v>
                </c:pt>
                <c:pt idx="60">
                  <c:v>74.79950800000006</c:v>
                </c:pt>
                <c:pt idx="61">
                  <c:v>76.029328999999962</c:v>
                </c:pt>
                <c:pt idx="62">
                  <c:v>77.260071000000153</c:v>
                </c:pt>
                <c:pt idx="63">
                  <c:v>78.489050000000134</c:v>
                </c:pt>
                <c:pt idx="64">
                  <c:v>79.71780600000011</c:v>
                </c:pt>
                <c:pt idx="65">
                  <c:v>80.946321000000353</c:v>
                </c:pt>
                <c:pt idx="66">
                  <c:v>82.185873000000356</c:v>
                </c:pt>
                <c:pt idx="67">
                  <c:v>83.415674000000308</c:v>
                </c:pt>
                <c:pt idx="68">
                  <c:v>84.662103999999999</c:v>
                </c:pt>
                <c:pt idx="69">
                  <c:v>85.89060500000005</c:v>
                </c:pt>
                <c:pt idx="70">
                  <c:v>87.333814000000075</c:v>
                </c:pt>
                <c:pt idx="71">
                  <c:v>88.569629999999961</c:v>
                </c:pt>
                <c:pt idx="72">
                  <c:v>89.80183500000021</c:v>
                </c:pt>
                <c:pt idx="73">
                  <c:v>91.030608000000029</c:v>
                </c:pt>
                <c:pt idx="74">
                  <c:v>92.260110000000168</c:v>
                </c:pt>
                <c:pt idx="75">
                  <c:v>93.48895500000026</c:v>
                </c:pt>
                <c:pt idx="76">
                  <c:v>94.738708000000315</c:v>
                </c:pt>
                <c:pt idx="77">
                  <c:v>95.981416999999965</c:v>
                </c:pt>
                <c:pt idx="78">
                  <c:v>97.209062000000358</c:v>
                </c:pt>
                <c:pt idx="79">
                  <c:v>98.438372000000072</c:v>
                </c:pt>
                <c:pt idx="80">
                  <c:v>99.667030999999952</c:v>
                </c:pt>
                <c:pt idx="81">
                  <c:v>100.90525500000012</c:v>
                </c:pt>
                <c:pt idx="82">
                  <c:v>102.13298699999996</c:v>
                </c:pt>
                <c:pt idx="83">
                  <c:v>103.36170600000014</c:v>
                </c:pt>
                <c:pt idx="84">
                  <c:v>104.59338600000001</c:v>
                </c:pt>
                <c:pt idx="85">
                  <c:v>105.8277250000001</c:v>
                </c:pt>
                <c:pt idx="86">
                  <c:v>107.05550600000015</c:v>
                </c:pt>
                <c:pt idx="87">
                  <c:v>108.49637100000018</c:v>
                </c:pt>
                <c:pt idx="88">
                  <c:v>109.72378200000003</c:v>
                </c:pt>
                <c:pt idx="89">
                  <c:v>110.96342600000025</c:v>
                </c:pt>
                <c:pt idx="90">
                  <c:v>112.19140000000016</c:v>
                </c:pt>
                <c:pt idx="91">
                  <c:v>113.42071200000009</c:v>
                </c:pt>
                <c:pt idx="92">
                  <c:v>114.65134699999999</c:v>
                </c:pt>
                <c:pt idx="93">
                  <c:v>115.88781500000005</c:v>
                </c:pt>
                <c:pt idx="94">
                  <c:v>117.11596499999996</c:v>
                </c:pt>
                <c:pt idx="95">
                  <c:v>118.35146200000008</c:v>
                </c:pt>
                <c:pt idx="96">
                  <c:v>119.57951900000035</c:v>
                </c:pt>
                <c:pt idx="97">
                  <c:v>120.81967600000007</c:v>
                </c:pt>
                <c:pt idx="98">
                  <c:v>122.0478820000003</c:v>
                </c:pt>
                <c:pt idx="99">
                  <c:v>123.28135199999997</c:v>
                </c:pt>
                <c:pt idx="100">
                  <c:v>124.51591800000006</c:v>
                </c:pt>
                <c:pt idx="101">
                  <c:v>125.76269600000023</c:v>
                </c:pt>
                <c:pt idx="102">
                  <c:v>126.99034400000028</c:v>
                </c:pt>
                <c:pt idx="103">
                  <c:v>128.21812799999998</c:v>
                </c:pt>
                <c:pt idx="104">
                  <c:v>129.66595800000005</c:v>
                </c:pt>
                <c:pt idx="105">
                  <c:v>130.89699000000019</c:v>
                </c:pt>
                <c:pt idx="106">
                  <c:v>132.13506000000007</c:v>
                </c:pt>
                <c:pt idx="107">
                  <c:v>133.36278900000025</c:v>
                </c:pt>
                <c:pt idx="108">
                  <c:v>134.59095700000034</c:v>
                </c:pt>
                <c:pt idx="109">
                  <c:v>135.81917900000008</c:v>
                </c:pt>
                <c:pt idx="110">
                  <c:v>137.04747300000008</c:v>
                </c:pt>
                <c:pt idx="111">
                  <c:v>138.27577800000017</c:v>
                </c:pt>
                <c:pt idx="112">
                  <c:v>139.51318700000002</c:v>
                </c:pt>
                <c:pt idx="113">
                  <c:v>141.15130200000021</c:v>
                </c:pt>
                <c:pt idx="114">
                  <c:v>142.56518600000027</c:v>
                </c:pt>
                <c:pt idx="115">
                  <c:v>143.98045000000002</c:v>
                </c:pt>
                <c:pt idx="116">
                  <c:v>145.03116399999999</c:v>
                </c:pt>
                <c:pt idx="117">
                  <c:v>146.25971000000027</c:v>
                </c:pt>
                <c:pt idx="118">
                  <c:v>147.48751300000004</c:v>
                </c:pt>
                <c:pt idx="119">
                  <c:v>148.7260140000003</c:v>
                </c:pt>
                <c:pt idx="120">
                  <c:v>150.16209400000025</c:v>
                </c:pt>
                <c:pt idx="121">
                  <c:v>151.40335700000014</c:v>
                </c:pt>
                <c:pt idx="122">
                  <c:v>152.63334900000018</c:v>
                </c:pt>
                <c:pt idx="123">
                  <c:v>153.86551400000008</c:v>
                </c:pt>
                <c:pt idx="124">
                  <c:v>155.09521700000005</c:v>
                </c:pt>
                <c:pt idx="125">
                  <c:v>156.32306000000017</c:v>
                </c:pt>
                <c:pt idx="126">
                  <c:v>157.55110100000002</c:v>
                </c:pt>
                <c:pt idx="127">
                  <c:v>158.77985200000012</c:v>
                </c:pt>
                <c:pt idx="128">
                  <c:v>160.01515700000027</c:v>
                </c:pt>
                <c:pt idx="129">
                  <c:v>161.24519000000009</c:v>
                </c:pt>
                <c:pt idx="130">
                  <c:v>162.47762300000022</c:v>
                </c:pt>
                <c:pt idx="131">
                  <c:v>163.71966500000008</c:v>
                </c:pt>
                <c:pt idx="132">
                  <c:v>164.9572720000001</c:v>
                </c:pt>
                <c:pt idx="133">
                  <c:v>166.19604900000013</c:v>
                </c:pt>
                <c:pt idx="134">
                  <c:v>167.42645900000025</c:v>
                </c:pt>
                <c:pt idx="135">
                  <c:v>168.66245500000014</c:v>
                </c:pt>
                <c:pt idx="136">
                  <c:v>169.89321999999993</c:v>
                </c:pt>
                <c:pt idx="137">
                  <c:v>171.34088999999994</c:v>
                </c:pt>
                <c:pt idx="138">
                  <c:v>172.57577900000024</c:v>
                </c:pt>
                <c:pt idx="139">
                  <c:v>173.80801700000029</c:v>
                </c:pt>
                <c:pt idx="140">
                  <c:v>175.0378410000003</c:v>
                </c:pt>
                <c:pt idx="141">
                  <c:v>176.26531199999999</c:v>
                </c:pt>
                <c:pt idx="142">
                  <c:v>177.49575400000003</c:v>
                </c:pt>
                <c:pt idx="143">
                  <c:v>178.72564899999998</c:v>
                </c:pt>
                <c:pt idx="144">
                  <c:v>179.95342200000005</c:v>
                </c:pt>
                <c:pt idx="145">
                  <c:v>181.18423299999995</c:v>
                </c:pt>
                <c:pt idx="146">
                  <c:v>182.41690300000027</c:v>
                </c:pt>
                <c:pt idx="147">
                  <c:v>183.64447800000016</c:v>
                </c:pt>
                <c:pt idx="148">
                  <c:v>184.87208400000009</c:v>
                </c:pt>
                <c:pt idx="149">
                  <c:v>186.10016399999995</c:v>
                </c:pt>
                <c:pt idx="150">
                  <c:v>187.32788299999993</c:v>
                </c:pt>
                <c:pt idx="151">
                  <c:v>188.55584500000032</c:v>
                </c:pt>
                <c:pt idx="152">
                  <c:v>189.78369900000007</c:v>
                </c:pt>
                <c:pt idx="153">
                  <c:v>191.01331500000015</c:v>
                </c:pt>
                <c:pt idx="154">
                  <c:v>192.44911600000023</c:v>
                </c:pt>
                <c:pt idx="155">
                  <c:v>193.68161499999997</c:v>
                </c:pt>
                <c:pt idx="156">
                  <c:v>194.9098640000002</c:v>
                </c:pt>
                <c:pt idx="157">
                  <c:v>196.13873899999999</c:v>
                </c:pt>
                <c:pt idx="158">
                  <c:v>197.36647700000003</c:v>
                </c:pt>
                <c:pt idx="159">
                  <c:v>198.604871</c:v>
                </c:pt>
                <c:pt idx="160">
                  <c:v>199.83634800000027</c:v>
                </c:pt>
                <c:pt idx="161">
                  <c:v>201.07487500000025</c:v>
                </c:pt>
                <c:pt idx="162">
                  <c:v>202.30805899999996</c:v>
                </c:pt>
                <c:pt idx="163">
                  <c:v>203.53655000000026</c:v>
                </c:pt>
                <c:pt idx="164">
                  <c:v>204.767245</c:v>
                </c:pt>
                <c:pt idx="165">
                  <c:v>206.007251</c:v>
                </c:pt>
                <c:pt idx="166">
                  <c:v>207.23968700000023</c:v>
                </c:pt>
                <c:pt idx="167">
                  <c:v>208.47652800000014</c:v>
                </c:pt>
                <c:pt idx="168">
                  <c:v>209.70618899999999</c:v>
                </c:pt>
                <c:pt idx="169">
                  <c:v>210.93443900000011</c:v>
                </c:pt>
                <c:pt idx="170">
                  <c:v>212.1631010000001</c:v>
                </c:pt>
                <c:pt idx="171">
                  <c:v>213.59760099999994</c:v>
                </c:pt>
                <c:pt idx="172">
                  <c:v>214.82629700000007</c:v>
                </c:pt>
                <c:pt idx="173">
                  <c:v>216.05644600000005</c:v>
                </c:pt>
                <c:pt idx="174">
                  <c:v>217.28655900000012</c:v>
                </c:pt>
                <c:pt idx="175">
                  <c:v>218.51970800000026</c:v>
                </c:pt>
                <c:pt idx="176">
                  <c:v>219.75087400000029</c:v>
                </c:pt>
                <c:pt idx="177">
                  <c:v>220.99160600000005</c:v>
                </c:pt>
                <c:pt idx="178">
                  <c:v>222.22252500000013</c:v>
                </c:pt>
                <c:pt idx="179">
                  <c:v>223.45120900000029</c:v>
                </c:pt>
                <c:pt idx="180">
                  <c:v>224.68956500000013</c:v>
                </c:pt>
                <c:pt idx="181">
                  <c:v>225.92215000000033</c:v>
                </c:pt>
                <c:pt idx="182">
                  <c:v>227.16729600000008</c:v>
                </c:pt>
                <c:pt idx="183">
                  <c:v>228.39551900000015</c:v>
                </c:pt>
                <c:pt idx="184">
                  <c:v>229.62262700000019</c:v>
                </c:pt>
                <c:pt idx="185">
                  <c:v>230.85008900000003</c:v>
                </c:pt>
                <c:pt idx="186">
                  <c:v>232.07810800000016</c:v>
                </c:pt>
                <c:pt idx="187">
                  <c:v>233.31034700000009</c:v>
                </c:pt>
                <c:pt idx="188">
                  <c:v>234.76176100000021</c:v>
                </c:pt>
                <c:pt idx="189">
                  <c:v>235.99357200000031</c:v>
                </c:pt>
                <c:pt idx="190">
                  <c:v>237.2280310000001</c:v>
                </c:pt>
                <c:pt idx="191">
                  <c:v>238.45648500000016</c:v>
                </c:pt>
                <c:pt idx="192">
                  <c:v>239.6943940000001</c:v>
                </c:pt>
                <c:pt idx="193">
                  <c:v>240.92292799999996</c:v>
                </c:pt>
                <c:pt idx="194">
                  <c:v>242.15889400000015</c:v>
                </c:pt>
                <c:pt idx="195">
                  <c:v>243.3954520000002</c:v>
                </c:pt>
                <c:pt idx="196">
                  <c:v>244.62506200000007</c:v>
                </c:pt>
                <c:pt idx="197">
                  <c:v>245.85623100000021</c:v>
                </c:pt>
                <c:pt idx="198">
                  <c:v>247.08520300000009</c:v>
                </c:pt>
                <c:pt idx="199">
                  <c:v>248.31394600000021</c:v>
                </c:pt>
                <c:pt idx="200">
                  <c:v>249.54824300000018</c:v>
                </c:pt>
                <c:pt idx="201">
                  <c:v>250.77784400000019</c:v>
                </c:pt>
                <c:pt idx="202">
                  <c:v>252.0061410000003</c:v>
                </c:pt>
                <c:pt idx="203">
                  <c:v>253.23347400000011</c:v>
                </c:pt>
                <c:pt idx="204">
                  <c:v>254.46378200000026</c:v>
                </c:pt>
                <c:pt idx="205">
                  <c:v>255.89978800000017</c:v>
                </c:pt>
                <c:pt idx="206">
                  <c:v>257.1342810000001</c:v>
                </c:pt>
                <c:pt idx="207">
                  <c:v>258.3630720000001</c:v>
                </c:pt>
                <c:pt idx="208">
                  <c:v>259.59578899999997</c:v>
                </c:pt>
                <c:pt idx="209">
                  <c:v>260.82362200000034</c:v>
                </c:pt>
                <c:pt idx="210">
                  <c:v>262.05120000000034</c:v>
                </c:pt>
                <c:pt idx="211">
                  <c:v>263.29441900000029</c:v>
                </c:pt>
                <c:pt idx="212">
                  <c:v>264.52197300000034</c:v>
                </c:pt>
                <c:pt idx="213">
                  <c:v>265.75781300000017</c:v>
                </c:pt>
                <c:pt idx="214">
                  <c:v>266.99528700000019</c:v>
                </c:pt>
                <c:pt idx="215">
                  <c:v>268.23145599999998</c:v>
                </c:pt>
                <c:pt idx="216">
                  <c:v>269.46109999999999</c:v>
                </c:pt>
                <c:pt idx="217">
                  <c:v>270.68946200000028</c:v>
                </c:pt>
                <c:pt idx="218">
                  <c:v>271.91890100000001</c:v>
                </c:pt>
                <c:pt idx="219">
                  <c:v>273.14692000000014</c:v>
                </c:pt>
                <c:pt idx="220">
                  <c:v>274.37494199999992</c:v>
                </c:pt>
                <c:pt idx="221">
                  <c:v>275.60372200000029</c:v>
                </c:pt>
                <c:pt idx="222">
                  <c:v>277.04964100000007</c:v>
                </c:pt>
                <c:pt idx="223">
                  <c:v>278.27754099999993</c:v>
                </c:pt>
                <c:pt idx="224">
                  <c:v>279.50570700000026</c:v>
                </c:pt>
                <c:pt idx="225">
                  <c:v>280.73554700000022</c:v>
                </c:pt>
                <c:pt idx="226">
                  <c:v>281.97028100000034</c:v>
                </c:pt>
                <c:pt idx="227">
                  <c:v>283.20059200000014</c:v>
                </c:pt>
                <c:pt idx="228">
                  <c:v>284.42911300000014</c:v>
                </c:pt>
                <c:pt idx="229">
                  <c:v>285.65835600000037</c:v>
                </c:pt>
                <c:pt idx="230">
                  <c:v>286.88648000000012</c:v>
                </c:pt>
                <c:pt idx="231">
                  <c:v>288.11542400000008</c:v>
                </c:pt>
                <c:pt idx="232">
                  <c:v>289.35083000000031</c:v>
                </c:pt>
                <c:pt idx="233">
                  <c:v>291.79642300000023</c:v>
                </c:pt>
                <c:pt idx="234">
                  <c:v>294.2395120000001</c:v>
                </c:pt>
                <c:pt idx="235">
                  <c:v>296.68276200000037</c:v>
                </c:pt>
                <c:pt idx="236">
                  <c:v>298.11638700000003</c:v>
                </c:pt>
                <c:pt idx="237">
                  <c:v>301.28798899999992</c:v>
                </c:pt>
                <c:pt idx="238">
                  <c:v>302.7002080000002</c:v>
                </c:pt>
                <c:pt idx="239">
                  <c:v>304.1121790000002</c:v>
                </c:pt>
                <c:pt idx="240">
                  <c:v>305.52550500000007</c:v>
                </c:pt>
                <c:pt idx="241">
                  <c:v>306.93727800000033</c:v>
                </c:pt>
                <c:pt idx="242">
                  <c:v>308.34953399999995</c:v>
                </c:pt>
                <c:pt idx="243">
                  <c:v>310.02608499999997</c:v>
                </c:pt>
                <c:pt idx="244">
                  <c:v>311.4381900000003</c:v>
                </c:pt>
                <c:pt idx="245">
                  <c:v>312.85054300000002</c:v>
                </c:pt>
                <c:pt idx="246">
                  <c:v>314.26329699999997</c:v>
                </c:pt>
                <c:pt idx="247">
                  <c:v>315.67990099999997</c:v>
                </c:pt>
                <c:pt idx="248">
                  <c:v>317.09230300000036</c:v>
                </c:pt>
              </c:numCache>
            </c:numRef>
          </c:xVal>
          <c:yVal>
            <c:numRef>
              <c:f>'react04-flow'!$D$3:$D$254</c:f>
              <c:numCache>
                <c:formatCode>General</c:formatCode>
                <c:ptCount val="252"/>
                <c:pt idx="0">
                  <c:v>648</c:v>
                </c:pt>
                <c:pt idx="1">
                  <c:v>647</c:v>
                </c:pt>
                <c:pt idx="2">
                  <c:v>643</c:v>
                </c:pt>
                <c:pt idx="3">
                  <c:v>640</c:v>
                </c:pt>
                <c:pt idx="4">
                  <c:v>637</c:v>
                </c:pt>
                <c:pt idx="5">
                  <c:v>634</c:v>
                </c:pt>
                <c:pt idx="6">
                  <c:v>631</c:v>
                </c:pt>
                <c:pt idx="7">
                  <c:v>629</c:v>
                </c:pt>
                <c:pt idx="8">
                  <c:v>626</c:v>
                </c:pt>
                <c:pt idx="9">
                  <c:v>623</c:v>
                </c:pt>
                <c:pt idx="10">
                  <c:v>620</c:v>
                </c:pt>
                <c:pt idx="11">
                  <c:v>617</c:v>
                </c:pt>
                <c:pt idx="12">
                  <c:v>615</c:v>
                </c:pt>
                <c:pt idx="13">
                  <c:v>612</c:v>
                </c:pt>
                <c:pt idx="14">
                  <c:v>609</c:v>
                </c:pt>
                <c:pt idx="15">
                  <c:v>607</c:v>
                </c:pt>
                <c:pt idx="16">
                  <c:v>604</c:v>
                </c:pt>
                <c:pt idx="17">
                  <c:v>601</c:v>
                </c:pt>
                <c:pt idx="18">
                  <c:v>598</c:v>
                </c:pt>
                <c:pt idx="19">
                  <c:v>595</c:v>
                </c:pt>
                <c:pt idx="20">
                  <c:v>593</c:v>
                </c:pt>
                <c:pt idx="21">
                  <c:v>591</c:v>
                </c:pt>
                <c:pt idx="22">
                  <c:v>588</c:v>
                </c:pt>
                <c:pt idx="23">
                  <c:v>585</c:v>
                </c:pt>
                <c:pt idx="24">
                  <c:v>583</c:v>
                </c:pt>
                <c:pt idx="25">
                  <c:v>580</c:v>
                </c:pt>
                <c:pt idx="26">
                  <c:v>578</c:v>
                </c:pt>
                <c:pt idx="27">
                  <c:v>575</c:v>
                </c:pt>
                <c:pt idx="28">
                  <c:v>573</c:v>
                </c:pt>
                <c:pt idx="29">
                  <c:v>570</c:v>
                </c:pt>
                <c:pt idx="30">
                  <c:v>568</c:v>
                </c:pt>
                <c:pt idx="31">
                  <c:v>565</c:v>
                </c:pt>
                <c:pt idx="32">
                  <c:v>563</c:v>
                </c:pt>
                <c:pt idx="33">
                  <c:v>560</c:v>
                </c:pt>
                <c:pt idx="34">
                  <c:v>558</c:v>
                </c:pt>
                <c:pt idx="35">
                  <c:v>555</c:v>
                </c:pt>
                <c:pt idx="36">
                  <c:v>552</c:v>
                </c:pt>
                <c:pt idx="37">
                  <c:v>550</c:v>
                </c:pt>
                <c:pt idx="38">
                  <c:v>547</c:v>
                </c:pt>
                <c:pt idx="39">
                  <c:v>545</c:v>
                </c:pt>
                <c:pt idx="40">
                  <c:v>543</c:v>
                </c:pt>
                <c:pt idx="41">
                  <c:v>540</c:v>
                </c:pt>
                <c:pt idx="42">
                  <c:v>538</c:v>
                </c:pt>
                <c:pt idx="43">
                  <c:v>535</c:v>
                </c:pt>
                <c:pt idx="44">
                  <c:v>533</c:v>
                </c:pt>
                <c:pt idx="45">
                  <c:v>530</c:v>
                </c:pt>
                <c:pt idx="46">
                  <c:v>528</c:v>
                </c:pt>
                <c:pt idx="47">
                  <c:v>525</c:v>
                </c:pt>
                <c:pt idx="48">
                  <c:v>523</c:v>
                </c:pt>
                <c:pt idx="49">
                  <c:v>520</c:v>
                </c:pt>
                <c:pt idx="50">
                  <c:v>518</c:v>
                </c:pt>
                <c:pt idx="51">
                  <c:v>515</c:v>
                </c:pt>
                <c:pt idx="52">
                  <c:v>513</c:v>
                </c:pt>
                <c:pt idx="53">
                  <c:v>510</c:v>
                </c:pt>
                <c:pt idx="54">
                  <c:v>508</c:v>
                </c:pt>
                <c:pt idx="55">
                  <c:v>506</c:v>
                </c:pt>
                <c:pt idx="56">
                  <c:v>503</c:v>
                </c:pt>
                <c:pt idx="57">
                  <c:v>501</c:v>
                </c:pt>
                <c:pt idx="58">
                  <c:v>498</c:v>
                </c:pt>
                <c:pt idx="59">
                  <c:v>496</c:v>
                </c:pt>
                <c:pt idx="60">
                  <c:v>494</c:v>
                </c:pt>
                <c:pt idx="61">
                  <c:v>491</c:v>
                </c:pt>
                <c:pt idx="62">
                  <c:v>489</c:v>
                </c:pt>
                <c:pt idx="63">
                  <c:v>486</c:v>
                </c:pt>
                <c:pt idx="64">
                  <c:v>484</c:v>
                </c:pt>
                <c:pt idx="65">
                  <c:v>482</c:v>
                </c:pt>
                <c:pt idx="66">
                  <c:v>479</c:v>
                </c:pt>
                <c:pt idx="67">
                  <c:v>477</c:v>
                </c:pt>
                <c:pt idx="68">
                  <c:v>474</c:v>
                </c:pt>
                <c:pt idx="69">
                  <c:v>472</c:v>
                </c:pt>
                <c:pt idx="70">
                  <c:v>469</c:v>
                </c:pt>
                <c:pt idx="71">
                  <c:v>467</c:v>
                </c:pt>
                <c:pt idx="72">
                  <c:v>465</c:v>
                </c:pt>
                <c:pt idx="73">
                  <c:v>462</c:v>
                </c:pt>
                <c:pt idx="74">
                  <c:v>460</c:v>
                </c:pt>
                <c:pt idx="75">
                  <c:v>457</c:v>
                </c:pt>
                <c:pt idx="76">
                  <c:v>455</c:v>
                </c:pt>
                <c:pt idx="77">
                  <c:v>452</c:v>
                </c:pt>
                <c:pt idx="78">
                  <c:v>450</c:v>
                </c:pt>
                <c:pt idx="79">
                  <c:v>448</c:v>
                </c:pt>
                <c:pt idx="80">
                  <c:v>445</c:v>
                </c:pt>
                <c:pt idx="81">
                  <c:v>443</c:v>
                </c:pt>
                <c:pt idx="82">
                  <c:v>441</c:v>
                </c:pt>
                <c:pt idx="83">
                  <c:v>438</c:v>
                </c:pt>
                <c:pt idx="84">
                  <c:v>436</c:v>
                </c:pt>
                <c:pt idx="85">
                  <c:v>434</c:v>
                </c:pt>
                <c:pt idx="86">
                  <c:v>431</c:v>
                </c:pt>
                <c:pt idx="87">
                  <c:v>428</c:v>
                </c:pt>
                <c:pt idx="88">
                  <c:v>426</c:v>
                </c:pt>
                <c:pt idx="89">
                  <c:v>424</c:v>
                </c:pt>
                <c:pt idx="90">
                  <c:v>421</c:v>
                </c:pt>
                <c:pt idx="91">
                  <c:v>419</c:v>
                </c:pt>
                <c:pt idx="92">
                  <c:v>417</c:v>
                </c:pt>
                <c:pt idx="93">
                  <c:v>414</c:v>
                </c:pt>
                <c:pt idx="94">
                  <c:v>412</c:v>
                </c:pt>
                <c:pt idx="95">
                  <c:v>410</c:v>
                </c:pt>
                <c:pt idx="96">
                  <c:v>407</c:v>
                </c:pt>
                <c:pt idx="97">
                  <c:v>405</c:v>
                </c:pt>
                <c:pt idx="98">
                  <c:v>402</c:v>
                </c:pt>
                <c:pt idx="99">
                  <c:v>400</c:v>
                </c:pt>
                <c:pt idx="100">
                  <c:v>398</c:v>
                </c:pt>
                <c:pt idx="101">
                  <c:v>395</c:v>
                </c:pt>
                <c:pt idx="102">
                  <c:v>393</c:v>
                </c:pt>
                <c:pt idx="103">
                  <c:v>391</c:v>
                </c:pt>
                <c:pt idx="104">
                  <c:v>388</c:v>
                </c:pt>
                <c:pt idx="105">
                  <c:v>386</c:v>
                </c:pt>
                <c:pt idx="106">
                  <c:v>383</c:v>
                </c:pt>
                <c:pt idx="107">
                  <c:v>381</c:v>
                </c:pt>
                <c:pt idx="108">
                  <c:v>378</c:v>
                </c:pt>
                <c:pt idx="109">
                  <c:v>376</c:v>
                </c:pt>
                <c:pt idx="110">
                  <c:v>374</c:v>
                </c:pt>
                <c:pt idx="111">
                  <c:v>371</c:v>
                </c:pt>
                <c:pt idx="112">
                  <c:v>369</c:v>
                </c:pt>
                <c:pt idx="113">
                  <c:v>366</c:v>
                </c:pt>
                <c:pt idx="114">
                  <c:v>363</c:v>
                </c:pt>
                <c:pt idx="115">
                  <c:v>360</c:v>
                </c:pt>
                <c:pt idx="116">
                  <c:v>358</c:v>
                </c:pt>
                <c:pt idx="117">
                  <c:v>356</c:v>
                </c:pt>
                <c:pt idx="118">
                  <c:v>354</c:v>
                </c:pt>
                <c:pt idx="119">
                  <c:v>351</c:v>
                </c:pt>
                <c:pt idx="120">
                  <c:v>349</c:v>
                </c:pt>
                <c:pt idx="121">
                  <c:v>346</c:v>
                </c:pt>
                <c:pt idx="122">
                  <c:v>344</c:v>
                </c:pt>
                <c:pt idx="123">
                  <c:v>341</c:v>
                </c:pt>
                <c:pt idx="124">
                  <c:v>339</c:v>
                </c:pt>
                <c:pt idx="125">
                  <c:v>337</c:v>
                </c:pt>
                <c:pt idx="126">
                  <c:v>334</c:v>
                </c:pt>
                <c:pt idx="127">
                  <c:v>332</c:v>
                </c:pt>
                <c:pt idx="128">
                  <c:v>330</c:v>
                </c:pt>
                <c:pt idx="129">
                  <c:v>327</c:v>
                </c:pt>
                <c:pt idx="130">
                  <c:v>325</c:v>
                </c:pt>
                <c:pt idx="131">
                  <c:v>322</c:v>
                </c:pt>
                <c:pt idx="132">
                  <c:v>320</c:v>
                </c:pt>
                <c:pt idx="133">
                  <c:v>317</c:v>
                </c:pt>
                <c:pt idx="134">
                  <c:v>315</c:v>
                </c:pt>
                <c:pt idx="135">
                  <c:v>313</c:v>
                </c:pt>
                <c:pt idx="136">
                  <c:v>310</c:v>
                </c:pt>
                <c:pt idx="137">
                  <c:v>308</c:v>
                </c:pt>
                <c:pt idx="138">
                  <c:v>305</c:v>
                </c:pt>
                <c:pt idx="139">
                  <c:v>303</c:v>
                </c:pt>
                <c:pt idx="140">
                  <c:v>300</c:v>
                </c:pt>
                <c:pt idx="141">
                  <c:v>298</c:v>
                </c:pt>
                <c:pt idx="142">
                  <c:v>296</c:v>
                </c:pt>
                <c:pt idx="143">
                  <c:v>293</c:v>
                </c:pt>
                <c:pt idx="144">
                  <c:v>291</c:v>
                </c:pt>
                <c:pt idx="145">
                  <c:v>288</c:v>
                </c:pt>
                <c:pt idx="146">
                  <c:v>286</c:v>
                </c:pt>
                <c:pt idx="147">
                  <c:v>284</c:v>
                </c:pt>
                <c:pt idx="148">
                  <c:v>281</c:v>
                </c:pt>
                <c:pt idx="149">
                  <c:v>279</c:v>
                </c:pt>
                <c:pt idx="150">
                  <c:v>276</c:v>
                </c:pt>
                <c:pt idx="151">
                  <c:v>274</c:v>
                </c:pt>
                <c:pt idx="152">
                  <c:v>272</c:v>
                </c:pt>
                <c:pt idx="153">
                  <c:v>269</c:v>
                </c:pt>
                <c:pt idx="154">
                  <c:v>266</c:v>
                </c:pt>
                <c:pt idx="155">
                  <c:v>264</c:v>
                </c:pt>
                <c:pt idx="156">
                  <c:v>261</c:v>
                </c:pt>
                <c:pt idx="157">
                  <c:v>259</c:v>
                </c:pt>
                <c:pt idx="158">
                  <c:v>257</c:v>
                </c:pt>
                <c:pt idx="159">
                  <c:v>254</c:v>
                </c:pt>
                <c:pt idx="160">
                  <c:v>252</c:v>
                </c:pt>
                <c:pt idx="161">
                  <c:v>249</c:v>
                </c:pt>
                <c:pt idx="162">
                  <c:v>247</c:v>
                </c:pt>
                <c:pt idx="163">
                  <c:v>244</c:v>
                </c:pt>
                <c:pt idx="164">
                  <c:v>242</c:v>
                </c:pt>
                <c:pt idx="165">
                  <c:v>240</c:v>
                </c:pt>
                <c:pt idx="166">
                  <c:v>237</c:v>
                </c:pt>
                <c:pt idx="167">
                  <c:v>235</c:v>
                </c:pt>
                <c:pt idx="168">
                  <c:v>232</c:v>
                </c:pt>
                <c:pt idx="169">
                  <c:v>230</c:v>
                </c:pt>
                <c:pt idx="170">
                  <c:v>227</c:v>
                </c:pt>
                <c:pt idx="171">
                  <c:v>224</c:v>
                </c:pt>
                <c:pt idx="172">
                  <c:v>222</c:v>
                </c:pt>
                <c:pt idx="173">
                  <c:v>220</c:v>
                </c:pt>
                <c:pt idx="174">
                  <c:v>217</c:v>
                </c:pt>
                <c:pt idx="175">
                  <c:v>215</c:v>
                </c:pt>
                <c:pt idx="176">
                  <c:v>212</c:v>
                </c:pt>
                <c:pt idx="177">
                  <c:v>210</c:v>
                </c:pt>
                <c:pt idx="178">
                  <c:v>207</c:v>
                </c:pt>
                <c:pt idx="179">
                  <c:v>205</c:v>
                </c:pt>
                <c:pt idx="180">
                  <c:v>202</c:v>
                </c:pt>
                <c:pt idx="181">
                  <c:v>200</c:v>
                </c:pt>
                <c:pt idx="182">
                  <c:v>197</c:v>
                </c:pt>
                <c:pt idx="183">
                  <c:v>195</c:v>
                </c:pt>
                <c:pt idx="184">
                  <c:v>192</c:v>
                </c:pt>
                <c:pt idx="185">
                  <c:v>190</c:v>
                </c:pt>
                <c:pt idx="186">
                  <c:v>187</c:v>
                </c:pt>
                <c:pt idx="187">
                  <c:v>185</c:v>
                </c:pt>
                <c:pt idx="188">
                  <c:v>182</c:v>
                </c:pt>
                <c:pt idx="189">
                  <c:v>179</c:v>
                </c:pt>
                <c:pt idx="190">
                  <c:v>176</c:v>
                </c:pt>
                <c:pt idx="191">
                  <c:v>174</c:v>
                </c:pt>
                <c:pt idx="192">
                  <c:v>172</c:v>
                </c:pt>
                <c:pt idx="193">
                  <c:v>169</c:v>
                </c:pt>
                <c:pt idx="194">
                  <c:v>166</c:v>
                </c:pt>
                <c:pt idx="195">
                  <c:v>164</c:v>
                </c:pt>
                <c:pt idx="196">
                  <c:v>161</c:v>
                </c:pt>
                <c:pt idx="197">
                  <c:v>159</c:v>
                </c:pt>
                <c:pt idx="198">
                  <c:v>156</c:v>
                </c:pt>
                <c:pt idx="199">
                  <c:v>154</c:v>
                </c:pt>
                <c:pt idx="200">
                  <c:v>151</c:v>
                </c:pt>
                <c:pt idx="201">
                  <c:v>148</c:v>
                </c:pt>
                <c:pt idx="202">
                  <c:v>146</c:v>
                </c:pt>
                <c:pt idx="203">
                  <c:v>143</c:v>
                </c:pt>
                <c:pt idx="204">
                  <c:v>140</c:v>
                </c:pt>
                <c:pt idx="205">
                  <c:v>138</c:v>
                </c:pt>
                <c:pt idx="206">
                  <c:v>135</c:v>
                </c:pt>
                <c:pt idx="207">
                  <c:v>132</c:v>
                </c:pt>
                <c:pt idx="208">
                  <c:v>129</c:v>
                </c:pt>
                <c:pt idx="209">
                  <c:v>127</c:v>
                </c:pt>
                <c:pt idx="210">
                  <c:v>124</c:v>
                </c:pt>
                <c:pt idx="211">
                  <c:v>121</c:v>
                </c:pt>
                <c:pt idx="212">
                  <c:v>119</c:v>
                </c:pt>
                <c:pt idx="213">
                  <c:v>116</c:v>
                </c:pt>
                <c:pt idx="214">
                  <c:v>113</c:v>
                </c:pt>
                <c:pt idx="215">
                  <c:v>111</c:v>
                </c:pt>
                <c:pt idx="216">
                  <c:v>108</c:v>
                </c:pt>
                <c:pt idx="217">
                  <c:v>106</c:v>
                </c:pt>
                <c:pt idx="218">
                  <c:v>103</c:v>
                </c:pt>
                <c:pt idx="219">
                  <c:v>101</c:v>
                </c:pt>
                <c:pt idx="220">
                  <c:v>98</c:v>
                </c:pt>
                <c:pt idx="221">
                  <c:v>95.5</c:v>
                </c:pt>
                <c:pt idx="222">
                  <c:v>92.8</c:v>
                </c:pt>
                <c:pt idx="223">
                  <c:v>90.5</c:v>
                </c:pt>
                <c:pt idx="224">
                  <c:v>88.4</c:v>
                </c:pt>
                <c:pt idx="225">
                  <c:v>86.5</c:v>
                </c:pt>
                <c:pt idx="226">
                  <c:v>84.5</c:v>
                </c:pt>
                <c:pt idx="227">
                  <c:v>82.8</c:v>
                </c:pt>
                <c:pt idx="228">
                  <c:v>81.099999999999994</c:v>
                </c:pt>
                <c:pt idx="229">
                  <c:v>79.599999999999994</c:v>
                </c:pt>
                <c:pt idx="230">
                  <c:v>78.099999999999994</c:v>
                </c:pt>
                <c:pt idx="231">
                  <c:v>76.8</c:v>
                </c:pt>
                <c:pt idx="232">
                  <c:v>75.5</c:v>
                </c:pt>
                <c:pt idx="233">
                  <c:v>41.3</c:v>
                </c:pt>
                <c:pt idx="234">
                  <c:v>36.4</c:v>
                </c:pt>
                <c:pt idx="235">
                  <c:v>33.299999999999997</c:v>
                </c:pt>
                <c:pt idx="236">
                  <c:v>55.3</c:v>
                </c:pt>
                <c:pt idx="237">
                  <c:v>62.5</c:v>
                </c:pt>
                <c:pt idx="238">
                  <c:v>75.2</c:v>
                </c:pt>
                <c:pt idx="239">
                  <c:v>77.099999999999994</c:v>
                </c:pt>
                <c:pt idx="240">
                  <c:v>77.5</c:v>
                </c:pt>
                <c:pt idx="241">
                  <c:v>77.599999999999994</c:v>
                </c:pt>
                <c:pt idx="242">
                  <c:v>77.599999999999994</c:v>
                </c:pt>
                <c:pt idx="243">
                  <c:v>15.3</c:v>
                </c:pt>
                <c:pt idx="244">
                  <c:v>8.8800000000000008</c:v>
                </c:pt>
                <c:pt idx="245">
                  <c:v>5.3</c:v>
                </c:pt>
                <c:pt idx="246">
                  <c:v>3.52</c:v>
                </c:pt>
                <c:pt idx="247">
                  <c:v>2.46</c:v>
                </c:pt>
                <c:pt idx="248">
                  <c:v>1.79</c:v>
                </c:pt>
              </c:numCache>
            </c:numRef>
          </c:yVal>
          <c:smooth val="1"/>
          <c:extLst>
            <c:ext xmlns:c16="http://schemas.microsoft.com/office/drawing/2014/chart" uri="{C3380CC4-5D6E-409C-BE32-E72D297353CC}">
              <c16:uniqueId val="{00000000-B4A8-4B00-903C-9733F0ED9C9C}"/>
            </c:ext>
          </c:extLst>
        </c:ser>
        <c:ser>
          <c:idx val="2"/>
          <c:order val="1"/>
          <c:tx>
            <c:strRef>
              <c:f>'react04-flow'!$F$1</c:f>
              <c:strCache>
                <c:ptCount val="1"/>
                <c:pt idx="0">
                  <c:v>Smoke Bank 1</c:v>
                </c:pt>
              </c:strCache>
            </c:strRef>
          </c:tx>
          <c:spPr>
            <a:ln w="28575" cap="rnd">
              <a:solidFill>
                <a:schemeClr val="accent3"/>
              </a:solidFill>
              <a:round/>
            </a:ln>
            <a:effectLst/>
          </c:spPr>
          <c:marker>
            <c:symbol val="none"/>
          </c:marker>
          <c:xVal>
            <c:numRef>
              <c:f>'react04-flow'!$F$3:$F$4</c:f>
              <c:numCache>
                <c:formatCode>General</c:formatCode>
                <c:ptCount val="2"/>
                <c:pt idx="0">
                  <c:v>0</c:v>
                </c:pt>
                <c:pt idx="1">
                  <c:v>0</c:v>
                </c:pt>
              </c:numCache>
            </c:numRef>
          </c:xVal>
          <c:yVal>
            <c:numRef>
              <c:f>'react04-flow'!$G$3:$G$4</c:f>
              <c:numCache>
                <c:formatCode>General</c:formatCode>
                <c:ptCount val="2"/>
                <c:pt idx="0">
                  <c:v>0</c:v>
                </c:pt>
                <c:pt idx="1">
                  <c:v>700</c:v>
                </c:pt>
              </c:numCache>
            </c:numRef>
          </c:yVal>
          <c:smooth val="1"/>
          <c:extLst>
            <c:ext xmlns:c16="http://schemas.microsoft.com/office/drawing/2014/chart" uri="{C3380CC4-5D6E-409C-BE32-E72D297353CC}">
              <c16:uniqueId val="{00000001-B4A8-4B00-903C-9733F0ED9C9C}"/>
            </c:ext>
          </c:extLst>
        </c:ser>
        <c:ser>
          <c:idx val="3"/>
          <c:order val="2"/>
          <c:tx>
            <c:strRef>
              <c:f>'react04-flow'!$G$1</c:f>
              <c:strCache>
                <c:ptCount val="1"/>
                <c:pt idx="0">
                  <c:v>Smoke Bank 2</c:v>
                </c:pt>
              </c:strCache>
            </c:strRef>
          </c:tx>
          <c:spPr>
            <a:ln w="28575" cap="rnd">
              <a:solidFill>
                <a:schemeClr val="accent4"/>
              </a:solidFill>
              <a:round/>
            </a:ln>
            <a:effectLst/>
          </c:spPr>
          <c:marker>
            <c:symbol val="none"/>
          </c:marker>
          <c:dPt>
            <c:idx val="1"/>
            <c:marker>
              <c:symbol val="none"/>
            </c:marker>
            <c:bubble3D val="0"/>
            <c:extLst>
              <c:ext xmlns:c16="http://schemas.microsoft.com/office/drawing/2014/chart" uri="{C3380CC4-5D6E-409C-BE32-E72D297353CC}">
                <c16:uniqueId val="{00000002-B4A8-4B00-903C-9733F0ED9C9C}"/>
              </c:ext>
            </c:extLst>
          </c:dPt>
          <c:xVal>
            <c:numRef>
              <c:f>'react04-flow'!$F$5:$F$6</c:f>
              <c:numCache>
                <c:formatCode>General</c:formatCode>
                <c:ptCount val="2"/>
                <c:pt idx="0">
                  <c:v>150</c:v>
                </c:pt>
                <c:pt idx="1">
                  <c:v>150</c:v>
                </c:pt>
              </c:numCache>
            </c:numRef>
          </c:xVal>
          <c:yVal>
            <c:numRef>
              <c:f>'react04-flow'!$G$5:$G$6</c:f>
              <c:numCache>
                <c:formatCode>General</c:formatCode>
                <c:ptCount val="2"/>
                <c:pt idx="0">
                  <c:v>0</c:v>
                </c:pt>
                <c:pt idx="1">
                  <c:v>700</c:v>
                </c:pt>
              </c:numCache>
            </c:numRef>
          </c:yVal>
          <c:smooth val="1"/>
          <c:extLst>
            <c:ext xmlns:c16="http://schemas.microsoft.com/office/drawing/2014/chart" uri="{C3380CC4-5D6E-409C-BE32-E72D297353CC}">
              <c16:uniqueId val="{00000003-B4A8-4B00-903C-9733F0ED9C9C}"/>
            </c:ext>
          </c:extLst>
        </c:ser>
        <c:dLbls>
          <c:showLegendKey val="0"/>
          <c:showVal val="0"/>
          <c:showCatName val="0"/>
          <c:showSerName val="0"/>
          <c:showPercent val="0"/>
          <c:showBubbleSize val="0"/>
        </c:dLbls>
        <c:axId val="599645216"/>
        <c:axId val="599650624"/>
      </c:scatterChart>
      <c:scatterChart>
        <c:scatterStyle val="smoothMarker"/>
        <c:varyColors val="0"/>
        <c:ser>
          <c:idx val="1"/>
          <c:order val="3"/>
          <c:tx>
            <c:strRef>
              <c:f>'react04-flow'!$E$1:$E$2</c:f>
              <c:strCache>
                <c:ptCount val="2"/>
                <c:pt idx="0">
                  <c:v>Volumetric Flow</c:v>
                </c:pt>
              </c:strCache>
            </c:strRef>
          </c:tx>
          <c:spPr>
            <a:ln w="28575" cap="rnd">
              <a:solidFill>
                <a:schemeClr val="accent2"/>
              </a:solidFill>
              <a:round/>
            </a:ln>
            <a:effectLst/>
          </c:spPr>
          <c:marker>
            <c:symbol val="none"/>
          </c:marker>
          <c:xVal>
            <c:numRef>
              <c:f>'react04-flow'!$C$3:$C$254</c:f>
              <c:numCache>
                <c:formatCode>General</c:formatCode>
                <c:ptCount val="252"/>
                <c:pt idx="0">
                  <c:v>0</c:v>
                </c:pt>
                <c:pt idx="1">
                  <c:v>1.3815899999999601</c:v>
                </c:pt>
                <c:pt idx="2">
                  <c:v>2.7621309999999539</c:v>
                </c:pt>
                <c:pt idx="3">
                  <c:v>3.9946090000003096</c:v>
                </c:pt>
                <c:pt idx="4">
                  <c:v>5.2245230000003176</c:v>
                </c:pt>
                <c:pt idx="5">
                  <c:v>6.4615680000001703</c:v>
                </c:pt>
                <c:pt idx="6">
                  <c:v>7.6907180000002882</c:v>
                </c:pt>
                <c:pt idx="7">
                  <c:v>8.9189660000001822</c:v>
                </c:pt>
                <c:pt idx="8">
                  <c:v>10.147421000000122</c:v>
                </c:pt>
                <c:pt idx="9">
                  <c:v>11.376445000000331</c:v>
                </c:pt>
                <c:pt idx="10">
                  <c:v>12.605485999999928</c:v>
                </c:pt>
                <c:pt idx="11">
                  <c:v>13.838713000000098</c:v>
                </c:pt>
                <c:pt idx="12">
                  <c:v>15.072333000000071</c:v>
                </c:pt>
                <c:pt idx="13">
                  <c:v>16.302537000000029</c:v>
                </c:pt>
                <c:pt idx="14">
                  <c:v>17.532693000000108</c:v>
                </c:pt>
                <c:pt idx="15">
                  <c:v>18.761112000000139</c:v>
                </c:pt>
                <c:pt idx="16">
                  <c:v>19.990843999999925</c:v>
                </c:pt>
                <c:pt idx="17">
                  <c:v>21.219676000000163</c:v>
                </c:pt>
                <c:pt idx="18">
                  <c:v>22.448931000000357</c:v>
                </c:pt>
                <c:pt idx="19">
                  <c:v>23.895749000000251</c:v>
                </c:pt>
                <c:pt idx="20">
                  <c:v>25.134425000000192</c:v>
                </c:pt>
                <c:pt idx="21">
                  <c:v>26.371188000000075</c:v>
                </c:pt>
                <c:pt idx="22">
                  <c:v>27.611107000000175</c:v>
                </c:pt>
                <c:pt idx="23">
                  <c:v>28.840707000000293</c:v>
                </c:pt>
                <c:pt idx="24">
                  <c:v>30.068477000000257</c:v>
                </c:pt>
                <c:pt idx="25">
                  <c:v>31.296734000000015</c:v>
                </c:pt>
                <c:pt idx="26">
                  <c:v>32.530459000000064</c:v>
                </c:pt>
                <c:pt idx="27">
                  <c:v>33.761363000000074</c:v>
                </c:pt>
                <c:pt idx="28">
                  <c:v>34.989555000000109</c:v>
                </c:pt>
                <c:pt idx="29">
                  <c:v>36.218270000000302</c:v>
                </c:pt>
                <c:pt idx="30">
                  <c:v>37.446676000000025</c:v>
                </c:pt>
                <c:pt idx="31">
                  <c:v>38.684908000000178</c:v>
                </c:pt>
                <c:pt idx="32">
                  <c:v>39.912598000000344</c:v>
                </c:pt>
                <c:pt idx="33">
                  <c:v>41.14344600000004</c:v>
                </c:pt>
                <c:pt idx="34">
                  <c:v>42.371961000000283</c:v>
                </c:pt>
                <c:pt idx="35">
                  <c:v>43.606641000000309</c:v>
                </c:pt>
                <c:pt idx="36">
                  <c:v>45.039416999999958</c:v>
                </c:pt>
                <c:pt idx="37">
                  <c:v>46.268586000000141</c:v>
                </c:pt>
                <c:pt idx="38">
                  <c:v>47.499944000000141</c:v>
                </c:pt>
                <c:pt idx="39">
                  <c:v>48.729213000000072</c:v>
                </c:pt>
                <c:pt idx="40">
                  <c:v>49.961050000000341</c:v>
                </c:pt>
                <c:pt idx="41">
                  <c:v>51.202117000000271</c:v>
                </c:pt>
                <c:pt idx="42">
                  <c:v>52.433005000000321</c:v>
                </c:pt>
                <c:pt idx="43">
                  <c:v>53.662381000000096</c:v>
                </c:pt>
                <c:pt idx="44">
                  <c:v>54.889883000000282</c:v>
                </c:pt>
                <c:pt idx="45">
                  <c:v>56.118831000000228</c:v>
                </c:pt>
                <c:pt idx="46">
                  <c:v>57.346418999999969</c:v>
                </c:pt>
                <c:pt idx="47">
                  <c:v>58.601720999999998</c:v>
                </c:pt>
                <c:pt idx="48">
                  <c:v>59.829874000000018</c:v>
                </c:pt>
                <c:pt idx="49">
                  <c:v>61.059532000000218</c:v>
                </c:pt>
                <c:pt idx="50">
                  <c:v>62.287494000000152</c:v>
                </c:pt>
                <c:pt idx="51">
                  <c:v>63.516720999999961</c:v>
                </c:pt>
                <c:pt idx="52">
                  <c:v>64.745867999999973</c:v>
                </c:pt>
                <c:pt idx="53">
                  <c:v>66.183422000000064</c:v>
                </c:pt>
                <c:pt idx="54">
                  <c:v>67.41744400000016</c:v>
                </c:pt>
                <c:pt idx="55">
                  <c:v>68.646520000000237</c:v>
                </c:pt>
                <c:pt idx="56">
                  <c:v>69.875371000000086</c:v>
                </c:pt>
                <c:pt idx="57">
                  <c:v>71.105082000000039</c:v>
                </c:pt>
                <c:pt idx="58">
                  <c:v>72.340203000000201</c:v>
                </c:pt>
                <c:pt idx="59">
                  <c:v>73.56872199999998</c:v>
                </c:pt>
                <c:pt idx="60">
                  <c:v>74.79950800000006</c:v>
                </c:pt>
                <c:pt idx="61">
                  <c:v>76.029328999999962</c:v>
                </c:pt>
                <c:pt idx="62">
                  <c:v>77.260071000000153</c:v>
                </c:pt>
                <c:pt idx="63">
                  <c:v>78.489050000000134</c:v>
                </c:pt>
                <c:pt idx="64">
                  <c:v>79.71780600000011</c:v>
                </c:pt>
                <c:pt idx="65">
                  <c:v>80.946321000000353</c:v>
                </c:pt>
                <c:pt idx="66">
                  <c:v>82.185873000000356</c:v>
                </c:pt>
                <c:pt idx="67">
                  <c:v>83.415674000000308</c:v>
                </c:pt>
                <c:pt idx="68">
                  <c:v>84.662103999999999</c:v>
                </c:pt>
                <c:pt idx="69">
                  <c:v>85.89060500000005</c:v>
                </c:pt>
                <c:pt idx="70">
                  <c:v>87.333814000000075</c:v>
                </c:pt>
                <c:pt idx="71">
                  <c:v>88.569629999999961</c:v>
                </c:pt>
                <c:pt idx="72">
                  <c:v>89.80183500000021</c:v>
                </c:pt>
                <c:pt idx="73">
                  <c:v>91.030608000000029</c:v>
                </c:pt>
                <c:pt idx="74">
                  <c:v>92.260110000000168</c:v>
                </c:pt>
                <c:pt idx="75">
                  <c:v>93.48895500000026</c:v>
                </c:pt>
                <c:pt idx="76">
                  <c:v>94.738708000000315</c:v>
                </c:pt>
                <c:pt idx="77">
                  <c:v>95.981416999999965</c:v>
                </c:pt>
                <c:pt idx="78">
                  <c:v>97.209062000000358</c:v>
                </c:pt>
                <c:pt idx="79">
                  <c:v>98.438372000000072</c:v>
                </c:pt>
                <c:pt idx="80">
                  <c:v>99.667030999999952</c:v>
                </c:pt>
                <c:pt idx="81">
                  <c:v>100.90525500000012</c:v>
                </c:pt>
                <c:pt idx="82">
                  <c:v>102.13298699999996</c:v>
                </c:pt>
                <c:pt idx="83">
                  <c:v>103.36170600000014</c:v>
                </c:pt>
                <c:pt idx="84">
                  <c:v>104.59338600000001</c:v>
                </c:pt>
                <c:pt idx="85">
                  <c:v>105.8277250000001</c:v>
                </c:pt>
                <c:pt idx="86">
                  <c:v>107.05550600000015</c:v>
                </c:pt>
                <c:pt idx="87">
                  <c:v>108.49637100000018</c:v>
                </c:pt>
                <c:pt idx="88">
                  <c:v>109.72378200000003</c:v>
                </c:pt>
                <c:pt idx="89">
                  <c:v>110.96342600000025</c:v>
                </c:pt>
                <c:pt idx="90">
                  <c:v>112.19140000000016</c:v>
                </c:pt>
                <c:pt idx="91">
                  <c:v>113.42071200000009</c:v>
                </c:pt>
                <c:pt idx="92">
                  <c:v>114.65134699999999</c:v>
                </c:pt>
                <c:pt idx="93">
                  <c:v>115.88781500000005</c:v>
                </c:pt>
                <c:pt idx="94">
                  <c:v>117.11596499999996</c:v>
                </c:pt>
                <c:pt idx="95">
                  <c:v>118.35146200000008</c:v>
                </c:pt>
                <c:pt idx="96">
                  <c:v>119.57951900000035</c:v>
                </c:pt>
                <c:pt idx="97">
                  <c:v>120.81967600000007</c:v>
                </c:pt>
                <c:pt idx="98">
                  <c:v>122.0478820000003</c:v>
                </c:pt>
                <c:pt idx="99">
                  <c:v>123.28135199999997</c:v>
                </c:pt>
                <c:pt idx="100">
                  <c:v>124.51591800000006</c:v>
                </c:pt>
                <c:pt idx="101">
                  <c:v>125.76269600000023</c:v>
                </c:pt>
                <c:pt idx="102">
                  <c:v>126.99034400000028</c:v>
                </c:pt>
                <c:pt idx="103">
                  <c:v>128.21812799999998</c:v>
                </c:pt>
                <c:pt idx="104">
                  <c:v>129.66595800000005</c:v>
                </c:pt>
                <c:pt idx="105">
                  <c:v>130.89699000000019</c:v>
                </c:pt>
                <c:pt idx="106">
                  <c:v>132.13506000000007</c:v>
                </c:pt>
                <c:pt idx="107">
                  <c:v>133.36278900000025</c:v>
                </c:pt>
                <c:pt idx="108">
                  <c:v>134.59095700000034</c:v>
                </c:pt>
                <c:pt idx="109">
                  <c:v>135.81917900000008</c:v>
                </c:pt>
                <c:pt idx="110">
                  <c:v>137.04747300000008</c:v>
                </c:pt>
                <c:pt idx="111">
                  <c:v>138.27577800000017</c:v>
                </c:pt>
                <c:pt idx="112">
                  <c:v>139.51318700000002</c:v>
                </c:pt>
                <c:pt idx="113">
                  <c:v>141.15130200000021</c:v>
                </c:pt>
                <c:pt idx="114">
                  <c:v>142.56518600000027</c:v>
                </c:pt>
                <c:pt idx="115">
                  <c:v>143.98045000000002</c:v>
                </c:pt>
                <c:pt idx="116">
                  <c:v>145.03116399999999</c:v>
                </c:pt>
                <c:pt idx="117">
                  <c:v>146.25971000000027</c:v>
                </c:pt>
                <c:pt idx="118">
                  <c:v>147.48751300000004</c:v>
                </c:pt>
                <c:pt idx="119">
                  <c:v>148.7260140000003</c:v>
                </c:pt>
                <c:pt idx="120">
                  <c:v>150.16209400000025</c:v>
                </c:pt>
                <c:pt idx="121">
                  <c:v>151.40335700000014</c:v>
                </c:pt>
                <c:pt idx="122">
                  <c:v>152.63334900000018</c:v>
                </c:pt>
                <c:pt idx="123">
                  <c:v>153.86551400000008</c:v>
                </c:pt>
                <c:pt idx="124">
                  <c:v>155.09521700000005</c:v>
                </c:pt>
                <c:pt idx="125">
                  <c:v>156.32306000000017</c:v>
                </c:pt>
                <c:pt idx="126">
                  <c:v>157.55110100000002</c:v>
                </c:pt>
                <c:pt idx="127">
                  <c:v>158.77985200000012</c:v>
                </c:pt>
                <c:pt idx="128">
                  <c:v>160.01515700000027</c:v>
                </c:pt>
                <c:pt idx="129">
                  <c:v>161.24519000000009</c:v>
                </c:pt>
                <c:pt idx="130">
                  <c:v>162.47762300000022</c:v>
                </c:pt>
                <c:pt idx="131">
                  <c:v>163.71966500000008</c:v>
                </c:pt>
                <c:pt idx="132">
                  <c:v>164.9572720000001</c:v>
                </c:pt>
                <c:pt idx="133">
                  <c:v>166.19604900000013</c:v>
                </c:pt>
                <c:pt idx="134">
                  <c:v>167.42645900000025</c:v>
                </c:pt>
                <c:pt idx="135">
                  <c:v>168.66245500000014</c:v>
                </c:pt>
                <c:pt idx="136">
                  <c:v>169.89321999999993</c:v>
                </c:pt>
                <c:pt idx="137">
                  <c:v>171.34088999999994</c:v>
                </c:pt>
                <c:pt idx="138">
                  <c:v>172.57577900000024</c:v>
                </c:pt>
                <c:pt idx="139">
                  <c:v>173.80801700000029</c:v>
                </c:pt>
                <c:pt idx="140">
                  <c:v>175.0378410000003</c:v>
                </c:pt>
                <c:pt idx="141">
                  <c:v>176.26531199999999</c:v>
                </c:pt>
                <c:pt idx="142">
                  <c:v>177.49575400000003</c:v>
                </c:pt>
                <c:pt idx="143">
                  <c:v>178.72564899999998</c:v>
                </c:pt>
                <c:pt idx="144">
                  <c:v>179.95342200000005</c:v>
                </c:pt>
                <c:pt idx="145">
                  <c:v>181.18423299999995</c:v>
                </c:pt>
                <c:pt idx="146">
                  <c:v>182.41690300000027</c:v>
                </c:pt>
                <c:pt idx="147">
                  <c:v>183.64447800000016</c:v>
                </c:pt>
                <c:pt idx="148">
                  <c:v>184.87208400000009</c:v>
                </c:pt>
                <c:pt idx="149">
                  <c:v>186.10016399999995</c:v>
                </c:pt>
                <c:pt idx="150">
                  <c:v>187.32788299999993</c:v>
                </c:pt>
                <c:pt idx="151">
                  <c:v>188.55584500000032</c:v>
                </c:pt>
                <c:pt idx="152">
                  <c:v>189.78369900000007</c:v>
                </c:pt>
                <c:pt idx="153">
                  <c:v>191.01331500000015</c:v>
                </c:pt>
                <c:pt idx="154">
                  <c:v>192.44911600000023</c:v>
                </c:pt>
                <c:pt idx="155">
                  <c:v>193.68161499999997</c:v>
                </c:pt>
                <c:pt idx="156">
                  <c:v>194.9098640000002</c:v>
                </c:pt>
                <c:pt idx="157">
                  <c:v>196.13873899999999</c:v>
                </c:pt>
                <c:pt idx="158">
                  <c:v>197.36647700000003</c:v>
                </c:pt>
                <c:pt idx="159">
                  <c:v>198.604871</c:v>
                </c:pt>
                <c:pt idx="160">
                  <c:v>199.83634800000027</c:v>
                </c:pt>
                <c:pt idx="161">
                  <c:v>201.07487500000025</c:v>
                </c:pt>
                <c:pt idx="162">
                  <c:v>202.30805899999996</c:v>
                </c:pt>
                <c:pt idx="163">
                  <c:v>203.53655000000026</c:v>
                </c:pt>
                <c:pt idx="164">
                  <c:v>204.767245</c:v>
                </c:pt>
                <c:pt idx="165">
                  <c:v>206.007251</c:v>
                </c:pt>
                <c:pt idx="166">
                  <c:v>207.23968700000023</c:v>
                </c:pt>
                <c:pt idx="167">
                  <c:v>208.47652800000014</c:v>
                </c:pt>
                <c:pt idx="168">
                  <c:v>209.70618899999999</c:v>
                </c:pt>
                <c:pt idx="169">
                  <c:v>210.93443900000011</c:v>
                </c:pt>
                <c:pt idx="170">
                  <c:v>212.1631010000001</c:v>
                </c:pt>
                <c:pt idx="171">
                  <c:v>213.59760099999994</c:v>
                </c:pt>
                <c:pt idx="172">
                  <c:v>214.82629700000007</c:v>
                </c:pt>
                <c:pt idx="173">
                  <c:v>216.05644600000005</c:v>
                </c:pt>
                <c:pt idx="174">
                  <c:v>217.28655900000012</c:v>
                </c:pt>
                <c:pt idx="175">
                  <c:v>218.51970800000026</c:v>
                </c:pt>
                <c:pt idx="176">
                  <c:v>219.75087400000029</c:v>
                </c:pt>
                <c:pt idx="177">
                  <c:v>220.99160600000005</c:v>
                </c:pt>
                <c:pt idx="178">
                  <c:v>222.22252500000013</c:v>
                </c:pt>
                <c:pt idx="179">
                  <c:v>223.45120900000029</c:v>
                </c:pt>
                <c:pt idx="180">
                  <c:v>224.68956500000013</c:v>
                </c:pt>
                <c:pt idx="181">
                  <c:v>225.92215000000033</c:v>
                </c:pt>
                <c:pt idx="182">
                  <c:v>227.16729600000008</c:v>
                </c:pt>
                <c:pt idx="183">
                  <c:v>228.39551900000015</c:v>
                </c:pt>
                <c:pt idx="184">
                  <c:v>229.62262700000019</c:v>
                </c:pt>
                <c:pt idx="185">
                  <c:v>230.85008900000003</c:v>
                </c:pt>
                <c:pt idx="186">
                  <c:v>232.07810800000016</c:v>
                </c:pt>
                <c:pt idx="187">
                  <c:v>233.31034700000009</c:v>
                </c:pt>
                <c:pt idx="188">
                  <c:v>234.76176100000021</c:v>
                </c:pt>
                <c:pt idx="189">
                  <c:v>235.99357200000031</c:v>
                </c:pt>
                <c:pt idx="190">
                  <c:v>237.2280310000001</c:v>
                </c:pt>
                <c:pt idx="191">
                  <c:v>238.45648500000016</c:v>
                </c:pt>
                <c:pt idx="192">
                  <c:v>239.6943940000001</c:v>
                </c:pt>
                <c:pt idx="193">
                  <c:v>240.92292799999996</c:v>
                </c:pt>
                <c:pt idx="194">
                  <c:v>242.15889400000015</c:v>
                </c:pt>
                <c:pt idx="195">
                  <c:v>243.3954520000002</c:v>
                </c:pt>
                <c:pt idx="196">
                  <c:v>244.62506200000007</c:v>
                </c:pt>
                <c:pt idx="197">
                  <c:v>245.85623100000021</c:v>
                </c:pt>
                <c:pt idx="198">
                  <c:v>247.08520300000009</c:v>
                </c:pt>
                <c:pt idx="199">
                  <c:v>248.31394600000021</c:v>
                </c:pt>
                <c:pt idx="200">
                  <c:v>249.54824300000018</c:v>
                </c:pt>
                <c:pt idx="201">
                  <c:v>250.77784400000019</c:v>
                </c:pt>
                <c:pt idx="202">
                  <c:v>252.0061410000003</c:v>
                </c:pt>
                <c:pt idx="203">
                  <c:v>253.23347400000011</c:v>
                </c:pt>
                <c:pt idx="204">
                  <c:v>254.46378200000026</c:v>
                </c:pt>
                <c:pt idx="205">
                  <c:v>255.89978800000017</c:v>
                </c:pt>
                <c:pt idx="206">
                  <c:v>257.1342810000001</c:v>
                </c:pt>
                <c:pt idx="207">
                  <c:v>258.3630720000001</c:v>
                </c:pt>
                <c:pt idx="208">
                  <c:v>259.59578899999997</c:v>
                </c:pt>
                <c:pt idx="209">
                  <c:v>260.82362200000034</c:v>
                </c:pt>
                <c:pt idx="210">
                  <c:v>262.05120000000034</c:v>
                </c:pt>
                <c:pt idx="211">
                  <c:v>263.29441900000029</c:v>
                </c:pt>
                <c:pt idx="212">
                  <c:v>264.52197300000034</c:v>
                </c:pt>
                <c:pt idx="213">
                  <c:v>265.75781300000017</c:v>
                </c:pt>
                <c:pt idx="214">
                  <c:v>266.99528700000019</c:v>
                </c:pt>
                <c:pt idx="215">
                  <c:v>268.23145599999998</c:v>
                </c:pt>
                <c:pt idx="216">
                  <c:v>269.46109999999999</c:v>
                </c:pt>
                <c:pt idx="217">
                  <c:v>270.68946200000028</c:v>
                </c:pt>
                <c:pt idx="218">
                  <c:v>271.91890100000001</c:v>
                </c:pt>
                <c:pt idx="219">
                  <c:v>273.14692000000014</c:v>
                </c:pt>
                <c:pt idx="220">
                  <c:v>274.37494199999992</c:v>
                </c:pt>
                <c:pt idx="221">
                  <c:v>275.60372200000029</c:v>
                </c:pt>
                <c:pt idx="222">
                  <c:v>277.04964100000007</c:v>
                </c:pt>
                <c:pt idx="223">
                  <c:v>278.27754099999993</c:v>
                </c:pt>
                <c:pt idx="224">
                  <c:v>279.50570700000026</c:v>
                </c:pt>
                <c:pt idx="225">
                  <c:v>280.73554700000022</c:v>
                </c:pt>
                <c:pt idx="226">
                  <c:v>281.97028100000034</c:v>
                </c:pt>
                <c:pt idx="227">
                  <c:v>283.20059200000014</c:v>
                </c:pt>
                <c:pt idx="228">
                  <c:v>284.42911300000014</c:v>
                </c:pt>
                <c:pt idx="229">
                  <c:v>285.65835600000037</c:v>
                </c:pt>
                <c:pt idx="230">
                  <c:v>286.88648000000012</c:v>
                </c:pt>
                <c:pt idx="231">
                  <c:v>288.11542400000008</c:v>
                </c:pt>
                <c:pt idx="232">
                  <c:v>289.35083000000031</c:v>
                </c:pt>
                <c:pt idx="233">
                  <c:v>291.79642300000023</c:v>
                </c:pt>
                <c:pt idx="234">
                  <c:v>294.2395120000001</c:v>
                </c:pt>
                <c:pt idx="235">
                  <c:v>296.68276200000037</c:v>
                </c:pt>
                <c:pt idx="236">
                  <c:v>298.11638700000003</c:v>
                </c:pt>
                <c:pt idx="237">
                  <c:v>301.28798899999992</c:v>
                </c:pt>
                <c:pt idx="238">
                  <c:v>302.7002080000002</c:v>
                </c:pt>
                <c:pt idx="239">
                  <c:v>304.1121790000002</c:v>
                </c:pt>
                <c:pt idx="240">
                  <c:v>305.52550500000007</c:v>
                </c:pt>
                <c:pt idx="241">
                  <c:v>306.93727800000033</c:v>
                </c:pt>
                <c:pt idx="242">
                  <c:v>308.34953399999995</c:v>
                </c:pt>
                <c:pt idx="243">
                  <c:v>310.02608499999997</c:v>
                </c:pt>
                <c:pt idx="244">
                  <c:v>311.4381900000003</c:v>
                </c:pt>
                <c:pt idx="245">
                  <c:v>312.85054300000002</c:v>
                </c:pt>
                <c:pt idx="246">
                  <c:v>314.26329699999997</c:v>
                </c:pt>
                <c:pt idx="247">
                  <c:v>315.67990099999997</c:v>
                </c:pt>
                <c:pt idx="248">
                  <c:v>317.09230300000036</c:v>
                </c:pt>
              </c:numCache>
            </c:numRef>
          </c:xVal>
          <c:yVal>
            <c:numRef>
              <c:f>'react04-flow'!$E$3:$E$254</c:f>
              <c:numCache>
                <c:formatCode>General</c:formatCode>
                <c:ptCount val="252"/>
                <c:pt idx="0">
                  <c:v>118.7</c:v>
                </c:pt>
                <c:pt idx="1">
                  <c:v>121.5</c:v>
                </c:pt>
                <c:pt idx="2">
                  <c:v>121.8</c:v>
                </c:pt>
                <c:pt idx="3">
                  <c:v>122</c:v>
                </c:pt>
                <c:pt idx="4">
                  <c:v>122.1</c:v>
                </c:pt>
                <c:pt idx="5">
                  <c:v>122</c:v>
                </c:pt>
                <c:pt idx="6">
                  <c:v>122.2</c:v>
                </c:pt>
                <c:pt idx="7">
                  <c:v>122.1</c:v>
                </c:pt>
                <c:pt idx="8">
                  <c:v>122.2</c:v>
                </c:pt>
                <c:pt idx="9">
                  <c:v>122.4</c:v>
                </c:pt>
                <c:pt idx="10">
                  <c:v>122.3</c:v>
                </c:pt>
                <c:pt idx="11">
                  <c:v>122.4</c:v>
                </c:pt>
                <c:pt idx="12">
                  <c:v>122.3</c:v>
                </c:pt>
                <c:pt idx="13">
                  <c:v>122.5</c:v>
                </c:pt>
                <c:pt idx="14">
                  <c:v>122.2</c:v>
                </c:pt>
                <c:pt idx="15">
                  <c:v>122.2</c:v>
                </c:pt>
                <c:pt idx="16">
                  <c:v>122.5</c:v>
                </c:pt>
                <c:pt idx="17">
                  <c:v>122.4</c:v>
                </c:pt>
                <c:pt idx="18">
                  <c:v>122.3</c:v>
                </c:pt>
                <c:pt idx="19">
                  <c:v>113.8</c:v>
                </c:pt>
                <c:pt idx="20">
                  <c:v>113.2</c:v>
                </c:pt>
                <c:pt idx="21">
                  <c:v>113.3</c:v>
                </c:pt>
                <c:pt idx="22">
                  <c:v>113.4</c:v>
                </c:pt>
                <c:pt idx="23">
                  <c:v>113.2</c:v>
                </c:pt>
                <c:pt idx="24">
                  <c:v>113.4</c:v>
                </c:pt>
                <c:pt idx="25">
                  <c:v>113.8</c:v>
                </c:pt>
                <c:pt idx="26">
                  <c:v>113.3</c:v>
                </c:pt>
                <c:pt idx="27">
                  <c:v>113.3</c:v>
                </c:pt>
                <c:pt idx="28">
                  <c:v>113.7</c:v>
                </c:pt>
                <c:pt idx="29">
                  <c:v>113.4</c:v>
                </c:pt>
                <c:pt idx="30">
                  <c:v>113.5</c:v>
                </c:pt>
                <c:pt idx="31">
                  <c:v>113.4</c:v>
                </c:pt>
                <c:pt idx="32">
                  <c:v>113.4</c:v>
                </c:pt>
                <c:pt idx="33">
                  <c:v>113.5</c:v>
                </c:pt>
                <c:pt idx="34">
                  <c:v>113.4</c:v>
                </c:pt>
                <c:pt idx="35">
                  <c:v>113.5</c:v>
                </c:pt>
                <c:pt idx="36">
                  <c:v>109.7</c:v>
                </c:pt>
                <c:pt idx="37">
                  <c:v>109.2</c:v>
                </c:pt>
                <c:pt idx="38">
                  <c:v>109.1</c:v>
                </c:pt>
                <c:pt idx="39">
                  <c:v>109.1</c:v>
                </c:pt>
                <c:pt idx="40">
                  <c:v>109.1</c:v>
                </c:pt>
                <c:pt idx="41">
                  <c:v>109.1</c:v>
                </c:pt>
                <c:pt idx="42">
                  <c:v>109.1</c:v>
                </c:pt>
                <c:pt idx="43">
                  <c:v>109.5</c:v>
                </c:pt>
                <c:pt idx="44">
                  <c:v>109.3</c:v>
                </c:pt>
                <c:pt idx="45">
                  <c:v>109.2</c:v>
                </c:pt>
                <c:pt idx="46">
                  <c:v>109.3</c:v>
                </c:pt>
                <c:pt idx="47">
                  <c:v>109.3</c:v>
                </c:pt>
                <c:pt idx="48">
                  <c:v>109.3</c:v>
                </c:pt>
                <c:pt idx="49">
                  <c:v>109.3</c:v>
                </c:pt>
                <c:pt idx="50">
                  <c:v>109.3</c:v>
                </c:pt>
                <c:pt idx="51">
                  <c:v>109.3</c:v>
                </c:pt>
                <c:pt idx="52">
                  <c:v>109.1</c:v>
                </c:pt>
                <c:pt idx="53">
                  <c:v>107</c:v>
                </c:pt>
                <c:pt idx="54">
                  <c:v>106.8</c:v>
                </c:pt>
                <c:pt idx="55">
                  <c:v>107</c:v>
                </c:pt>
                <c:pt idx="56">
                  <c:v>106.9</c:v>
                </c:pt>
                <c:pt idx="57">
                  <c:v>106.9</c:v>
                </c:pt>
                <c:pt idx="58">
                  <c:v>106.7</c:v>
                </c:pt>
                <c:pt idx="59">
                  <c:v>107</c:v>
                </c:pt>
                <c:pt idx="60">
                  <c:v>106.7</c:v>
                </c:pt>
                <c:pt idx="61">
                  <c:v>106.8</c:v>
                </c:pt>
                <c:pt idx="62">
                  <c:v>106.5</c:v>
                </c:pt>
                <c:pt idx="63">
                  <c:v>107</c:v>
                </c:pt>
                <c:pt idx="64">
                  <c:v>106.6</c:v>
                </c:pt>
                <c:pt idx="65">
                  <c:v>106.8</c:v>
                </c:pt>
                <c:pt idx="66">
                  <c:v>106.6</c:v>
                </c:pt>
                <c:pt idx="67">
                  <c:v>107</c:v>
                </c:pt>
                <c:pt idx="68">
                  <c:v>107</c:v>
                </c:pt>
                <c:pt idx="69">
                  <c:v>106.9</c:v>
                </c:pt>
                <c:pt idx="70">
                  <c:v>105.6</c:v>
                </c:pt>
                <c:pt idx="71">
                  <c:v>105.4</c:v>
                </c:pt>
                <c:pt idx="72">
                  <c:v>105.4</c:v>
                </c:pt>
                <c:pt idx="73">
                  <c:v>105.5</c:v>
                </c:pt>
                <c:pt idx="74">
                  <c:v>105.5</c:v>
                </c:pt>
                <c:pt idx="75">
                  <c:v>105.4</c:v>
                </c:pt>
                <c:pt idx="76">
                  <c:v>105.4</c:v>
                </c:pt>
                <c:pt idx="77">
                  <c:v>105.3</c:v>
                </c:pt>
                <c:pt idx="78">
                  <c:v>105.5</c:v>
                </c:pt>
                <c:pt idx="79">
                  <c:v>105.8</c:v>
                </c:pt>
                <c:pt idx="80">
                  <c:v>105.4</c:v>
                </c:pt>
                <c:pt idx="81">
                  <c:v>105.3</c:v>
                </c:pt>
                <c:pt idx="82">
                  <c:v>105.4</c:v>
                </c:pt>
                <c:pt idx="83">
                  <c:v>105.3</c:v>
                </c:pt>
                <c:pt idx="84">
                  <c:v>105.4</c:v>
                </c:pt>
                <c:pt idx="85">
                  <c:v>105.4</c:v>
                </c:pt>
                <c:pt idx="86">
                  <c:v>105.4</c:v>
                </c:pt>
                <c:pt idx="87">
                  <c:v>105</c:v>
                </c:pt>
                <c:pt idx="88">
                  <c:v>104.6</c:v>
                </c:pt>
                <c:pt idx="89">
                  <c:v>104.6</c:v>
                </c:pt>
                <c:pt idx="90">
                  <c:v>104.8</c:v>
                </c:pt>
                <c:pt idx="91">
                  <c:v>104.6</c:v>
                </c:pt>
                <c:pt idx="92">
                  <c:v>104.6</c:v>
                </c:pt>
                <c:pt idx="93">
                  <c:v>104.6</c:v>
                </c:pt>
                <c:pt idx="94">
                  <c:v>104.7</c:v>
                </c:pt>
                <c:pt idx="95">
                  <c:v>104.6</c:v>
                </c:pt>
                <c:pt idx="96">
                  <c:v>104.4</c:v>
                </c:pt>
                <c:pt idx="97">
                  <c:v>104.5</c:v>
                </c:pt>
                <c:pt idx="98">
                  <c:v>104.9</c:v>
                </c:pt>
                <c:pt idx="99">
                  <c:v>104.6</c:v>
                </c:pt>
                <c:pt idx="100">
                  <c:v>104.6</c:v>
                </c:pt>
                <c:pt idx="101">
                  <c:v>104.8</c:v>
                </c:pt>
                <c:pt idx="102">
                  <c:v>104.5</c:v>
                </c:pt>
                <c:pt idx="103">
                  <c:v>104.6</c:v>
                </c:pt>
                <c:pt idx="104">
                  <c:v>104.2</c:v>
                </c:pt>
                <c:pt idx="105">
                  <c:v>104.2</c:v>
                </c:pt>
                <c:pt idx="106">
                  <c:v>104.2</c:v>
                </c:pt>
                <c:pt idx="107">
                  <c:v>104.2</c:v>
                </c:pt>
                <c:pt idx="108">
                  <c:v>104.3</c:v>
                </c:pt>
                <c:pt idx="109">
                  <c:v>104.4</c:v>
                </c:pt>
                <c:pt idx="110">
                  <c:v>104.3</c:v>
                </c:pt>
                <c:pt idx="111">
                  <c:v>104.2</c:v>
                </c:pt>
                <c:pt idx="112">
                  <c:v>104.2</c:v>
                </c:pt>
                <c:pt idx="113">
                  <c:v>104.3</c:v>
                </c:pt>
                <c:pt idx="114">
                  <c:v>104.5</c:v>
                </c:pt>
                <c:pt idx="115">
                  <c:v>104.1</c:v>
                </c:pt>
                <c:pt idx="116">
                  <c:v>104.3</c:v>
                </c:pt>
                <c:pt idx="117">
                  <c:v>104.2</c:v>
                </c:pt>
                <c:pt idx="118">
                  <c:v>104.2</c:v>
                </c:pt>
                <c:pt idx="119">
                  <c:v>104.2</c:v>
                </c:pt>
                <c:pt idx="120">
                  <c:v>104.3</c:v>
                </c:pt>
                <c:pt idx="121">
                  <c:v>104.2</c:v>
                </c:pt>
                <c:pt idx="122">
                  <c:v>104.2</c:v>
                </c:pt>
                <c:pt idx="123">
                  <c:v>104.2</c:v>
                </c:pt>
                <c:pt idx="124">
                  <c:v>104.2</c:v>
                </c:pt>
                <c:pt idx="125">
                  <c:v>104.3</c:v>
                </c:pt>
                <c:pt idx="126">
                  <c:v>104.3</c:v>
                </c:pt>
                <c:pt idx="127">
                  <c:v>104.2</c:v>
                </c:pt>
                <c:pt idx="128">
                  <c:v>104.2</c:v>
                </c:pt>
                <c:pt idx="129">
                  <c:v>104.2</c:v>
                </c:pt>
                <c:pt idx="130">
                  <c:v>104.5</c:v>
                </c:pt>
                <c:pt idx="131">
                  <c:v>104.1</c:v>
                </c:pt>
                <c:pt idx="132">
                  <c:v>104.2</c:v>
                </c:pt>
                <c:pt idx="133">
                  <c:v>104.3</c:v>
                </c:pt>
                <c:pt idx="134">
                  <c:v>104.2</c:v>
                </c:pt>
                <c:pt idx="135">
                  <c:v>104.3</c:v>
                </c:pt>
                <c:pt idx="136">
                  <c:v>104.2</c:v>
                </c:pt>
                <c:pt idx="137">
                  <c:v>104.3</c:v>
                </c:pt>
                <c:pt idx="138">
                  <c:v>104.4</c:v>
                </c:pt>
                <c:pt idx="139">
                  <c:v>104.7</c:v>
                </c:pt>
                <c:pt idx="140">
                  <c:v>104.3</c:v>
                </c:pt>
                <c:pt idx="141">
                  <c:v>104.3</c:v>
                </c:pt>
                <c:pt idx="142">
                  <c:v>104.6</c:v>
                </c:pt>
                <c:pt idx="143">
                  <c:v>104.7</c:v>
                </c:pt>
                <c:pt idx="144">
                  <c:v>104.4</c:v>
                </c:pt>
                <c:pt idx="145">
                  <c:v>104.5</c:v>
                </c:pt>
                <c:pt idx="146">
                  <c:v>104.4</c:v>
                </c:pt>
                <c:pt idx="147">
                  <c:v>104.7</c:v>
                </c:pt>
                <c:pt idx="148">
                  <c:v>104.3</c:v>
                </c:pt>
                <c:pt idx="149">
                  <c:v>104.2</c:v>
                </c:pt>
                <c:pt idx="150">
                  <c:v>104.4</c:v>
                </c:pt>
                <c:pt idx="151">
                  <c:v>104.4</c:v>
                </c:pt>
                <c:pt idx="152">
                  <c:v>104.6</c:v>
                </c:pt>
                <c:pt idx="153">
                  <c:v>104.3</c:v>
                </c:pt>
                <c:pt idx="154">
                  <c:v>104.5</c:v>
                </c:pt>
                <c:pt idx="155">
                  <c:v>104.9</c:v>
                </c:pt>
                <c:pt idx="156">
                  <c:v>104.9</c:v>
                </c:pt>
                <c:pt idx="157">
                  <c:v>105</c:v>
                </c:pt>
                <c:pt idx="158">
                  <c:v>104.8</c:v>
                </c:pt>
                <c:pt idx="159">
                  <c:v>104.8</c:v>
                </c:pt>
                <c:pt idx="160">
                  <c:v>104.7</c:v>
                </c:pt>
                <c:pt idx="161">
                  <c:v>104.6</c:v>
                </c:pt>
                <c:pt idx="162">
                  <c:v>104.8</c:v>
                </c:pt>
                <c:pt idx="163">
                  <c:v>104.8</c:v>
                </c:pt>
                <c:pt idx="164">
                  <c:v>104.5</c:v>
                </c:pt>
                <c:pt idx="165">
                  <c:v>105</c:v>
                </c:pt>
                <c:pt idx="166">
                  <c:v>104.8</c:v>
                </c:pt>
                <c:pt idx="167">
                  <c:v>104.6</c:v>
                </c:pt>
                <c:pt idx="168">
                  <c:v>104.9</c:v>
                </c:pt>
                <c:pt idx="169">
                  <c:v>104.4</c:v>
                </c:pt>
                <c:pt idx="170">
                  <c:v>104.9</c:v>
                </c:pt>
                <c:pt idx="171">
                  <c:v>105.2</c:v>
                </c:pt>
                <c:pt idx="172">
                  <c:v>105.1</c:v>
                </c:pt>
                <c:pt idx="173">
                  <c:v>105.1</c:v>
                </c:pt>
                <c:pt idx="174">
                  <c:v>105.2</c:v>
                </c:pt>
                <c:pt idx="175">
                  <c:v>105.1</c:v>
                </c:pt>
                <c:pt idx="176">
                  <c:v>105</c:v>
                </c:pt>
                <c:pt idx="177">
                  <c:v>105.1</c:v>
                </c:pt>
                <c:pt idx="178">
                  <c:v>105</c:v>
                </c:pt>
                <c:pt idx="179">
                  <c:v>105</c:v>
                </c:pt>
                <c:pt idx="180">
                  <c:v>105</c:v>
                </c:pt>
                <c:pt idx="181">
                  <c:v>104.9</c:v>
                </c:pt>
                <c:pt idx="182">
                  <c:v>105</c:v>
                </c:pt>
                <c:pt idx="183">
                  <c:v>105</c:v>
                </c:pt>
                <c:pt idx="184">
                  <c:v>105.1</c:v>
                </c:pt>
                <c:pt idx="185">
                  <c:v>104.7</c:v>
                </c:pt>
                <c:pt idx="186">
                  <c:v>105</c:v>
                </c:pt>
                <c:pt idx="187">
                  <c:v>104.8</c:v>
                </c:pt>
                <c:pt idx="188">
                  <c:v>105.3</c:v>
                </c:pt>
                <c:pt idx="189">
                  <c:v>105.4</c:v>
                </c:pt>
                <c:pt idx="190">
                  <c:v>105.4</c:v>
                </c:pt>
                <c:pt idx="191">
                  <c:v>105.2</c:v>
                </c:pt>
                <c:pt idx="192">
                  <c:v>105.3</c:v>
                </c:pt>
                <c:pt idx="193">
                  <c:v>105.5</c:v>
                </c:pt>
                <c:pt idx="194">
                  <c:v>105.2</c:v>
                </c:pt>
                <c:pt idx="195">
                  <c:v>105.2</c:v>
                </c:pt>
                <c:pt idx="196">
                  <c:v>105.2</c:v>
                </c:pt>
                <c:pt idx="197">
                  <c:v>105.2</c:v>
                </c:pt>
                <c:pt idx="198">
                  <c:v>105.1</c:v>
                </c:pt>
                <c:pt idx="199">
                  <c:v>105.2</c:v>
                </c:pt>
                <c:pt idx="200">
                  <c:v>105.1</c:v>
                </c:pt>
                <c:pt idx="201">
                  <c:v>105</c:v>
                </c:pt>
                <c:pt idx="202">
                  <c:v>105</c:v>
                </c:pt>
                <c:pt idx="203">
                  <c:v>104.6</c:v>
                </c:pt>
                <c:pt idx="204">
                  <c:v>104.8</c:v>
                </c:pt>
                <c:pt idx="205">
                  <c:v>104.9</c:v>
                </c:pt>
                <c:pt idx="206">
                  <c:v>105</c:v>
                </c:pt>
                <c:pt idx="207">
                  <c:v>105.1</c:v>
                </c:pt>
                <c:pt idx="208">
                  <c:v>105</c:v>
                </c:pt>
                <c:pt idx="209">
                  <c:v>104.8</c:v>
                </c:pt>
                <c:pt idx="210">
                  <c:v>104.9</c:v>
                </c:pt>
                <c:pt idx="211">
                  <c:v>104.3</c:v>
                </c:pt>
                <c:pt idx="212">
                  <c:v>104.2</c:v>
                </c:pt>
                <c:pt idx="213">
                  <c:v>104.1</c:v>
                </c:pt>
                <c:pt idx="214">
                  <c:v>103.7</c:v>
                </c:pt>
                <c:pt idx="215">
                  <c:v>103.3</c:v>
                </c:pt>
                <c:pt idx="216">
                  <c:v>102.8</c:v>
                </c:pt>
                <c:pt idx="217">
                  <c:v>102.2</c:v>
                </c:pt>
                <c:pt idx="218">
                  <c:v>102.2</c:v>
                </c:pt>
                <c:pt idx="219">
                  <c:v>101.2</c:v>
                </c:pt>
                <c:pt idx="220">
                  <c:v>100.3</c:v>
                </c:pt>
                <c:pt idx="221">
                  <c:v>99.2</c:v>
                </c:pt>
                <c:pt idx="222">
                  <c:v>97.3</c:v>
                </c:pt>
                <c:pt idx="223">
                  <c:v>96</c:v>
                </c:pt>
                <c:pt idx="224">
                  <c:v>94.3</c:v>
                </c:pt>
                <c:pt idx="225">
                  <c:v>92</c:v>
                </c:pt>
                <c:pt idx="226">
                  <c:v>90</c:v>
                </c:pt>
                <c:pt idx="227">
                  <c:v>88</c:v>
                </c:pt>
                <c:pt idx="228">
                  <c:v>85.5</c:v>
                </c:pt>
                <c:pt idx="229">
                  <c:v>83</c:v>
                </c:pt>
                <c:pt idx="230">
                  <c:v>81</c:v>
                </c:pt>
                <c:pt idx="231">
                  <c:v>78.5</c:v>
                </c:pt>
                <c:pt idx="232">
                  <c:v>76.599999999999994</c:v>
                </c:pt>
                <c:pt idx="233">
                  <c:v>29.7</c:v>
                </c:pt>
                <c:pt idx="234">
                  <c:v>24.8</c:v>
                </c:pt>
                <c:pt idx="235">
                  <c:v>21.9</c:v>
                </c:pt>
                <c:pt idx="236">
                  <c:v>46.9</c:v>
                </c:pt>
                <c:pt idx="237">
                  <c:v>8</c:v>
                </c:pt>
                <c:pt idx="238">
                  <c:v>5.2</c:v>
                </c:pt>
                <c:pt idx="239">
                  <c:v>3.6</c:v>
                </c:pt>
                <c:pt idx="240">
                  <c:v>2.7</c:v>
                </c:pt>
                <c:pt idx="241">
                  <c:v>2.1</c:v>
                </c:pt>
                <c:pt idx="242">
                  <c:v>1.7</c:v>
                </c:pt>
                <c:pt idx="243">
                  <c:v>0.2</c:v>
                </c:pt>
                <c:pt idx="244">
                  <c:v>0.1</c:v>
                </c:pt>
                <c:pt idx="245">
                  <c:v>0</c:v>
                </c:pt>
                <c:pt idx="246">
                  <c:v>0</c:v>
                </c:pt>
                <c:pt idx="247">
                  <c:v>0</c:v>
                </c:pt>
                <c:pt idx="248">
                  <c:v>0</c:v>
                </c:pt>
              </c:numCache>
            </c:numRef>
          </c:yVal>
          <c:smooth val="1"/>
          <c:extLst>
            <c:ext xmlns:c16="http://schemas.microsoft.com/office/drawing/2014/chart" uri="{C3380CC4-5D6E-409C-BE32-E72D297353CC}">
              <c16:uniqueId val="{00000004-B4A8-4B00-903C-9733F0ED9C9C}"/>
            </c:ext>
          </c:extLst>
        </c:ser>
        <c:dLbls>
          <c:showLegendKey val="0"/>
          <c:showVal val="0"/>
          <c:showCatName val="0"/>
          <c:showSerName val="0"/>
          <c:showPercent val="0"/>
          <c:showBubbleSize val="0"/>
        </c:dLbls>
        <c:axId val="599619840"/>
        <c:axId val="599626080"/>
      </c:scatterChart>
      <c:valAx>
        <c:axId val="599645216"/>
        <c:scaling>
          <c:orientation val="minMax"/>
          <c:max val="330"/>
          <c:min val="-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a:t>Time [seconds]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99650624"/>
        <c:crossesAt val="-10"/>
        <c:crossBetween val="midCat"/>
        <c:majorUnit val="40"/>
        <c:minorUnit val="10"/>
      </c:valAx>
      <c:valAx>
        <c:axId val="599650624"/>
        <c:scaling>
          <c:orientation val="minMax"/>
          <c:max val="7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a:t>Pressure [Torr]</a:t>
                </a:r>
              </a:p>
            </c:rich>
          </c:tx>
          <c:layout>
            <c:manualLayout>
              <c:xMode val="edge"/>
              <c:yMode val="edge"/>
              <c:x val="5.8997050147492625E-3"/>
              <c:y val="0.35179627831093085"/>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99645216"/>
        <c:crossesAt val="-10"/>
        <c:crossBetween val="midCat"/>
      </c:valAx>
      <c:valAx>
        <c:axId val="599626080"/>
        <c:scaling>
          <c:orientation val="minMax"/>
          <c:min val="0"/>
        </c:scaling>
        <c:delete val="0"/>
        <c:axPos val="r"/>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a:t>Volumetric Flow [SCCM]</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99619840"/>
        <c:crosses val="max"/>
        <c:crossBetween val="midCat"/>
      </c:valAx>
      <c:valAx>
        <c:axId val="5996198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9962608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0.79122</cdr:x>
      <cdr:y>0.10172</cdr:y>
    </cdr:from>
    <cdr:to>
      <cdr:x>0.8725</cdr:x>
      <cdr:y>0.79257</cdr:y>
    </cdr:to>
    <cdr:sp macro="" textlink="">
      <cdr:nvSpPr>
        <cdr:cNvPr id="2" name="Rectangle 1">
          <a:extLst xmlns:a="http://schemas.openxmlformats.org/drawingml/2006/main">
            <a:ext uri="{FF2B5EF4-FFF2-40B4-BE49-F238E27FC236}">
              <a16:creationId xmlns:a16="http://schemas.microsoft.com/office/drawing/2014/main" id="{6FBF8477-5AEF-057F-5C4C-15D9997F8F71}"/>
            </a:ext>
          </a:extLst>
        </cdr:cNvPr>
        <cdr:cNvSpPr/>
      </cdr:nvSpPr>
      <cdr:spPr>
        <a:xfrm xmlns:a="http://schemas.openxmlformats.org/drawingml/2006/main">
          <a:off x="5109632" y="486833"/>
          <a:ext cx="524934" cy="3306233"/>
        </a:xfrm>
        <a:prstGeom xmlns:a="http://schemas.openxmlformats.org/drawingml/2006/main" prst="rect">
          <a:avLst/>
        </a:prstGeom>
        <a:solidFill xmlns:a="http://schemas.openxmlformats.org/drawingml/2006/main">
          <a:schemeClr val="bg2">
            <a:lumMod val="75000"/>
            <a:alpha val="28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0.78281</cdr:x>
      <cdr:y>0.12262</cdr:y>
    </cdr:from>
    <cdr:to>
      <cdr:x>0.87119</cdr:x>
      <cdr:y>0.70694</cdr:y>
    </cdr:to>
    <cdr:sp macro="" textlink="">
      <cdr:nvSpPr>
        <cdr:cNvPr id="3" name="TextBox 2">
          <a:extLst xmlns:a="http://schemas.openxmlformats.org/drawingml/2006/main">
            <a:ext uri="{FF2B5EF4-FFF2-40B4-BE49-F238E27FC236}">
              <a16:creationId xmlns:a16="http://schemas.microsoft.com/office/drawing/2014/main" id="{9A6FD81A-1C38-9D48-0ADC-F74EB4F84D92}"/>
            </a:ext>
          </a:extLst>
        </cdr:cNvPr>
        <cdr:cNvSpPr txBox="1"/>
      </cdr:nvSpPr>
      <cdr:spPr>
        <a:xfrm xmlns:a="http://schemas.openxmlformats.org/drawingml/2006/main" rot="5400000">
          <a:off x="3410324" y="1531792"/>
          <a:ext cx="2509033" cy="4985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Cambria Math" panose="02040503050406030204" pitchFamily="18" charset="0"/>
              <a:ea typeface="Cambria Math" panose="02040503050406030204" pitchFamily="18" charset="0"/>
            </a:rPr>
            <a:t>Atmospheric</a:t>
          </a:r>
          <a:r>
            <a:rPr lang="en-US" sz="1400" baseline="0" dirty="0">
              <a:latin typeface="Cambria Math" panose="02040503050406030204" pitchFamily="18" charset="0"/>
              <a:ea typeface="Cambria Math" panose="02040503050406030204" pitchFamily="18" charset="0"/>
            </a:rPr>
            <a:t> Pulse/Flush</a:t>
          </a:r>
          <a:endParaRPr lang="en-US" sz="1400" dirty="0">
            <a:latin typeface="Cambria Math" panose="02040503050406030204" pitchFamily="18" charset="0"/>
            <a:ea typeface="Cambria Math" panose="020405030504060302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25109F-3967-40FB-A4C0-FB8257F8E797}" type="datetimeFigureOut">
              <a:rPr lang="en-US" smtClean="0"/>
              <a:t>9/2/2025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10E20A-868A-4293-B9A1-2D8FED1459BC}" type="slidenum">
              <a:rPr lang="en-US" smtClean="0"/>
              <a:t>‹#›</a:t>
            </a:fld>
            <a:endParaRPr lang="en-US"/>
          </a:p>
        </p:txBody>
      </p:sp>
    </p:spTree>
    <p:extLst>
      <p:ext uri="{BB962C8B-B14F-4D97-AF65-F5344CB8AC3E}">
        <p14:creationId xmlns:p14="http://schemas.microsoft.com/office/powerpoint/2010/main" val="1717173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10E20A-868A-4293-B9A1-2D8FED1459BC}" type="slidenum">
              <a:rPr lang="en-US" smtClean="0"/>
              <a:t>1</a:t>
            </a:fld>
            <a:endParaRPr lang="en-US"/>
          </a:p>
        </p:txBody>
      </p:sp>
    </p:spTree>
    <p:extLst>
      <p:ext uri="{BB962C8B-B14F-4D97-AF65-F5344CB8AC3E}">
        <p14:creationId xmlns:p14="http://schemas.microsoft.com/office/powerpoint/2010/main" val="416926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02.09.2025</a:t>
            </a:fld>
            <a:endParaRPr lang="de-AT"/>
          </a:p>
        </p:txBody>
      </p:sp>
      <p:sp>
        <p:nvSpPr>
          <p:cNvPr id="5" name="Fußzeilenplatzhalter 4">
            <a:extLst>
              <a:ext uri="{FF2B5EF4-FFF2-40B4-BE49-F238E27FC236}">
                <a16:creationId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E62C-B8DA-21FE-3717-7E3AE1352C7E}"/>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0ED8C027-1CCC-AAB3-EB2B-8DBFA63D17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02.09.2025</a:t>
            </a:fld>
            <a:endParaRPr lang="de-AT"/>
          </a:p>
        </p:txBody>
      </p:sp>
      <p:sp>
        <p:nvSpPr>
          <p:cNvPr id="5" name="Fußzeilenplatzhalter 4">
            <a:extLst>
              <a:ext uri="{FF2B5EF4-FFF2-40B4-BE49-F238E27FC236}">
                <a16:creationId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02.09.2025</a:t>
            </a:fld>
            <a:endParaRPr lang="de-AT"/>
          </a:p>
        </p:txBody>
      </p:sp>
      <p:sp>
        <p:nvSpPr>
          <p:cNvPr id="5" name="Fußzeilenplatzhalter 4">
            <a:extLst>
              <a:ext uri="{FF2B5EF4-FFF2-40B4-BE49-F238E27FC236}">
                <a16:creationId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D616-9150-8F3E-6FBE-F751E77CDF87}"/>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C735E4BF-FDCD-FFBB-4D0C-39E150D36A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02.09.2025</a:t>
            </a:fld>
            <a:endParaRPr lang="de-AT"/>
          </a:p>
        </p:txBody>
      </p:sp>
      <p:sp>
        <p:nvSpPr>
          <p:cNvPr id="5" name="Fußzeilenplatzhalter 4">
            <a:extLst>
              <a:ext uri="{FF2B5EF4-FFF2-40B4-BE49-F238E27FC236}">
                <a16:creationId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02.09.2025</a:t>
            </a:fld>
            <a:endParaRPr lang="de-AT"/>
          </a:p>
        </p:txBody>
      </p:sp>
      <p:sp>
        <p:nvSpPr>
          <p:cNvPr id="5" name="Fußzeilenplatzhalter 4">
            <a:extLst>
              <a:ext uri="{FF2B5EF4-FFF2-40B4-BE49-F238E27FC236}">
                <a16:creationId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70FB-4890-3F05-1356-B62F6837A189}"/>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02.09.2025</a:t>
            </a:fld>
            <a:endParaRPr lang="de-AT"/>
          </a:p>
        </p:txBody>
      </p:sp>
      <p:sp>
        <p:nvSpPr>
          <p:cNvPr id="6" name="Fußzeilenplatzhalter 5">
            <a:extLst>
              <a:ext uri="{FF2B5EF4-FFF2-40B4-BE49-F238E27FC236}">
                <a16:creationId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02.09.2025</a:t>
            </a:fld>
            <a:endParaRPr lang="de-AT"/>
          </a:p>
        </p:txBody>
      </p:sp>
      <p:sp>
        <p:nvSpPr>
          <p:cNvPr id="8" name="Fußzeilenplatzhalter 7">
            <a:extLst>
              <a:ext uri="{FF2B5EF4-FFF2-40B4-BE49-F238E27FC236}">
                <a16:creationId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458B-16E3-B6D6-6430-3033C0EF15D8}"/>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02.09.2025</a:t>
            </a:fld>
            <a:endParaRPr lang="de-AT"/>
          </a:p>
        </p:txBody>
      </p:sp>
      <p:sp>
        <p:nvSpPr>
          <p:cNvPr id="4" name="Fußzeilenplatzhalter 3">
            <a:extLst>
              <a:ext uri="{FF2B5EF4-FFF2-40B4-BE49-F238E27FC236}">
                <a16:creationId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02.09.2025</a:t>
            </a:fld>
            <a:endParaRPr lang="de-AT"/>
          </a:p>
        </p:txBody>
      </p:sp>
      <p:sp>
        <p:nvSpPr>
          <p:cNvPr id="3" name="Fußzeilenplatzhalter 2">
            <a:extLst>
              <a:ext uri="{FF2B5EF4-FFF2-40B4-BE49-F238E27FC236}">
                <a16:creationId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02.09.2025</a:t>
            </a:fld>
            <a:endParaRPr lang="de-AT"/>
          </a:p>
        </p:txBody>
      </p:sp>
      <p:sp>
        <p:nvSpPr>
          <p:cNvPr id="6" name="Fußzeilenplatzhalter 5">
            <a:extLst>
              <a:ext uri="{FF2B5EF4-FFF2-40B4-BE49-F238E27FC236}">
                <a16:creationId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02.09.2025</a:t>
            </a:fld>
            <a:endParaRPr lang="de-AT"/>
          </a:p>
        </p:txBody>
      </p:sp>
      <p:sp>
        <p:nvSpPr>
          <p:cNvPr id="6" name="Fußzeilenplatzhalter 5">
            <a:extLst>
              <a:ext uri="{FF2B5EF4-FFF2-40B4-BE49-F238E27FC236}">
                <a16:creationId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02.09.2025</a:t>
            </a:fld>
            <a:endParaRPr lang="de-AT"/>
          </a:p>
        </p:txBody>
      </p:sp>
      <p:sp>
        <p:nvSpPr>
          <p:cNvPr id="5" name="Fußzeilenplatzhalter 4">
            <a:extLst>
              <a:ext uri="{FF2B5EF4-FFF2-40B4-BE49-F238E27FC236}">
                <a16:creationId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doi.org/10.2172/2345984"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doi.org/10.2172/2345984"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hyperlink" Target="https://doi.org/10.2172/2345984"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hyperlink" Target="https://doi.org/10.2172/2345984"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hyperlink" Target="https://doi.org/10.2172/2345984"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id="{4212E3CC-C8F3-8724-236C-B7DF711CD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id="{5641CF85-E5C3-9FF3-BBD7-6666AB809856}"/>
              </a:ext>
            </a:extLst>
          </p:cNvPr>
          <p:cNvSpPr txBox="1"/>
          <p:nvPr/>
        </p:nvSpPr>
        <p:spPr>
          <a:xfrm>
            <a:off x="947462" y="1467801"/>
            <a:ext cx="10272988" cy="746575"/>
          </a:xfrm>
          <a:prstGeom prst="rect">
            <a:avLst/>
          </a:prstGeom>
          <a:noFill/>
        </p:spPr>
        <p:txBody>
          <a:bodyPr wrap="square" lIns="0" tIns="0" rIns="0" bIns="0" rtlCol="0" anchor="ctr">
            <a:normAutofit/>
          </a:bodyPr>
          <a:lstStyle/>
          <a:p>
            <a:r>
              <a:rPr lang="en-US" sz="2400" b="1" noProof="0">
                <a:solidFill>
                  <a:srgbClr val="1A3A64"/>
                </a:solidFill>
                <a:latin typeface="Arial" panose="020B0604020202020204" pitchFamily="34" charset="0"/>
                <a:cs typeface="Arial" panose="020B0604020202020204" pitchFamily="34" charset="0"/>
              </a:rPr>
              <a:t>Source term analysis of 127Xe from surface and subsurface tracer transport experiments of the PE1 series</a:t>
            </a:r>
            <a:endParaRPr lang="en-GB" sz="2400" b="1" noProof="0">
              <a:solidFill>
                <a:srgbClr val="1A3A64"/>
              </a:solidFill>
              <a:latin typeface="Arial" panose="020B0604020202020204" pitchFamily="34" charset="0"/>
              <a:cs typeface="Arial" panose="020B0604020202020204" pitchFamily="34" charset="0"/>
            </a:endParaRPr>
          </a:p>
        </p:txBody>
      </p:sp>
      <p:sp>
        <p:nvSpPr>
          <p:cNvPr id="10" name="TextBox 3">
            <a:extLst>
              <a:ext uri="{FF2B5EF4-FFF2-40B4-BE49-F238E27FC236}">
                <a16:creationId xmlns:a16="http://schemas.microsoft.com/office/drawing/2014/main" id="{3D37EAC3-90CD-EA42-4DD4-7E98DD56B841}"/>
              </a:ext>
            </a:extLst>
          </p:cNvPr>
          <p:cNvSpPr txBox="1"/>
          <p:nvPr/>
        </p:nvSpPr>
        <p:spPr>
          <a:xfrm>
            <a:off x="947463" y="2344870"/>
            <a:ext cx="10272988" cy="502511"/>
          </a:xfrm>
          <a:prstGeom prst="rect">
            <a:avLst/>
          </a:prstGeom>
          <a:noFill/>
        </p:spPr>
        <p:txBody>
          <a:bodyPr wrap="square" lIns="0" tIns="0" rIns="0" bIns="0" rtlCol="0" anchor="ctr">
            <a:normAutofit lnSpcReduction="10000"/>
          </a:bodyPr>
          <a:lstStyle/>
          <a:p>
            <a:r>
              <a:rPr lang="en-GB" noProof="0">
                <a:solidFill>
                  <a:srgbClr val="1A3A64"/>
                </a:solidFill>
                <a:latin typeface="Arial" panose="020B0604020202020204" pitchFamily="34" charset="0"/>
                <a:cs typeface="Arial" panose="020B0604020202020204" pitchFamily="34" charset="0"/>
              </a:rPr>
              <a:t>Johnathan Slack</a:t>
            </a:r>
            <a:r>
              <a:rPr lang="en-GB" baseline="30000" noProof="0">
                <a:solidFill>
                  <a:srgbClr val="1A3A64"/>
                </a:solidFill>
                <a:latin typeface="Arial" panose="020B0604020202020204" pitchFamily="34" charset="0"/>
                <a:cs typeface="Arial" panose="020B0604020202020204" pitchFamily="34" charset="0"/>
              </a:rPr>
              <a:t>1</a:t>
            </a:r>
            <a:r>
              <a:rPr lang="en-GB" noProof="0">
                <a:solidFill>
                  <a:srgbClr val="1A3A64"/>
                </a:solidFill>
                <a:latin typeface="Arial" panose="020B0604020202020204" pitchFamily="34" charset="0"/>
                <a:cs typeface="Arial" panose="020B0604020202020204" pitchFamily="34" charset="0"/>
              </a:rPr>
              <a:t>, Samuel Emmons</a:t>
            </a:r>
            <a:r>
              <a:rPr lang="en-GB" baseline="30000" noProof="0">
                <a:solidFill>
                  <a:srgbClr val="1A3A64"/>
                </a:solidFill>
                <a:latin typeface="Arial" panose="020B0604020202020204" pitchFamily="34" charset="0"/>
                <a:cs typeface="Arial" panose="020B0604020202020204" pitchFamily="34" charset="0"/>
              </a:rPr>
              <a:t>1</a:t>
            </a:r>
            <a:r>
              <a:rPr lang="en-GB" noProof="0">
                <a:solidFill>
                  <a:srgbClr val="1A3A64"/>
                </a:solidFill>
                <a:latin typeface="Arial" panose="020B0604020202020204" pitchFamily="34" charset="0"/>
                <a:cs typeface="Arial" panose="020B0604020202020204" pitchFamily="34" charset="0"/>
              </a:rPr>
              <a:t>, Christine Johnson</a:t>
            </a:r>
            <a:r>
              <a:rPr lang="en-GB" baseline="30000" noProof="0">
                <a:solidFill>
                  <a:srgbClr val="1A3A64"/>
                </a:solidFill>
                <a:latin typeface="Arial" panose="020B0604020202020204" pitchFamily="34" charset="0"/>
                <a:cs typeface="Arial" panose="020B0604020202020204" pitchFamily="34" charset="0"/>
              </a:rPr>
              <a:t>1</a:t>
            </a:r>
            <a:r>
              <a:rPr lang="en-GB" noProof="0">
                <a:solidFill>
                  <a:srgbClr val="1A3A64"/>
                </a:solidFill>
                <a:latin typeface="Arial" panose="020B0604020202020204" pitchFamily="34" charset="0"/>
                <a:cs typeface="Arial" panose="020B0604020202020204" pitchFamily="34" charset="0"/>
              </a:rPr>
              <a:t>, Carl Britt</a:t>
            </a:r>
            <a:r>
              <a:rPr lang="en-GB" baseline="30000" noProof="0">
                <a:solidFill>
                  <a:srgbClr val="1A3A64"/>
                </a:solidFill>
                <a:latin typeface="Arial" panose="020B0604020202020204" pitchFamily="34" charset="0"/>
                <a:cs typeface="Arial" panose="020B0604020202020204" pitchFamily="34" charset="0"/>
              </a:rPr>
              <a:t>1</a:t>
            </a:r>
            <a:r>
              <a:rPr lang="en-GB" noProof="0">
                <a:solidFill>
                  <a:srgbClr val="1A3A64"/>
                </a:solidFill>
                <a:latin typeface="Arial" panose="020B0604020202020204" pitchFamily="34" charset="0"/>
                <a:cs typeface="Arial" panose="020B0604020202020204" pitchFamily="34" charset="0"/>
              </a:rPr>
              <a:t>, Martin Keillor</a:t>
            </a:r>
            <a:r>
              <a:rPr lang="en-GB" baseline="30000" noProof="0">
                <a:solidFill>
                  <a:srgbClr val="1A3A64"/>
                </a:solidFill>
                <a:latin typeface="Arial" panose="020B0604020202020204" pitchFamily="34" charset="0"/>
                <a:cs typeface="Arial" panose="020B0604020202020204" pitchFamily="34" charset="0"/>
              </a:rPr>
              <a:t>1</a:t>
            </a:r>
            <a:r>
              <a:rPr lang="en-GB" noProof="0">
                <a:solidFill>
                  <a:srgbClr val="1A3A64"/>
                </a:solidFill>
                <a:latin typeface="Arial" panose="020B0604020202020204" pitchFamily="34" charset="0"/>
                <a:cs typeface="Arial" panose="020B0604020202020204" pitchFamily="34" charset="0"/>
              </a:rPr>
              <a:t>, James Knox</a:t>
            </a:r>
            <a:r>
              <a:rPr lang="en-GB" baseline="30000" noProof="0">
                <a:solidFill>
                  <a:srgbClr val="1A3A64"/>
                </a:solidFill>
                <a:latin typeface="Arial" panose="020B0604020202020204" pitchFamily="34" charset="0"/>
                <a:cs typeface="Arial" panose="020B0604020202020204" pitchFamily="34" charset="0"/>
              </a:rPr>
              <a:t>1</a:t>
            </a:r>
            <a:r>
              <a:rPr lang="en-GB" noProof="0">
                <a:solidFill>
                  <a:srgbClr val="1A3A64"/>
                </a:solidFill>
                <a:latin typeface="Arial" panose="020B0604020202020204" pitchFamily="34" charset="0"/>
                <a:cs typeface="Arial" panose="020B0604020202020204" pitchFamily="34" charset="0"/>
              </a:rPr>
              <a:t>, Michael Moore</a:t>
            </a:r>
            <a:r>
              <a:rPr lang="en-GB" baseline="30000" noProof="0">
                <a:solidFill>
                  <a:srgbClr val="1A3A64"/>
                </a:solidFill>
                <a:latin typeface="Arial" panose="020B0604020202020204" pitchFamily="34" charset="0"/>
                <a:cs typeface="Arial" panose="020B0604020202020204" pitchFamily="34" charset="0"/>
              </a:rPr>
              <a:t>1</a:t>
            </a:r>
            <a:r>
              <a:rPr lang="en-GB" noProof="0">
                <a:solidFill>
                  <a:srgbClr val="1A3A64"/>
                </a:solidFill>
                <a:latin typeface="Arial" panose="020B0604020202020204" pitchFamily="34" charset="0"/>
                <a:cs typeface="Arial" panose="020B0604020202020204" pitchFamily="34" charset="0"/>
              </a:rPr>
              <a:t>, Aaron Von Morris</a:t>
            </a:r>
            <a:r>
              <a:rPr lang="en-GB" baseline="30000" noProof="0">
                <a:solidFill>
                  <a:srgbClr val="1A3A64"/>
                </a:solidFill>
                <a:latin typeface="Arial" panose="020B0604020202020204" pitchFamily="34" charset="0"/>
                <a:cs typeface="Arial" panose="020B0604020202020204" pitchFamily="34" charset="0"/>
              </a:rPr>
              <a:t>1</a:t>
            </a:r>
            <a:r>
              <a:rPr lang="en-GB" noProof="0">
                <a:solidFill>
                  <a:srgbClr val="1A3A64"/>
                </a:solidFill>
                <a:latin typeface="Arial" panose="020B0604020202020204" pitchFamily="34" charset="0"/>
                <a:cs typeface="Arial" panose="020B0604020202020204" pitchFamily="34" charset="0"/>
              </a:rPr>
              <a:t>, Chad Taguba</a:t>
            </a:r>
            <a:r>
              <a:rPr lang="en-GB" baseline="30000" noProof="0">
                <a:solidFill>
                  <a:srgbClr val="1A3A64"/>
                </a:solidFill>
                <a:latin typeface="Arial" panose="020B0604020202020204" pitchFamily="34" charset="0"/>
                <a:cs typeface="Arial" panose="020B0604020202020204" pitchFamily="34" charset="0"/>
              </a:rPr>
              <a:t>1</a:t>
            </a:r>
            <a:r>
              <a:rPr lang="en-GB" noProof="0">
                <a:solidFill>
                  <a:srgbClr val="1A3A64"/>
                </a:solidFill>
                <a:latin typeface="Arial" panose="020B0604020202020204" pitchFamily="34" charset="0"/>
                <a:cs typeface="Arial" panose="020B0604020202020204" pitchFamily="34" charset="0"/>
              </a:rPr>
              <a:t>, and the PE1 Experiment Team</a:t>
            </a:r>
            <a:r>
              <a:rPr lang="en-GB" baseline="30000">
                <a:solidFill>
                  <a:srgbClr val="1A3A64"/>
                </a:solidFill>
                <a:latin typeface="Arial" panose="020B0604020202020204" pitchFamily="34" charset="0"/>
                <a:cs typeface="Arial" panose="020B0604020202020204" pitchFamily="34" charset="0"/>
              </a:rPr>
              <a:t>2</a:t>
            </a:r>
            <a:endParaRPr lang="en-GB" noProof="0">
              <a:solidFill>
                <a:srgbClr val="1A3A64"/>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D704B700-9CAA-AD00-BCFB-1247EE1D285E}"/>
              </a:ext>
            </a:extLst>
          </p:cNvPr>
          <p:cNvSpPr txBox="1"/>
          <p:nvPr/>
        </p:nvSpPr>
        <p:spPr>
          <a:xfrm>
            <a:off x="947462" y="2952157"/>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GB" sz="1400" baseline="30000" noProof="0">
                <a:solidFill>
                  <a:srgbClr val="1A3A64"/>
                </a:solidFill>
                <a:latin typeface="Arial" panose="020B0604020202020204" pitchFamily="34" charset="0"/>
                <a:cs typeface="Arial" panose="020B0604020202020204" pitchFamily="34" charset="0"/>
              </a:rPr>
              <a:t>1</a:t>
            </a:r>
            <a:r>
              <a:rPr lang="en-GB" sz="1400" noProof="0"/>
              <a:t>Pacific Northwest National Laboratory</a:t>
            </a:r>
          </a:p>
          <a:p>
            <a:r>
              <a:rPr lang="en-GB" sz="1400" baseline="30000"/>
              <a:t>2</a:t>
            </a:r>
            <a:r>
              <a:rPr lang="en-US" sz="1400"/>
              <a:t>Please see authorship list at </a:t>
            </a:r>
            <a:r>
              <a:rPr lang="en-US" sz="1400" b="0" i="0" u="none" strike="noStrike">
                <a:solidFill>
                  <a:srgbClr val="3277B3"/>
                </a:solidFill>
                <a:effectLst/>
                <a:latin typeface="system-ui"/>
                <a:hlinkClick r:id="rId4" tooltip="Link to document DOI"/>
              </a:rPr>
              <a:t>https://doi.org/10.2172/2345984</a:t>
            </a:r>
            <a:endParaRPr lang="en-GB" sz="1400" noProof="0"/>
          </a:p>
        </p:txBody>
      </p:sp>
      <p:sp>
        <p:nvSpPr>
          <p:cNvPr id="13" name="TextBox 3">
            <a:extLst>
              <a:ext uri="{FF2B5EF4-FFF2-40B4-BE49-F238E27FC236}">
                <a16:creationId xmlns:a16="http://schemas.microsoft.com/office/drawing/2014/main" id="{D1B99D56-EC8A-2AAE-205C-D5BC83000B29}"/>
              </a:ext>
            </a:extLst>
          </p:cNvPr>
          <p:cNvSpPr txBox="1"/>
          <p:nvPr/>
        </p:nvSpPr>
        <p:spPr>
          <a:xfrm>
            <a:off x="2636519" y="6440942"/>
            <a:ext cx="6984367"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800" noProof="0" dirty="0">
                <a:solidFill>
                  <a:schemeClr val="bg1">
                    <a:lumMod val="65000"/>
                  </a:schemeClr>
                </a:solidFill>
              </a:rPr>
              <a:t>This Low Yield Nuclear Monitoring (LYNM) research was funded by the National Nuclear Security Administration, Defense Nuclear Nonproliferation Research and Development (NNSA DNN R&amp;D). The authors acknowledge important interdisciplinary collaboration with scientists and engineers from LANL, LLNL, NNSS, PNNL, and SNL.</a:t>
            </a:r>
          </a:p>
        </p:txBody>
      </p:sp>
      <p:sp>
        <p:nvSpPr>
          <p:cNvPr id="14" name="TextBox 3">
            <a:extLst>
              <a:ext uri="{FF2B5EF4-FFF2-40B4-BE49-F238E27FC236}">
                <a16:creationId xmlns:a16="http://schemas.microsoft.com/office/drawing/2014/main" id="{D46122D2-621E-31CE-451D-B174F76F9990}"/>
              </a:ext>
            </a:extLst>
          </p:cNvPr>
          <p:cNvSpPr txBox="1"/>
          <p:nvPr/>
        </p:nvSpPr>
        <p:spPr>
          <a:xfrm>
            <a:off x="2636518" y="4273614"/>
            <a:ext cx="6984367" cy="1938992"/>
          </a:xfrm>
          <a:prstGeom prst="rect">
            <a:avLst/>
          </a:prstGeom>
          <a:noFill/>
        </p:spPr>
        <p:txBody>
          <a:bodyPr wrap="square" lIns="0" tIns="0" rIns="0" bIns="0" anchor="t">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lnSpc>
                <a:spcPct val="107000"/>
              </a:lnSpc>
              <a:spcAft>
                <a:spcPts val="800"/>
              </a:spcAft>
            </a:pPr>
            <a:r>
              <a:rPr lang="en-US" sz="1000" kern="0" dirty="0">
                <a:effectLst/>
                <a:latin typeface="Calibri"/>
                <a:ea typeface="Times New Roman" panose="02020603050405020304" pitchFamily="18" charset="0"/>
                <a:cs typeface="Calibri"/>
              </a:rPr>
              <a:t>The development and validation of noble gas transport models through field collected data is critical in the improvement of nuclear explosion monitoring techniques. Complex surface terrain in the area of release can drastically impact the transport of the resulting plume and the subsurface geology can alter material flow to the surface, resulting in large discrepancies in release times, complicating arrival times at International Monitoring System stations and subsequent atmospheric transport modeling analysis. To better understand these effects and provide validation data for modeling, 127Xe was utilized as a radiotracer in multiple large-scale, multi-physics field experiments of the Low Yield Nuclear Monitoring (LYNM) Physics Experiment 1 (PE1) series. Aliquots were collected from both a metrological surface release experiment (REACT) and a subsurface chemical explosive experiment (PE1-A). Release systems deployed in both experiments captured gas from the source container before experiment execution and were shipped to Pacific Northwest National Laboratory (PNNL) for post-analysis. Both surface and subsurface systems collected telemetry data related to pressures, temperatures, and flow rates of the radioxenon during release operations. Through a combination of telemetry data, laboratory spectroscopy of the aliquots, and xenon concentration measurements, the total inventory in both atmospheric and subsurface releases was calculated.</a:t>
            </a:r>
            <a:endParaRPr lang="en-US" sz="1100" kern="0" dirty="0">
              <a:effectLst/>
              <a:latin typeface="Calibri"/>
              <a:ea typeface="Times New Roman" panose="02020603050405020304" pitchFamily="18" charset="0"/>
              <a:cs typeface="Calibri"/>
            </a:endParaRPr>
          </a:p>
        </p:txBody>
      </p:sp>
      <p:sp>
        <p:nvSpPr>
          <p:cNvPr id="2" name="Title 1">
            <a:extLst>
              <a:ext uri="{FF2B5EF4-FFF2-40B4-BE49-F238E27FC236}">
                <a16:creationId xmlns:a16="http://schemas.microsoft.com/office/drawing/2014/main" id="{2991A715-793F-3235-8617-18E9A253887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a:solidFill>
                  <a:srgbClr val="1B3B65"/>
                </a:solidFill>
                <a:latin typeface="Arial" panose="020B0604020202020204" pitchFamily="34" charset="0"/>
                <a:cs typeface="Arial" panose="020B0604020202020204" pitchFamily="34" charset="0"/>
              </a:rPr>
              <a:t>P2.3-290</a:t>
            </a:r>
            <a:endParaRPr lang="en-GB" sz="2800" b="1" noProof="0">
              <a:solidFill>
                <a:srgbClr val="1B3B65"/>
              </a:solidFill>
              <a:latin typeface="Arial" panose="020B0604020202020204" pitchFamily="34" charset="0"/>
              <a:cs typeface="Arial" panose="020B0604020202020204" pitchFamily="34" charset="0"/>
            </a:endParaRPr>
          </a:p>
        </p:txBody>
      </p:sp>
      <p:pic>
        <p:nvPicPr>
          <p:cNvPr id="4" name="Picture 3" descr="Logo&#10;&#10;Description automatically generated">
            <a:extLst>
              <a:ext uri="{FF2B5EF4-FFF2-40B4-BE49-F238E27FC236}">
                <a16:creationId xmlns:a16="http://schemas.microsoft.com/office/drawing/2014/main" id="{74E718C7-999A-6E68-5C58-F705EB7AD3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5759" y="2776691"/>
            <a:ext cx="1962923" cy="936326"/>
          </a:xfrm>
          <a:prstGeom prst="rect">
            <a:avLst/>
          </a:prstGeom>
        </p:spPr>
      </p:pic>
      <p:sp>
        <p:nvSpPr>
          <p:cNvPr id="3" name="TextBox 2">
            <a:extLst>
              <a:ext uri="{FF2B5EF4-FFF2-40B4-BE49-F238E27FC236}">
                <a16:creationId xmlns:a16="http://schemas.microsoft.com/office/drawing/2014/main" id="{E1490D04-2B17-1625-4D25-1EF6EF4924D9}"/>
              </a:ext>
            </a:extLst>
          </p:cNvPr>
          <p:cNvSpPr txBox="1"/>
          <p:nvPr/>
        </p:nvSpPr>
        <p:spPr>
          <a:xfrm>
            <a:off x="0" y="6273225"/>
            <a:ext cx="2527069" cy="584775"/>
          </a:xfrm>
          <a:prstGeom prst="rect">
            <a:avLst/>
          </a:prstGeom>
          <a:noFill/>
        </p:spPr>
        <p:txBody>
          <a:bodyPr wrap="square" rtlCol="0">
            <a:spAutoFit/>
          </a:bodyPr>
          <a:lstStyle/>
          <a:p>
            <a:r>
              <a:rPr lang="en-US" sz="800" dirty="0">
                <a:solidFill>
                  <a:schemeClr val="bg1">
                    <a:lumMod val="65000"/>
                  </a:schemeClr>
                </a:solidFill>
                <a:latin typeface="Arial" panose="020B0604020202020204" pitchFamily="34" charset="0"/>
                <a:cs typeface="Arial" panose="020B0604020202020204" pitchFamily="34" charset="0"/>
              </a:rPr>
              <a:t>The views expressed here do not necessarily reflect the opinion of the United States Government, the United States Department of Energy, or Pacific Northwest National Laboratory</a:t>
            </a:r>
          </a:p>
        </p:txBody>
      </p:sp>
    </p:spTree>
    <p:extLst>
      <p:ext uri="{BB962C8B-B14F-4D97-AF65-F5344CB8AC3E}">
        <p14:creationId xmlns:p14="http://schemas.microsoft.com/office/powerpoint/2010/main" val="2237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noProof="0">
                <a:solidFill>
                  <a:schemeClr val="bg1"/>
                </a:solidFill>
                <a:latin typeface="Arial" panose="020B0604020202020204" pitchFamily="34" charset="0"/>
                <a:cs typeface="Arial" panose="020B0604020202020204" pitchFamily="34" charset="0"/>
              </a:rPr>
              <a:t>Source term analysis of 127Xe from surface and subsurface tracer transport experiments of the PE1 series</a:t>
            </a:r>
          </a:p>
        </p:txBody>
      </p:sp>
      <p:sp>
        <p:nvSpPr>
          <p:cNvPr id="15" name="TextBox 3">
            <a:extLst>
              <a:ext uri="{FF2B5EF4-FFF2-40B4-BE49-F238E27FC236}">
                <a16:creationId xmlns:a16="http://schemas.microsoft.com/office/drawing/2014/main" id="{143C780A-D306-D9FA-EEC7-455406624C00}"/>
              </a:ext>
            </a:extLst>
          </p:cNvPr>
          <p:cNvSpPr txBox="1"/>
          <p:nvPr/>
        </p:nvSpPr>
        <p:spPr>
          <a:xfrm>
            <a:off x="3093285" y="659697"/>
            <a:ext cx="8109216" cy="369332"/>
          </a:xfrm>
          <a:prstGeom prst="rect">
            <a:avLst/>
          </a:prstGeom>
          <a:noFill/>
        </p:spPr>
        <p:txBody>
          <a:bodyPr wrap="square" lIns="0" tIns="0" rIns="0" bIns="0" rtlCol="0" anchor="t">
            <a:normAutofit/>
          </a:bodyPr>
          <a:lstStyle/>
          <a:p>
            <a:r>
              <a:rPr lang="en-GB" sz="1200" noProof="0">
                <a:solidFill>
                  <a:srgbClr val="1A3A64"/>
                </a:solidFill>
                <a:latin typeface="Arial" panose="020B0604020202020204" pitchFamily="34" charset="0"/>
                <a:cs typeface="Arial" panose="020B0604020202020204" pitchFamily="34" charset="0"/>
              </a:rPr>
              <a:t>Johnathan Slack</a:t>
            </a:r>
            <a:r>
              <a:rPr lang="en-GB" sz="1200" baseline="30000" noProof="0">
                <a:solidFill>
                  <a:srgbClr val="1A3A64"/>
                </a:solidFill>
                <a:latin typeface="Arial" panose="020B0604020202020204" pitchFamily="34" charset="0"/>
                <a:cs typeface="Arial" panose="020B0604020202020204" pitchFamily="34" charset="0"/>
              </a:rPr>
              <a:t>1</a:t>
            </a:r>
            <a:r>
              <a:rPr lang="en-GB" sz="1200" noProof="0">
                <a:solidFill>
                  <a:srgbClr val="1A3A64"/>
                </a:solidFill>
                <a:latin typeface="Arial" panose="020B0604020202020204" pitchFamily="34" charset="0"/>
                <a:cs typeface="Arial" panose="020B0604020202020204" pitchFamily="34" charset="0"/>
              </a:rPr>
              <a:t>, Samuel Emmons</a:t>
            </a:r>
            <a:r>
              <a:rPr lang="en-GB" sz="1200" baseline="30000" noProof="0">
                <a:solidFill>
                  <a:srgbClr val="1A3A64"/>
                </a:solidFill>
                <a:latin typeface="Arial" panose="020B0604020202020204" pitchFamily="34" charset="0"/>
                <a:cs typeface="Arial" panose="020B0604020202020204" pitchFamily="34" charset="0"/>
              </a:rPr>
              <a:t>1</a:t>
            </a:r>
            <a:r>
              <a:rPr lang="en-GB" sz="1200" noProof="0">
                <a:solidFill>
                  <a:srgbClr val="1A3A64"/>
                </a:solidFill>
                <a:latin typeface="Arial" panose="020B0604020202020204" pitchFamily="34" charset="0"/>
                <a:cs typeface="Arial" panose="020B0604020202020204" pitchFamily="34" charset="0"/>
              </a:rPr>
              <a:t>, Christine Johnson</a:t>
            </a:r>
            <a:r>
              <a:rPr lang="en-GB" sz="1200" baseline="30000" noProof="0">
                <a:solidFill>
                  <a:srgbClr val="1A3A64"/>
                </a:solidFill>
                <a:latin typeface="Arial" panose="020B0604020202020204" pitchFamily="34" charset="0"/>
                <a:cs typeface="Arial" panose="020B0604020202020204" pitchFamily="34" charset="0"/>
              </a:rPr>
              <a:t>1</a:t>
            </a:r>
            <a:r>
              <a:rPr lang="en-GB" sz="1200" noProof="0">
                <a:solidFill>
                  <a:srgbClr val="1A3A64"/>
                </a:solidFill>
                <a:latin typeface="Arial" panose="020B0604020202020204" pitchFamily="34" charset="0"/>
                <a:cs typeface="Arial" panose="020B0604020202020204" pitchFamily="34" charset="0"/>
              </a:rPr>
              <a:t>, Carl Britt</a:t>
            </a:r>
            <a:r>
              <a:rPr lang="en-GB" sz="1200" baseline="30000" noProof="0">
                <a:solidFill>
                  <a:srgbClr val="1A3A64"/>
                </a:solidFill>
                <a:latin typeface="Arial" panose="020B0604020202020204" pitchFamily="34" charset="0"/>
                <a:cs typeface="Arial" panose="020B0604020202020204" pitchFamily="34" charset="0"/>
              </a:rPr>
              <a:t>1</a:t>
            </a:r>
            <a:r>
              <a:rPr lang="en-GB" sz="1200" noProof="0">
                <a:solidFill>
                  <a:srgbClr val="1A3A64"/>
                </a:solidFill>
                <a:latin typeface="Arial" panose="020B0604020202020204" pitchFamily="34" charset="0"/>
                <a:cs typeface="Arial" panose="020B0604020202020204" pitchFamily="34" charset="0"/>
              </a:rPr>
              <a:t>, Martin Keillor</a:t>
            </a:r>
            <a:r>
              <a:rPr lang="en-GB" sz="1200" baseline="30000" noProof="0">
                <a:solidFill>
                  <a:srgbClr val="1A3A64"/>
                </a:solidFill>
                <a:latin typeface="Arial" panose="020B0604020202020204" pitchFamily="34" charset="0"/>
                <a:cs typeface="Arial" panose="020B0604020202020204" pitchFamily="34" charset="0"/>
              </a:rPr>
              <a:t>1</a:t>
            </a:r>
            <a:r>
              <a:rPr lang="en-GB" sz="1200" noProof="0">
                <a:solidFill>
                  <a:srgbClr val="1A3A64"/>
                </a:solidFill>
                <a:latin typeface="Arial" panose="020B0604020202020204" pitchFamily="34" charset="0"/>
                <a:cs typeface="Arial" panose="020B0604020202020204" pitchFamily="34" charset="0"/>
              </a:rPr>
              <a:t>, James Knox</a:t>
            </a:r>
            <a:r>
              <a:rPr lang="en-GB" sz="1200" baseline="30000" noProof="0">
                <a:solidFill>
                  <a:srgbClr val="1A3A64"/>
                </a:solidFill>
                <a:latin typeface="Arial" panose="020B0604020202020204" pitchFamily="34" charset="0"/>
                <a:cs typeface="Arial" panose="020B0604020202020204" pitchFamily="34" charset="0"/>
              </a:rPr>
              <a:t>1</a:t>
            </a:r>
            <a:r>
              <a:rPr lang="en-GB" sz="1200" noProof="0">
                <a:solidFill>
                  <a:srgbClr val="1A3A64"/>
                </a:solidFill>
                <a:latin typeface="Arial" panose="020B0604020202020204" pitchFamily="34" charset="0"/>
                <a:cs typeface="Arial" panose="020B0604020202020204" pitchFamily="34" charset="0"/>
              </a:rPr>
              <a:t>, Michael Moore</a:t>
            </a:r>
            <a:r>
              <a:rPr lang="en-GB" sz="1200" baseline="30000" noProof="0">
                <a:solidFill>
                  <a:srgbClr val="1A3A64"/>
                </a:solidFill>
                <a:latin typeface="Arial" panose="020B0604020202020204" pitchFamily="34" charset="0"/>
                <a:cs typeface="Arial" panose="020B0604020202020204" pitchFamily="34" charset="0"/>
              </a:rPr>
              <a:t>1</a:t>
            </a:r>
            <a:r>
              <a:rPr lang="en-GB" sz="1200" noProof="0">
                <a:solidFill>
                  <a:srgbClr val="1A3A64"/>
                </a:solidFill>
                <a:latin typeface="Arial" panose="020B0604020202020204" pitchFamily="34" charset="0"/>
                <a:cs typeface="Arial" panose="020B0604020202020204" pitchFamily="34" charset="0"/>
              </a:rPr>
              <a:t>, Aaron Von Morris</a:t>
            </a:r>
            <a:r>
              <a:rPr lang="en-GB" sz="1200" baseline="30000" noProof="0">
                <a:solidFill>
                  <a:srgbClr val="1A3A64"/>
                </a:solidFill>
                <a:latin typeface="Arial" panose="020B0604020202020204" pitchFamily="34" charset="0"/>
                <a:cs typeface="Arial" panose="020B0604020202020204" pitchFamily="34" charset="0"/>
              </a:rPr>
              <a:t>1</a:t>
            </a:r>
            <a:r>
              <a:rPr lang="en-GB" sz="1200" noProof="0">
                <a:solidFill>
                  <a:srgbClr val="1A3A64"/>
                </a:solidFill>
                <a:latin typeface="Arial" panose="020B0604020202020204" pitchFamily="34" charset="0"/>
                <a:cs typeface="Arial" panose="020B0604020202020204" pitchFamily="34" charset="0"/>
              </a:rPr>
              <a:t>, Chad Taguba</a:t>
            </a:r>
            <a:r>
              <a:rPr lang="en-GB" sz="1200" baseline="30000" noProof="0">
                <a:solidFill>
                  <a:srgbClr val="1A3A64"/>
                </a:solidFill>
                <a:latin typeface="Arial" panose="020B0604020202020204" pitchFamily="34" charset="0"/>
                <a:cs typeface="Arial" panose="020B0604020202020204" pitchFamily="34" charset="0"/>
              </a:rPr>
              <a:t>1</a:t>
            </a:r>
            <a:r>
              <a:rPr lang="en-GB" sz="1200" noProof="0">
                <a:solidFill>
                  <a:srgbClr val="1A3A64"/>
                </a:solidFill>
                <a:latin typeface="Arial" panose="020B0604020202020204" pitchFamily="34" charset="0"/>
                <a:cs typeface="Arial" panose="020B0604020202020204" pitchFamily="34" charset="0"/>
              </a:rPr>
              <a:t>, and the PE1 Experiment Team</a:t>
            </a:r>
            <a:r>
              <a:rPr lang="en-GB" sz="1200" baseline="30000">
                <a:solidFill>
                  <a:srgbClr val="1A3A64"/>
                </a:solidFill>
                <a:latin typeface="Arial" panose="020B0604020202020204" pitchFamily="34" charset="0"/>
                <a:cs typeface="Arial" panose="020B0604020202020204" pitchFamily="34" charset="0"/>
              </a:rPr>
              <a:t>2</a:t>
            </a:r>
            <a:endParaRPr lang="en-GB" sz="1200" noProof="0">
              <a:solidFill>
                <a:srgbClr val="1A3A64"/>
              </a:solidFill>
              <a:latin typeface="Arial" panose="020B0604020202020204" pitchFamily="34" charset="0"/>
              <a:cs typeface="Arial" panose="020B0604020202020204" pitchFamily="34" charset="0"/>
            </a:endParaRPr>
          </a:p>
        </p:txBody>
      </p:sp>
      <p:sp>
        <p:nvSpPr>
          <p:cNvPr id="16" name="TextBox 3">
            <a:extLst>
              <a:ext uri="{FF2B5EF4-FFF2-40B4-BE49-F238E27FC236}">
                <a16:creationId xmlns:a16="http://schemas.microsoft.com/office/drawing/2014/main" id="{D44A0D56-4CCC-CD44-4432-02AE7D654D6B}"/>
              </a:ext>
            </a:extLst>
          </p:cNvPr>
          <p:cNvSpPr txBox="1"/>
          <p:nvPr/>
        </p:nvSpPr>
        <p:spPr>
          <a:xfrm>
            <a:off x="187156" y="6440942"/>
            <a:ext cx="3798000" cy="369332"/>
          </a:xfrm>
          <a:prstGeom prst="rect">
            <a:avLst/>
          </a:prstGeom>
          <a:noFill/>
        </p:spPr>
        <p:txBody>
          <a:bodyPr wrap="square" lIns="0" tIns="0" rIns="0" bIns="0" anchor="ctr">
            <a:normAutofit fontScale="92500" lnSpcReduction="20000"/>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800" noProof="0">
                <a:solidFill>
                  <a:schemeClr val="bg1">
                    <a:lumMod val="65000"/>
                  </a:schemeClr>
                </a:solidFill>
              </a:rPr>
              <a:t>This Low Yield Nuclear Monitoring (LYNM) research was funded by the National Nuclear Security Administration, Defense Nuclear Nonproliferation Research and Development (NNSA DNN R&amp;D). The authors acknowledge important interdisciplinary collaboration with scientists and engineers from LANL, LLNL, NNSS, PNNL, and SNL.</a:t>
            </a:r>
          </a:p>
        </p:txBody>
      </p:sp>
      <p:sp>
        <p:nvSpPr>
          <p:cNvPr id="19" name="Rechteck 18">
            <a:extLst>
              <a:ext uri="{FF2B5EF4-FFF2-40B4-BE49-F238E27FC236}">
                <a16:creationId xmlns:a16="http://schemas.microsoft.com/office/drawing/2014/main" id="{FA85A00B-E9A9-0FEB-865E-D426336C8668}"/>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a:t>PLEASE DON‘T FORGET TO PUT THE E-POSTER TITLE AND YOUR NAME IN THE PRESENTATION HEADER.</a:t>
            </a:r>
          </a:p>
          <a:p>
            <a:pPr algn="ctr"/>
            <a:r>
              <a:rPr lang="de-AT"/>
              <a:t>DUPLICATE THIS SLIDE IF YOUR E-POSTER HAS MORE THAN 1 PAGE</a:t>
            </a:r>
          </a:p>
        </p:txBody>
      </p:sp>
      <p:sp>
        <p:nvSpPr>
          <p:cNvPr id="24" name="TextBox 3">
            <a:extLst>
              <a:ext uri="{FF2B5EF4-FFF2-40B4-BE49-F238E27FC236}">
                <a16:creationId xmlns:a16="http://schemas.microsoft.com/office/drawing/2014/main" id="{A34004C7-4749-B7E3-E7D7-B3572BC231EF}"/>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sz="1400" b="1">
                <a:solidFill>
                  <a:schemeClr val="accent1">
                    <a:lumMod val="75000"/>
                  </a:schemeClr>
                </a:solidFill>
              </a:rPr>
              <a:t>Introduction</a:t>
            </a:r>
          </a:p>
        </p:txBody>
      </p:sp>
      <p:sp>
        <p:nvSpPr>
          <p:cNvPr id="26" name="TextBox 3">
            <a:extLst>
              <a:ext uri="{FF2B5EF4-FFF2-40B4-BE49-F238E27FC236}">
                <a16:creationId xmlns:a16="http://schemas.microsoft.com/office/drawing/2014/main" id="{79016AB2-B6CD-8ED7-A756-5A1288745A4D}"/>
              </a:ext>
            </a:extLst>
          </p:cNvPr>
          <p:cNvSpPr txBox="1"/>
          <p:nvPr/>
        </p:nvSpPr>
        <p:spPr>
          <a:xfrm>
            <a:off x="5790414" y="1138717"/>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sz="1400" b="1">
                <a:solidFill>
                  <a:schemeClr val="accent1">
                    <a:lumMod val="75000"/>
                  </a:schemeClr>
                </a:solidFill>
              </a:rPr>
              <a:t>In-Field Aliquot Capture</a:t>
            </a:r>
          </a:p>
        </p:txBody>
      </p:sp>
      <p:sp>
        <p:nvSpPr>
          <p:cNvPr id="2" name="Title 1">
            <a:extLst>
              <a:ext uri="{FF2B5EF4-FFF2-40B4-BE49-F238E27FC236}">
                <a16:creationId xmlns:a16="http://schemas.microsoft.com/office/drawing/2014/main" id="{62673B92-7009-6C86-1F81-02E0CB1EF455}"/>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a:solidFill>
                  <a:srgbClr val="1B3B65"/>
                </a:solidFill>
                <a:latin typeface="Arial" panose="020B0604020202020204" pitchFamily="34" charset="0"/>
                <a:cs typeface="Arial" panose="020B0604020202020204" pitchFamily="34" charset="0"/>
              </a:rPr>
              <a:t>P2.3-292</a:t>
            </a:r>
            <a:endParaRPr lang="en-GB" sz="2800" b="1" noProof="0">
              <a:solidFill>
                <a:srgbClr val="1B3B65"/>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5B4AE5E-3826-26F8-3B80-AE81C49666E5}"/>
              </a:ext>
            </a:extLst>
          </p:cNvPr>
          <p:cNvSpPr txBox="1"/>
          <p:nvPr/>
        </p:nvSpPr>
        <p:spPr>
          <a:xfrm>
            <a:off x="4991469" y="1488369"/>
            <a:ext cx="3727020" cy="2608535"/>
          </a:xfrm>
          <a:prstGeom prst="rect">
            <a:avLst/>
          </a:prstGeom>
          <a:noFill/>
        </p:spPr>
        <p:txBody>
          <a:bodyPr wrap="square" numCol="1" rtlCol="0">
            <a:spAutoFit/>
          </a:bodyPr>
          <a:lstStyle/>
          <a:p>
            <a:pPr>
              <a:lnSpc>
                <a:spcPct val="107000"/>
              </a:lnSpc>
              <a:spcAft>
                <a:spcPts val="800"/>
              </a:spcAft>
            </a:pPr>
            <a:r>
              <a:rPr lang="en-US" sz="1200" b="1" kern="100">
                <a:ea typeface="Calibri" panose="020F0502020204030204" pitchFamily="34" charset="0"/>
                <a:cs typeface="Times New Roman" panose="02020603050405020304" pitchFamily="18" charset="0"/>
              </a:rPr>
              <a:t>Surface Release System (ASRS) (Left)</a:t>
            </a:r>
          </a:p>
          <a:p>
            <a:pPr marL="457200" indent="-457200">
              <a:buFont typeface="Arial" panose="020B0604020202020204" pitchFamily="34" charset="0"/>
              <a:buChar char="•"/>
            </a:pPr>
            <a:r>
              <a:rPr lang="en-US" sz="1200" kern="100">
                <a:ea typeface="Calibri" panose="020F0502020204030204" pitchFamily="34" charset="0"/>
                <a:cs typeface="Times New Roman" panose="02020603050405020304" pitchFamily="18" charset="0"/>
              </a:rPr>
              <a:t>System operations and controls:</a:t>
            </a:r>
          </a:p>
          <a:p>
            <a:pPr marL="914400" lvl="1" indent="-457200">
              <a:buFont typeface="Arial" panose="020B0604020202020204" pitchFamily="34" charset="0"/>
              <a:buChar char="•"/>
            </a:pPr>
            <a:r>
              <a:rPr lang="en-US" sz="1200" kern="100">
                <a:ea typeface="Calibri" panose="020F0502020204030204" pitchFamily="34" charset="0"/>
                <a:cs typeface="Times New Roman" panose="02020603050405020304" pitchFamily="18" charset="0"/>
              </a:rPr>
              <a:t>State of Health logger</a:t>
            </a:r>
          </a:p>
          <a:p>
            <a:pPr marL="914400" lvl="1" indent="-457200">
              <a:buFont typeface="Arial" panose="020B0604020202020204" pitchFamily="34" charset="0"/>
              <a:buChar char="•"/>
            </a:pPr>
            <a:r>
              <a:rPr lang="en-US" sz="1200" kern="100">
                <a:ea typeface="Calibri" panose="020F0502020204030204" pitchFamily="34" charset="0"/>
                <a:cs typeface="Times New Roman" panose="02020603050405020304" pitchFamily="18" charset="0"/>
              </a:rPr>
              <a:t>Smoke generation</a:t>
            </a:r>
          </a:p>
          <a:p>
            <a:pPr marL="914400" lvl="1" indent="-457200">
              <a:buFont typeface="Arial" panose="020B0604020202020204" pitchFamily="34" charset="0"/>
              <a:buChar char="•"/>
            </a:pPr>
            <a:r>
              <a:rPr lang="en-US" sz="1200" kern="100">
                <a:ea typeface="Calibri" panose="020F0502020204030204" pitchFamily="34" charset="0"/>
                <a:cs typeface="Times New Roman" panose="02020603050405020304" pitchFamily="18" charset="0"/>
              </a:rPr>
              <a:t>Telecommunications</a:t>
            </a:r>
          </a:p>
          <a:p>
            <a:pPr marL="914400" lvl="1" indent="-457200">
              <a:buFont typeface="Arial" panose="020B0604020202020204" pitchFamily="34" charset="0"/>
              <a:buChar char="•"/>
            </a:pPr>
            <a:r>
              <a:rPr lang="en-US" sz="1200" kern="100">
                <a:ea typeface="Calibri" panose="020F0502020204030204" pitchFamily="34" charset="0"/>
                <a:cs typeface="Times New Roman" panose="02020603050405020304" pitchFamily="18" charset="0"/>
              </a:rPr>
              <a:t>Gas handling</a:t>
            </a:r>
          </a:p>
          <a:p>
            <a:pPr marL="457200" indent="-457200">
              <a:buFont typeface="Arial" panose="020B0604020202020204" pitchFamily="34" charset="0"/>
              <a:buChar char="•"/>
            </a:pPr>
            <a:r>
              <a:rPr lang="en-US" sz="1200" kern="100">
                <a:ea typeface="Calibri" panose="020F0502020204030204" pitchFamily="34" charset="0"/>
                <a:cs typeface="Times New Roman" panose="02020603050405020304" pitchFamily="18" charset="0"/>
              </a:rPr>
              <a:t>Telemetry data included:</a:t>
            </a:r>
          </a:p>
          <a:p>
            <a:pPr marL="914400" lvl="1" indent="-457200">
              <a:buFont typeface="Arial" panose="020B0604020202020204" pitchFamily="34" charset="0"/>
              <a:buChar char="•"/>
            </a:pPr>
            <a:r>
              <a:rPr lang="en-US" sz="1200" kern="100">
                <a:ea typeface="Calibri" panose="020F0502020204030204" pitchFamily="34" charset="0"/>
                <a:cs typeface="Times New Roman" panose="02020603050405020304" pitchFamily="18" charset="0"/>
              </a:rPr>
              <a:t>Temperature probes</a:t>
            </a:r>
          </a:p>
          <a:p>
            <a:pPr marL="914400" lvl="1" indent="-457200">
              <a:buFont typeface="Arial" panose="020B0604020202020204" pitchFamily="34" charset="0"/>
              <a:buChar char="•"/>
            </a:pPr>
            <a:r>
              <a:rPr lang="en-US" sz="1200" kern="100">
                <a:ea typeface="Calibri" panose="020F0502020204030204" pitchFamily="34" charset="0"/>
                <a:cs typeface="Times New Roman" panose="02020603050405020304" pitchFamily="18" charset="0"/>
              </a:rPr>
              <a:t>Pressure Transducers</a:t>
            </a:r>
          </a:p>
          <a:p>
            <a:pPr marL="914400" lvl="1" indent="-457200">
              <a:buFont typeface="Arial" panose="020B0604020202020204" pitchFamily="34" charset="0"/>
              <a:buChar char="•"/>
            </a:pPr>
            <a:r>
              <a:rPr lang="en-US" sz="1200" kern="100">
                <a:ea typeface="Calibri" panose="020F0502020204030204" pitchFamily="34" charset="0"/>
                <a:cs typeface="Times New Roman" panose="02020603050405020304" pitchFamily="18" charset="0"/>
              </a:rPr>
              <a:t>Pneumatic valving</a:t>
            </a:r>
          </a:p>
          <a:p>
            <a:pPr marL="914400" lvl="1" indent="-457200">
              <a:buFont typeface="Arial" panose="020B0604020202020204" pitchFamily="34" charset="0"/>
              <a:buChar char="•"/>
            </a:pPr>
            <a:r>
              <a:rPr lang="en-US" sz="1200" kern="100">
                <a:ea typeface="Calibri" panose="020F0502020204030204" pitchFamily="34" charset="0"/>
                <a:cs typeface="Times New Roman" panose="02020603050405020304" pitchFamily="18" charset="0"/>
              </a:rPr>
              <a:t>Mass flow controllers</a:t>
            </a:r>
          </a:p>
          <a:p>
            <a:pPr marL="914400" lvl="1" indent="-457200">
              <a:buFont typeface="Arial" panose="020B0604020202020204" pitchFamily="34" charset="0"/>
              <a:buChar char="•"/>
            </a:pPr>
            <a:r>
              <a:rPr lang="en-US" sz="1200" kern="100">
                <a:ea typeface="Calibri" panose="020F0502020204030204" pitchFamily="34" charset="0"/>
                <a:cs typeface="Times New Roman" panose="02020603050405020304" pitchFamily="18" charset="0"/>
              </a:rPr>
              <a:t>Radiation Sensor</a:t>
            </a:r>
          </a:p>
          <a:p>
            <a:pPr marL="914400" lvl="1" indent="-457200">
              <a:buFont typeface="Arial" panose="020B0604020202020204" pitchFamily="34" charset="0"/>
              <a:buChar char="•"/>
            </a:pPr>
            <a:r>
              <a:rPr lang="en-US" sz="1200" kern="100">
                <a:ea typeface="Calibri" panose="020F0502020204030204" pitchFamily="34" charset="0"/>
                <a:cs typeface="Times New Roman" panose="02020603050405020304" pitchFamily="18" charset="0"/>
              </a:rPr>
              <a:t>Aliquot tubes</a:t>
            </a:r>
          </a:p>
        </p:txBody>
      </p:sp>
      <p:sp>
        <p:nvSpPr>
          <p:cNvPr id="6" name="TextBox 5">
            <a:extLst>
              <a:ext uri="{FF2B5EF4-FFF2-40B4-BE49-F238E27FC236}">
                <a16:creationId xmlns:a16="http://schemas.microsoft.com/office/drawing/2014/main" id="{358B53AC-DAEF-76E7-5BF3-B499D6EFCBE3}"/>
              </a:ext>
            </a:extLst>
          </p:cNvPr>
          <p:cNvSpPr txBox="1"/>
          <p:nvPr/>
        </p:nvSpPr>
        <p:spPr>
          <a:xfrm>
            <a:off x="301977" y="1465284"/>
            <a:ext cx="3555128" cy="3958007"/>
          </a:xfrm>
          <a:prstGeom prst="rect">
            <a:avLst/>
          </a:prstGeom>
          <a:noFill/>
        </p:spPr>
        <p:txBody>
          <a:bodyPr wrap="square" lIns="91440" tIns="45720" rIns="91440" bIns="45720" rtlCol="0" anchor="t">
            <a:spAutoFit/>
          </a:bodyPr>
          <a:lstStyle/>
          <a:p>
            <a:pPr marL="0" marR="0">
              <a:lnSpc>
                <a:spcPct val="107000"/>
              </a:lnSpc>
              <a:spcBef>
                <a:spcPts val="0"/>
              </a:spcBef>
              <a:spcAft>
                <a:spcPts val="800"/>
              </a:spcAft>
            </a:pPr>
            <a:r>
              <a:rPr lang="en-US" sz="1200" kern="100">
                <a:effectLst/>
                <a:ea typeface="Calibri" panose="020F0502020204030204" pitchFamily="34" charset="0"/>
                <a:cs typeface="Times New Roman" panose="02020603050405020304" pitchFamily="18" charset="0"/>
              </a:rPr>
              <a:t>The development and validation of noble gas transport models through field collected data is critical in the improvement of nuclear explosion monitoring techniques. </a:t>
            </a:r>
          </a:p>
          <a:p>
            <a:pPr marL="457200" marR="0" indent="-457200">
              <a:lnSpc>
                <a:spcPct val="107000"/>
              </a:lnSpc>
              <a:spcBef>
                <a:spcPts val="0"/>
              </a:spcBef>
              <a:spcAft>
                <a:spcPts val="800"/>
              </a:spcAft>
              <a:buFont typeface="Arial" panose="020B0604020202020204" pitchFamily="34" charset="0"/>
              <a:buChar char="•"/>
            </a:pPr>
            <a:r>
              <a:rPr lang="en-US" sz="1200" kern="100">
                <a:ea typeface="Calibri" panose="020F0502020204030204" pitchFamily="34" charset="0"/>
                <a:cs typeface="Times New Roman" panose="02020603050405020304" pitchFamily="18" charset="0"/>
              </a:rPr>
              <a:t>Surface and subsurface transport data is needed for model validation</a:t>
            </a:r>
          </a:p>
          <a:p>
            <a:pPr marL="457200" marR="0" indent="-457200">
              <a:lnSpc>
                <a:spcPct val="107000"/>
              </a:lnSpc>
              <a:spcBef>
                <a:spcPts val="0"/>
              </a:spcBef>
              <a:spcAft>
                <a:spcPts val="800"/>
              </a:spcAft>
              <a:buFont typeface="Arial" panose="020B0604020202020204" pitchFamily="34" charset="0"/>
              <a:buChar char="•"/>
            </a:pPr>
            <a:r>
              <a:rPr lang="en-US" sz="1200" kern="100">
                <a:ea typeface="Calibri" panose="020F0502020204030204" pitchFamily="34" charset="0"/>
                <a:cs typeface="Times New Roman" panose="02020603050405020304" pitchFamily="18" charset="0"/>
              </a:rPr>
              <a:t>Xenon-127 deployed in </a:t>
            </a:r>
            <a:r>
              <a:rPr lang="en-US" sz="1200" kern="100">
                <a:effectLst/>
                <a:ea typeface="Calibri" panose="020F0502020204030204" pitchFamily="34" charset="0"/>
                <a:cs typeface="Times New Roman" panose="02020603050405020304" pitchFamily="18" charset="0"/>
              </a:rPr>
              <a:t>Physics Experiment 1 (PE1) series</a:t>
            </a:r>
          </a:p>
          <a:p>
            <a:pPr marL="457200" indent="-457200">
              <a:lnSpc>
                <a:spcPct val="107000"/>
              </a:lnSpc>
              <a:spcAft>
                <a:spcPts val="800"/>
              </a:spcAft>
              <a:buFont typeface="Arial" panose="020B0604020202020204" pitchFamily="34" charset="0"/>
              <a:buChar char="•"/>
            </a:pPr>
            <a:r>
              <a:rPr lang="en-US" sz="1200" kern="100">
                <a:ea typeface="Calibri"/>
                <a:cs typeface="Times New Roman"/>
              </a:rPr>
              <a:t>Surface (REACT) and subsurface (PE1-A) experiments have been conducted</a:t>
            </a:r>
          </a:p>
          <a:p>
            <a:pPr marL="457200" marR="0" indent="-457200">
              <a:lnSpc>
                <a:spcPct val="107000"/>
              </a:lnSpc>
              <a:spcBef>
                <a:spcPts val="0"/>
              </a:spcBef>
              <a:spcAft>
                <a:spcPts val="800"/>
              </a:spcAft>
              <a:buFont typeface="Arial" panose="020B0604020202020204" pitchFamily="34" charset="0"/>
              <a:buChar char="•"/>
            </a:pPr>
            <a:r>
              <a:rPr lang="en-US" sz="1200" kern="100">
                <a:ea typeface="Calibri" panose="020F0502020204030204" pitchFamily="34" charset="0"/>
                <a:cs typeface="Times New Roman" panose="02020603050405020304" pitchFamily="18" charset="0"/>
              </a:rPr>
              <a:t>Release systems for each experiment provided data for xenon quantities and captured aliquots for activity analysis</a:t>
            </a:r>
          </a:p>
          <a:p>
            <a:pPr marL="457200" marR="0" indent="-457200">
              <a:lnSpc>
                <a:spcPct val="107000"/>
              </a:lnSpc>
              <a:spcBef>
                <a:spcPts val="0"/>
              </a:spcBef>
              <a:spcAft>
                <a:spcPts val="800"/>
              </a:spcAft>
              <a:buFont typeface="Arial" panose="020B0604020202020204" pitchFamily="34" charset="0"/>
              <a:buChar char="•"/>
            </a:pPr>
            <a:r>
              <a:rPr lang="en-US" sz="1200" kern="100">
                <a:ea typeface="Calibri" panose="020F0502020204030204" pitchFamily="34" charset="0"/>
                <a:cs typeface="Times New Roman" panose="02020603050405020304" pitchFamily="18" charset="0"/>
              </a:rPr>
              <a:t>Aliquots collected on release systems analyzed at Pacific Northwest National Laboratory (PNNL) for final determination of Xe-127 total activity</a:t>
            </a:r>
          </a:p>
        </p:txBody>
      </p:sp>
      <p:pic>
        <p:nvPicPr>
          <p:cNvPr id="17" name="Picture 16" descr="Logo&#10;&#10;Description automatically generated">
            <a:extLst>
              <a:ext uri="{FF2B5EF4-FFF2-40B4-BE49-F238E27FC236}">
                <a16:creationId xmlns:a16="http://schemas.microsoft.com/office/drawing/2014/main" id="{80955A42-06E3-5406-3D91-94B0B35D3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4865" y="5869025"/>
            <a:ext cx="1962923" cy="936326"/>
          </a:xfrm>
          <a:prstGeom prst="rect">
            <a:avLst/>
          </a:prstGeom>
        </p:spPr>
      </p:pic>
      <p:sp>
        <p:nvSpPr>
          <p:cNvPr id="3" name="Textfeld 11">
            <a:extLst>
              <a:ext uri="{FF2B5EF4-FFF2-40B4-BE49-F238E27FC236}">
                <a16:creationId xmlns:a16="http://schemas.microsoft.com/office/drawing/2014/main" id="{16B8CAFA-A288-FA1D-FF88-EA078841055C}"/>
              </a:ext>
            </a:extLst>
          </p:cNvPr>
          <p:cNvSpPr txBox="1"/>
          <p:nvPr/>
        </p:nvSpPr>
        <p:spPr>
          <a:xfrm>
            <a:off x="240105" y="5875441"/>
            <a:ext cx="5054985"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GB" sz="1000" baseline="30000" noProof="0">
                <a:solidFill>
                  <a:srgbClr val="1A3A64"/>
                </a:solidFill>
                <a:latin typeface="Arial" panose="020B0604020202020204" pitchFamily="34" charset="0"/>
                <a:cs typeface="Arial" panose="020B0604020202020204" pitchFamily="34" charset="0"/>
              </a:rPr>
              <a:t>1</a:t>
            </a:r>
            <a:r>
              <a:rPr lang="en-GB" sz="1000" noProof="0"/>
              <a:t>Pacific Northwest National Laboratory</a:t>
            </a:r>
          </a:p>
          <a:p>
            <a:r>
              <a:rPr lang="en-GB" sz="1000" baseline="30000"/>
              <a:t>2</a:t>
            </a:r>
            <a:r>
              <a:rPr lang="en-US" sz="1000"/>
              <a:t>Please see authorship list at </a:t>
            </a:r>
            <a:r>
              <a:rPr lang="en-US" sz="1000" b="0" i="0" u="none" strike="noStrike">
                <a:solidFill>
                  <a:srgbClr val="3277B3"/>
                </a:solidFill>
                <a:effectLst/>
                <a:latin typeface="system-ui"/>
                <a:hlinkClick r:id="rId3" tooltip="Link to document DOI"/>
              </a:rPr>
              <a:t>https://doi.org/10.2172/2345984</a:t>
            </a:r>
            <a:endParaRPr lang="en-GB" sz="1000" noProof="0"/>
          </a:p>
        </p:txBody>
      </p:sp>
      <p:sp>
        <p:nvSpPr>
          <p:cNvPr id="4" name="TextBox 3">
            <a:extLst>
              <a:ext uri="{FF2B5EF4-FFF2-40B4-BE49-F238E27FC236}">
                <a16:creationId xmlns:a16="http://schemas.microsoft.com/office/drawing/2014/main" id="{03D5B813-9797-FE1D-1A10-B9566F7C27C9}"/>
              </a:ext>
            </a:extLst>
          </p:cNvPr>
          <p:cNvSpPr txBox="1"/>
          <p:nvPr/>
        </p:nvSpPr>
        <p:spPr>
          <a:xfrm>
            <a:off x="7939889" y="1475714"/>
            <a:ext cx="3558012" cy="2516202"/>
          </a:xfrm>
          <a:prstGeom prst="rect">
            <a:avLst/>
          </a:prstGeom>
          <a:noFill/>
        </p:spPr>
        <p:txBody>
          <a:bodyPr wrap="square" rtlCol="0">
            <a:spAutoFit/>
          </a:bodyPr>
          <a:lstStyle/>
          <a:p>
            <a:pPr>
              <a:lnSpc>
                <a:spcPct val="107000"/>
              </a:lnSpc>
              <a:spcAft>
                <a:spcPts val="800"/>
              </a:spcAft>
            </a:pPr>
            <a:r>
              <a:rPr lang="en-US" sz="1200" b="1" kern="100">
                <a:ea typeface="Calibri" panose="020F0502020204030204" pitchFamily="34" charset="0"/>
                <a:cs typeface="Times New Roman" panose="02020603050405020304" pitchFamily="18" charset="0"/>
              </a:rPr>
              <a:t>Subsurface Release System (SSRS) (Right)</a:t>
            </a:r>
          </a:p>
          <a:p>
            <a:pPr marL="457200" indent="-457200">
              <a:buFont typeface="Arial" panose="020B0604020202020204" pitchFamily="34" charset="0"/>
              <a:buChar char="•"/>
            </a:pPr>
            <a:r>
              <a:rPr lang="en-US" sz="1200" kern="100">
                <a:ea typeface="Calibri" panose="020F0502020204030204" pitchFamily="34" charset="0"/>
                <a:cs typeface="Times New Roman" panose="02020603050405020304" pitchFamily="18" charset="0"/>
              </a:rPr>
              <a:t>System operations and controls:</a:t>
            </a:r>
          </a:p>
          <a:p>
            <a:pPr marL="914400" lvl="1" indent="-457200">
              <a:buFont typeface="Arial" panose="020B0604020202020204" pitchFamily="34" charset="0"/>
              <a:buChar char="•"/>
            </a:pPr>
            <a:r>
              <a:rPr lang="en-US" sz="1200" kern="100">
                <a:ea typeface="Calibri" panose="020F0502020204030204" pitchFamily="34" charset="0"/>
                <a:cs typeface="Times New Roman" panose="02020603050405020304" pitchFamily="18" charset="0"/>
              </a:rPr>
              <a:t>State of Health logger</a:t>
            </a:r>
          </a:p>
          <a:p>
            <a:pPr marL="914400" lvl="1" indent="-457200">
              <a:buFont typeface="Arial" panose="020B0604020202020204" pitchFamily="34" charset="0"/>
              <a:buChar char="•"/>
            </a:pPr>
            <a:r>
              <a:rPr lang="en-US" sz="1200" kern="100">
                <a:ea typeface="Calibri" panose="020F0502020204030204" pitchFamily="34" charset="0"/>
                <a:cs typeface="Times New Roman" panose="02020603050405020304" pitchFamily="18" charset="0"/>
              </a:rPr>
              <a:t>Gas handling</a:t>
            </a:r>
          </a:p>
          <a:p>
            <a:pPr marL="914400" lvl="1" indent="-457200">
              <a:buFont typeface="Arial" panose="020B0604020202020204" pitchFamily="34" charset="0"/>
              <a:buChar char="•"/>
            </a:pPr>
            <a:r>
              <a:rPr lang="en-US" sz="1200" kern="100">
                <a:ea typeface="Calibri" panose="020F0502020204030204" pitchFamily="34" charset="0"/>
                <a:cs typeface="Times New Roman" panose="02020603050405020304" pitchFamily="18" charset="0"/>
              </a:rPr>
              <a:t>Grout injection</a:t>
            </a:r>
          </a:p>
          <a:p>
            <a:pPr marL="457200" indent="-457200">
              <a:buFont typeface="Arial" panose="020B0604020202020204" pitchFamily="34" charset="0"/>
              <a:buChar char="•"/>
            </a:pPr>
            <a:r>
              <a:rPr lang="en-US" sz="1200" kern="100">
                <a:ea typeface="Calibri" panose="020F0502020204030204" pitchFamily="34" charset="0"/>
                <a:cs typeface="Times New Roman" panose="02020603050405020304" pitchFamily="18" charset="0"/>
              </a:rPr>
              <a:t>Telemetry data included:</a:t>
            </a:r>
          </a:p>
          <a:p>
            <a:pPr marL="914400" lvl="1" indent="-457200">
              <a:buFont typeface="Arial" panose="020B0604020202020204" pitchFamily="34" charset="0"/>
              <a:buChar char="•"/>
            </a:pPr>
            <a:r>
              <a:rPr lang="en-US" sz="1200" kern="100">
                <a:ea typeface="Calibri" panose="020F0502020204030204" pitchFamily="34" charset="0"/>
                <a:cs typeface="Times New Roman" panose="02020603050405020304" pitchFamily="18" charset="0"/>
              </a:rPr>
              <a:t>Temperature probes</a:t>
            </a:r>
          </a:p>
          <a:p>
            <a:pPr marL="914400" lvl="1" indent="-457200">
              <a:buFont typeface="Arial" panose="020B0604020202020204" pitchFamily="34" charset="0"/>
              <a:buChar char="•"/>
            </a:pPr>
            <a:r>
              <a:rPr lang="en-US" sz="1200" kern="100">
                <a:ea typeface="Calibri" panose="020F0502020204030204" pitchFamily="34" charset="0"/>
                <a:cs typeface="Times New Roman" panose="02020603050405020304" pitchFamily="18" charset="0"/>
              </a:rPr>
              <a:t>Pressure transducers</a:t>
            </a:r>
          </a:p>
          <a:p>
            <a:pPr marL="914400" lvl="1" indent="-457200">
              <a:buFont typeface="Arial" panose="020B0604020202020204" pitchFamily="34" charset="0"/>
              <a:buChar char="•"/>
            </a:pPr>
            <a:r>
              <a:rPr lang="en-US" sz="1200" kern="100">
                <a:ea typeface="Calibri" panose="020F0502020204030204" pitchFamily="34" charset="0"/>
                <a:cs typeface="Times New Roman" panose="02020603050405020304" pitchFamily="18" charset="0"/>
              </a:rPr>
              <a:t>Pneumatic valving</a:t>
            </a:r>
          </a:p>
          <a:p>
            <a:pPr marL="914400" lvl="1" indent="-457200">
              <a:buFont typeface="Arial" panose="020B0604020202020204" pitchFamily="34" charset="0"/>
              <a:buChar char="•"/>
            </a:pPr>
            <a:r>
              <a:rPr lang="en-US" sz="1200" kern="100">
                <a:ea typeface="Calibri" panose="020F0502020204030204" pitchFamily="34" charset="0"/>
                <a:cs typeface="Times New Roman" panose="02020603050405020304" pitchFamily="18" charset="0"/>
              </a:rPr>
              <a:t>Mass flow controllers</a:t>
            </a:r>
          </a:p>
          <a:p>
            <a:pPr marL="914400" lvl="1" indent="-457200">
              <a:buFont typeface="Arial" panose="020B0604020202020204" pitchFamily="34" charset="0"/>
              <a:buChar char="•"/>
            </a:pPr>
            <a:r>
              <a:rPr lang="en-US" sz="1200" kern="100">
                <a:ea typeface="Calibri" panose="020F0502020204030204" pitchFamily="34" charset="0"/>
                <a:cs typeface="Times New Roman" panose="02020603050405020304" pitchFamily="18" charset="0"/>
              </a:rPr>
              <a:t>Aliquot tubes</a:t>
            </a:r>
          </a:p>
          <a:p>
            <a:endParaRPr lang="en-US"/>
          </a:p>
        </p:txBody>
      </p:sp>
      <p:pic>
        <p:nvPicPr>
          <p:cNvPr id="8" name="Picture 7" descr="A picture containing indoor, miller&#10;&#10;Description automatically generated">
            <a:extLst>
              <a:ext uri="{FF2B5EF4-FFF2-40B4-BE49-F238E27FC236}">
                <a16:creationId xmlns:a16="http://schemas.microsoft.com/office/drawing/2014/main" id="{A1692035-A1E6-8A11-5684-1E3F02C8CA75}"/>
              </a:ext>
            </a:extLst>
          </p:cNvPr>
          <p:cNvPicPr>
            <a:picLocks noChangeAspect="1"/>
          </p:cNvPicPr>
          <p:nvPr/>
        </p:nvPicPr>
        <p:blipFill>
          <a:blip r:embed="rId4"/>
          <a:stretch>
            <a:fillRect/>
          </a:stretch>
        </p:blipFill>
        <p:spPr>
          <a:xfrm>
            <a:off x="4741052" y="4083936"/>
            <a:ext cx="3350186" cy="2512640"/>
          </a:xfrm>
          <a:prstGeom prst="rect">
            <a:avLst/>
          </a:prstGeom>
        </p:spPr>
      </p:pic>
      <p:pic>
        <p:nvPicPr>
          <p:cNvPr id="12" name="Picture 11" descr="Map&#10;&#10;Description automatically generated">
            <a:extLst>
              <a:ext uri="{FF2B5EF4-FFF2-40B4-BE49-F238E27FC236}">
                <a16:creationId xmlns:a16="http://schemas.microsoft.com/office/drawing/2014/main" id="{71A1C131-628F-7835-3255-204DFB7BF0E8}"/>
              </a:ext>
            </a:extLst>
          </p:cNvPr>
          <p:cNvPicPr>
            <a:picLocks noChangeAspect="1"/>
          </p:cNvPicPr>
          <p:nvPr/>
        </p:nvPicPr>
        <p:blipFill>
          <a:blip r:embed="rId5"/>
          <a:stretch>
            <a:fillRect/>
          </a:stretch>
        </p:blipFill>
        <p:spPr>
          <a:xfrm>
            <a:off x="8321583" y="3902042"/>
            <a:ext cx="3447922" cy="2585941"/>
          </a:xfrm>
          <a:prstGeom prst="rect">
            <a:avLst/>
          </a:prstGeom>
        </p:spPr>
      </p:pic>
    </p:spTree>
    <p:extLst>
      <p:ext uri="{BB962C8B-B14F-4D97-AF65-F5344CB8AC3E}">
        <p14:creationId xmlns:p14="http://schemas.microsoft.com/office/powerpoint/2010/main" val="115423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noProof="0">
                <a:solidFill>
                  <a:schemeClr val="bg1"/>
                </a:solidFill>
                <a:latin typeface="Arial" panose="020B0604020202020204" pitchFamily="34" charset="0"/>
                <a:cs typeface="Arial" panose="020B0604020202020204" pitchFamily="34" charset="0"/>
              </a:rPr>
              <a:t>Source term analysis of 127Xe from surface and subsurface tracer transport experiments of the PE1 series</a:t>
            </a:r>
          </a:p>
        </p:txBody>
      </p:sp>
      <p:sp>
        <p:nvSpPr>
          <p:cNvPr id="15" name="TextBox 3">
            <a:extLst>
              <a:ext uri="{FF2B5EF4-FFF2-40B4-BE49-F238E27FC236}">
                <a16:creationId xmlns:a16="http://schemas.microsoft.com/office/drawing/2014/main" id="{143C780A-D306-D9FA-EEC7-455406624C00}"/>
              </a:ext>
            </a:extLst>
          </p:cNvPr>
          <p:cNvSpPr txBox="1"/>
          <p:nvPr/>
        </p:nvSpPr>
        <p:spPr>
          <a:xfrm>
            <a:off x="3093285" y="659697"/>
            <a:ext cx="8109216" cy="369332"/>
          </a:xfrm>
          <a:prstGeom prst="rect">
            <a:avLst/>
          </a:prstGeom>
          <a:noFill/>
        </p:spPr>
        <p:txBody>
          <a:bodyPr wrap="square" lIns="0" tIns="0" rIns="0" bIns="0" rtlCol="0" anchor="t">
            <a:normAutofit/>
          </a:bodyPr>
          <a:lstStyle/>
          <a:p>
            <a:r>
              <a:rPr lang="en-GB" sz="1200" noProof="0">
                <a:solidFill>
                  <a:srgbClr val="1A3A64"/>
                </a:solidFill>
                <a:latin typeface="Arial" panose="020B0604020202020204" pitchFamily="34" charset="0"/>
                <a:cs typeface="Arial" panose="020B0604020202020204" pitchFamily="34" charset="0"/>
              </a:rPr>
              <a:t>Johnathan Slack</a:t>
            </a:r>
            <a:r>
              <a:rPr lang="en-GB" sz="1200" baseline="30000" noProof="0">
                <a:solidFill>
                  <a:srgbClr val="1A3A64"/>
                </a:solidFill>
                <a:latin typeface="Arial" panose="020B0604020202020204" pitchFamily="34" charset="0"/>
                <a:cs typeface="Arial" panose="020B0604020202020204" pitchFamily="34" charset="0"/>
              </a:rPr>
              <a:t>1</a:t>
            </a:r>
            <a:r>
              <a:rPr lang="en-GB" sz="1200" noProof="0">
                <a:solidFill>
                  <a:srgbClr val="1A3A64"/>
                </a:solidFill>
                <a:latin typeface="Arial" panose="020B0604020202020204" pitchFamily="34" charset="0"/>
                <a:cs typeface="Arial" panose="020B0604020202020204" pitchFamily="34" charset="0"/>
              </a:rPr>
              <a:t>, Samuel Emmons</a:t>
            </a:r>
            <a:r>
              <a:rPr lang="en-GB" sz="1200" baseline="30000" noProof="0">
                <a:solidFill>
                  <a:srgbClr val="1A3A64"/>
                </a:solidFill>
                <a:latin typeface="Arial" panose="020B0604020202020204" pitchFamily="34" charset="0"/>
                <a:cs typeface="Arial" panose="020B0604020202020204" pitchFamily="34" charset="0"/>
              </a:rPr>
              <a:t>1</a:t>
            </a:r>
            <a:r>
              <a:rPr lang="en-GB" sz="1200" noProof="0">
                <a:solidFill>
                  <a:srgbClr val="1A3A64"/>
                </a:solidFill>
                <a:latin typeface="Arial" panose="020B0604020202020204" pitchFamily="34" charset="0"/>
                <a:cs typeface="Arial" panose="020B0604020202020204" pitchFamily="34" charset="0"/>
              </a:rPr>
              <a:t>, Christine Johnson</a:t>
            </a:r>
            <a:r>
              <a:rPr lang="en-GB" sz="1200" baseline="30000" noProof="0">
                <a:solidFill>
                  <a:srgbClr val="1A3A64"/>
                </a:solidFill>
                <a:latin typeface="Arial" panose="020B0604020202020204" pitchFamily="34" charset="0"/>
                <a:cs typeface="Arial" panose="020B0604020202020204" pitchFamily="34" charset="0"/>
              </a:rPr>
              <a:t>1</a:t>
            </a:r>
            <a:r>
              <a:rPr lang="en-GB" sz="1200" noProof="0">
                <a:solidFill>
                  <a:srgbClr val="1A3A64"/>
                </a:solidFill>
                <a:latin typeface="Arial" panose="020B0604020202020204" pitchFamily="34" charset="0"/>
                <a:cs typeface="Arial" panose="020B0604020202020204" pitchFamily="34" charset="0"/>
              </a:rPr>
              <a:t>, Carl Britt</a:t>
            </a:r>
            <a:r>
              <a:rPr lang="en-GB" sz="1200" baseline="30000" noProof="0">
                <a:solidFill>
                  <a:srgbClr val="1A3A64"/>
                </a:solidFill>
                <a:latin typeface="Arial" panose="020B0604020202020204" pitchFamily="34" charset="0"/>
                <a:cs typeface="Arial" panose="020B0604020202020204" pitchFamily="34" charset="0"/>
              </a:rPr>
              <a:t>1</a:t>
            </a:r>
            <a:r>
              <a:rPr lang="en-GB" sz="1200" noProof="0">
                <a:solidFill>
                  <a:srgbClr val="1A3A64"/>
                </a:solidFill>
                <a:latin typeface="Arial" panose="020B0604020202020204" pitchFamily="34" charset="0"/>
                <a:cs typeface="Arial" panose="020B0604020202020204" pitchFamily="34" charset="0"/>
              </a:rPr>
              <a:t>, Martin Keillor</a:t>
            </a:r>
            <a:r>
              <a:rPr lang="en-GB" sz="1200" baseline="30000" noProof="0">
                <a:solidFill>
                  <a:srgbClr val="1A3A64"/>
                </a:solidFill>
                <a:latin typeface="Arial" panose="020B0604020202020204" pitchFamily="34" charset="0"/>
                <a:cs typeface="Arial" panose="020B0604020202020204" pitchFamily="34" charset="0"/>
              </a:rPr>
              <a:t>1</a:t>
            </a:r>
            <a:r>
              <a:rPr lang="en-GB" sz="1200" noProof="0">
                <a:solidFill>
                  <a:srgbClr val="1A3A64"/>
                </a:solidFill>
                <a:latin typeface="Arial" panose="020B0604020202020204" pitchFamily="34" charset="0"/>
                <a:cs typeface="Arial" panose="020B0604020202020204" pitchFamily="34" charset="0"/>
              </a:rPr>
              <a:t>, James Knox</a:t>
            </a:r>
            <a:r>
              <a:rPr lang="en-GB" sz="1200" baseline="30000" noProof="0">
                <a:solidFill>
                  <a:srgbClr val="1A3A64"/>
                </a:solidFill>
                <a:latin typeface="Arial" panose="020B0604020202020204" pitchFamily="34" charset="0"/>
                <a:cs typeface="Arial" panose="020B0604020202020204" pitchFamily="34" charset="0"/>
              </a:rPr>
              <a:t>1</a:t>
            </a:r>
            <a:r>
              <a:rPr lang="en-GB" sz="1200" noProof="0">
                <a:solidFill>
                  <a:srgbClr val="1A3A64"/>
                </a:solidFill>
                <a:latin typeface="Arial" panose="020B0604020202020204" pitchFamily="34" charset="0"/>
                <a:cs typeface="Arial" panose="020B0604020202020204" pitchFamily="34" charset="0"/>
              </a:rPr>
              <a:t>, Michael Moore</a:t>
            </a:r>
            <a:r>
              <a:rPr lang="en-GB" sz="1200" baseline="30000" noProof="0">
                <a:solidFill>
                  <a:srgbClr val="1A3A64"/>
                </a:solidFill>
                <a:latin typeface="Arial" panose="020B0604020202020204" pitchFamily="34" charset="0"/>
                <a:cs typeface="Arial" panose="020B0604020202020204" pitchFamily="34" charset="0"/>
              </a:rPr>
              <a:t>1</a:t>
            </a:r>
            <a:r>
              <a:rPr lang="en-GB" sz="1200" noProof="0">
                <a:solidFill>
                  <a:srgbClr val="1A3A64"/>
                </a:solidFill>
                <a:latin typeface="Arial" panose="020B0604020202020204" pitchFamily="34" charset="0"/>
                <a:cs typeface="Arial" panose="020B0604020202020204" pitchFamily="34" charset="0"/>
              </a:rPr>
              <a:t>, Aaron Von Morris</a:t>
            </a:r>
            <a:r>
              <a:rPr lang="en-GB" sz="1200" baseline="30000" noProof="0">
                <a:solidFill>
                  <a:srgbClr val="1A3A64"/>
                </a:solidFill>
                <a:latin typeface="Arial" panose="020B0604020202020204" pitchFamily="34" charset="0"/>
                <a:cs typeface="Arial" panose="020B0604020202020204" pitchFamily="34" charset="0"/>
              </a:rPr>
              <a:t>1</a:t>
            </a:r>
            <a:r>
              <a:rPr lang="en-GB" sz="1200" noProof="0">
                <a:solidFill>
                  <a:srgbClr val="1A3A64"/>
                </a:solidFill>
                <a:latin typeface="Arial" panose="020B0604020202020204" pitchFamily="34" charset="0"/>
                <a:cs typeface="Arial" panose="020B0604020202020204" pitchFamily="34" charset="0"/>
              </a:rPr>
              <a:t>, Chad Taguba</a:t>
            </a:r>
            <a:r>
              <a:rPr lang="en-GB" sz="1200" baseline="30000" noProof="0">
                <a:solidFill>
                  <a:srgbClr val="1A3A64"/>
                </a:solidFill>
                <a:latin typeface="Arial" panose="020B0604020202020204" pitchFamily="34" charset="0"/>
                <a:cs typeface="Arial" panose="020B0604020202020204" pitchFamily="34" charset="0"/>
              </a:rPr>
              <a:t>1</a:t>
            </a:r>
            <a:r>
              <a:rPr lang="en-GB" sz="1200" noProof="0">
                <a:solidFill>
                  <a:srgbClr val="1A3A64"/>
                </a:solidFill>
                <a:latin typeface="Arial" panose="020B0604020202020204" pitchFamily="34" charset="0"/>
                <a:cs typeface="Arial" panose="020B0604020202020204" pitchFamily="34" charset="0"/>
              </a:rPr>
              <a:t>, and the PE1 Experiment Team</a:t>
            </a:r>
            <a:r>
              <a:rPr lang="en-GB" sz="1200" baseline="30000">
                <a:solidFill>
                  <a:srgbClr val="1A3A64"/>
                </a:solidFill>
                <a:latin typeface="Arial" panose="020B0604020202020204" pitchFamily="34" charset="0"/>
                <a:cs typeface="Arial" panose="020B0604020202020204" pitchFamily="34" charset="0"/>
              </a:rPr>
              <a:t>2</a:t>
            </a:r>
            <a:endParaRPr lang="en-GB" sz="1200" noProof="0">
              <a:solidFill>
                <a:srgbClr val="1A3A64"/>
              </a:solidFill>
              <a:latin typeface="Arial" panose="020B0604020202020204" pitchFamily="34" charset="0"/>
              <a:cs typeface="Arial" panose="020B0604020202020204" pitchFamily="34" charset="0"/>
            </a:endParaRPr>
          </a:p>
        </p:txBody>
      </p:sp>
      <p:sp>
        <p:nvSpPr>
          <p:cNvPr id="16" name="TextBox 3">
            <a:extLst>
              <a:ext uri="{FF2B5EF4-FFF2-40B4-BE49-F238E27FC236}">
                <a16:creationId xmlns:a16="http://schemas.microsoft.com/office/drawing/2014/main" id="{D44A0D56-4CCC-CD44-4432-02AE7D654D6B}"/>
              </a:ext>
            </a:extLst>
          </p:cNvPr>
          <p:cNvSpPr txBox="1"/>
          <p:nvPr/>
        </p:nvSpPr>
        <p:spPr>
          <a:xfrm>
            <a:off x="187156" y="6440942"/>
            <a:ext cx="3798000" cy="369332"/>
          </a:xfrm>
          <a:prstGeom prst="rect">
            <a:avLst/>
          </a:prstGeom>
          <a:noFill/>
        </p:spPr>
        <p:txBody>
          <a:bodyPr wrap="square" lIns="0" tIns="0" rIns="0" bIns="0" anchor="ctr">
            <a:normAutofit fontScale="92500" lnSpcReduction="20000"/>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800" noProof="0">
                <a:solidFill>
                  <a:schemeClr val="bg1">
                    <a:lumMod val="65000"/>
                  </a:schemeClr>
                </a:solidFill>
              </a:rPr>
              <a:t>This Low Yield Nuclear Monitoring (LYNM) research was funded by the National Nuclear Security Administration, Defense Nuclear Nonproliferation Research and Development (NNSA DNN R&amp;D). The authors acknowledge important interdisciplinary collaboration with scientists and engineers from LANL, LLNL, NNSS, PNNL, and SNL.</a:t>
            </a:r>
          </a:p>
        </p:txBody>
      </p:sp>
      <p:sp>
        <p:nvSpPr>
          <p:cNvPr id="19" name="Rechteck 18">
            <a:extLst>
              <a:ext uri="{FF2B5EF4-FFF2-40B4-BE49-F238E27FC236}">
                <a16:creationId xmlns:a16="http://schemas.microsoft.com/office/drawing/2014/main" id="{FA85A00B-E9A9-0FEB-865E-D426336C8668}"/>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a:t>PLEASE DON‘T FORGET TO PUT THE E-POSTER TITLE AND YOUR NAME IN THE PRESENTATION HEADER.</a:t>
            </a:r>
          </a:p>
          <a:p>
            <a:pPr algn="ctr"/>
            <a:r>
              <a:rPr lang="de-AT"/>
              <a:t>DUPLICATE THIS SLIDE IF YOUR E-POSTER HAS MORE THAN 1 PAGE</a:t>
            </a:r>
          </a:p>
        </p:txBody>
      </p:sp>
      <p:sp>
        <p:nvSpPr>
          <p:cNvPr id="24" name="TextBox 3">
            <a:extLst>
              <a:ext uri="{FF2B5EF4-FFF2-40B4-BE49-F238E27FC236}">
                <a16:creationId xmlns:a16="http://schemas.microsoft.com/office/drawing/2014/main" id="{A34004C7-4749-B7E3-E7D7-B3572BC231EF}"/>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sz="1400" b="1">
                <a:solidFill>
                  <a:schemeClr val="accent1">
                    <a:lumMod val="75000"/>
                  </a:schemeClr>
                </a:solidFill>
              </a:rPr>
              <a:t>Aliquot Measurements</a:t>
            </a:r>
          </a:p>
        </p:txBody>
      </p:sp>
      <p:sp>
        <p:nvSpPr>
          <p:cNvPr id="2" name="Title 1">
            <a:extLst>
              <a:ext uri="{FF2B5EF4-FFF2-40B4-BE49-F238E27FC236}">
                <a16:creationId xmlns:a16="http://schemas.microsoft.com/office/drawing/2014/main" id="{62673B92-7009-6C86-1F81-02E0CB1EF455}"/>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a:solidFill>
                  <a:srgbClr val="1B3B65"/>
                </a:solidFill>
                <a:latin typeface="Arial" panose="020B0604020202020204" pitchFamily="34" charset="0"/>
                <a:cs typeface="Arial" panose="020B0604020202020204" pitchFamily="34" charset="0"/>
              </a:rPr>
              <a:t>P2.3-292</a:t>
            </a:r>
            <a:endParaRPr lang="en-GB" sz="2800" b="1" noProof="0">
              <a:solidFill>
                <a:srgbClr val="1B3B65"/>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58B53AC-DAEF-76E7-5BF3-B499D6EFCBE3}"/>
              </a:ext>
            </a:extLst>
          </p:cNvPr>
          <p:cNvSpPr txBox="1"/>
          <p:nvPr/>
        </p:nvSpPr>
        <p:spPr>
          <a:xfrm>
            <a:off x="301976" y="1465284"/>
            <a:ext cx="4713643" cy="3416320"/>
          </a:xfrm>
          <a:prstGeom prst="rect">
            <a:avLst/>
          </a:prstGeom>
          <a:noFill/>
        </p:spPr>
        <p:txBody>
          <a:bodyPr wrap="square" lIns="91440" tIns="45720" rIns="91440" bIns="45720" rtlCol="0" anchor="t">
            <a:spAutoFit/>
          </a:bodyPr>
          <a:lstStyle/>
          <a:p>
            <a:r>
              <a:rPr lang="en-US" sz="1200" b="1"/>
              <a:t>REACT Aliquots</a:t>
            </a:r>
            <a:endParaRPr lang="en-US" sz="1200"/>
          </a:p>
          <a:p>
            <a:pPr marL="457200" indent="-457200">
              <a:buFont typeface="Arial" panose="020B0604020202020204" pitchFamily="34" charset="0"/>
              <a:buChar char="•"/>
            </a:pPr>
            <a:r>
              <a:rPr lang="en-US" sz="1200"/>
              <a:t>Aliquot container geometry complicated gamma spectroscopy measurements</a:t>
            </a:r>
          </a:p>
          <a:p>
            <a:pPr marL="457200" indent="-457200">
              <a:buFont typeface="Arial" panose="020B0604020202020204" pitchFamily="34" charset="0"/>
              <a:buChar char="•"/>
            </a:pPr>
            <a:r>
              <a:rPr lang="en-US" sz="1200"/>
              <a:t>Transferred to 3.4 L lecture bottles</a:t>
            </a:r>
          </a:p>
          <a:p>
            <a:pPr marL="457200" indent="-457200">
              <a:buFont typeface="Arial" panose="020B0604020202020204" pitchFamily="34" charset="0"/>
              <a:buChar char="•"/>
            </a:pPr>
            <a:r>
              <a:rPr lang="en-US" sz="1200"/>
              <a:t>Measurements conducted on </a:t>
            </a:r>
            <a:r>
              <a:rPr lang="en-US" sz="1200" err="1"/>
              <a:t>BEGe</a:t>
            </a:r>
            <a:r>
              <a:rPr lang="en-US" sz="1200"/>
              <a:t> spectrometer</a:t>
            </a:r>
          </a:p>
          <a:p>
            <a:pPr marL="457200" indent="-457200">
              <a:buFont typeface="Arial" panose="020B0604020202020204" pitchFamily="34" charset="0"/>
              <a:buChar char="•"/>
            </a:pPr>
            <a:r>
              <a:rPr lang="en-US" sz="1200"/>
              <a:t>Existing ISOCS model for tank geometry provided spectral peak efficiencies</a:t>
            </a:r>
          </a:p>
          <a:p>
            <a:pPr marL="457200" indent="-457200">
              <a:buFont typeface="Arial" panose="020B0604020202020204" pitchFamily="34" charset="0"/>
              <a:buChar char="•"/>
            </a:pPr>
            <a:r>
              <a:rPr lang="en-US" sz="1200"/>
              <a:t>Small (5cc or less) gas volumes made recovery of sample from tanks infeasible</a:t>
            </a:r>
          </a:p>
          <a:p>
            <a:endParaRPr lang="en-US" sz="1200"/>
          </a:p>
          <a:p>
            <a:r>
              <a:rPr lang="en-US" sz="1200" b="1"/>
              <a:t>PE1-A Aliquots</a:t>
            </a:r>
            <a:endParaRPr lang="en-US" sz="1200"/>
          </a:p>
          <a:p>
            <a:pPr marL="457200" indent="-457200">
              <a:buFont typeface="Arial" panose="020B0604020202020204" pitchFamily="34" charset="0"/>
              <a:buChar char="•"/>
            </a:pPr>
            <a:r>
              <a:rPr lang="en-US" sz="1200"/>
              <a:t>Aliquots split due to high activity into small (10mL) sample tubes</a:t>
            </a:r>
          </a:p>
          <a:p>
            <a:pPr marL="457200" indent="-457200">
              <a:buFont typeface="Arial" panose="020B0604020202020204" pitchFamily="34" charset="0"/>
              <a:buChar char="•"/>
            </a:pPr>
            <a:r>
              <a:rPr lang="en-US" sz="1200"/>
              <a:t>No existing calibrated ISOCS model</a:t>
            </a:r>
          </a:p>
          <a:p>
            <a:pPr marL="457200" indent="-457200">
              <a:buFont typeface="Arial" panose="020B0604020202020204" pitchFamily="34" charset="0"/>
              <a:buChar char="•"/>
            </a:pPr>
            <a:r>
              <a:rPr lang="en-US" sz="1200"/>
              <a:t>Peak efficiencies determined by calibration gas standard not previously available</a:t>
            </a:r>
          </a:p>
          <a:p>
            <a:pPr marL="457200" indent="-457200">
              <a:buFont typeface="Arial" panose="020B0604020202020204" pitchFamily="34" charset="0"/>
              <a:buChar char="•"/>
            </a:pPr>
            <a:r>
              <a:rPr lang="en-US" sz="1200"/>
              <a:t>Measurements on multiple HPGe spectrometers with standardized sample holders</a:t>
            </a:r>
          </a:p>
        </p:txBody>
      </p:sp>
      <p:pic>
        <p:nvPicPr>
          <p:cNvPr id="17" name="Picture 16" descr="Logo&#10;&#10;Description automatically generated">
            <a:extLst>
              <a:ext uri="{FF2B5EF4-FFF2-40B4-BE49-F238E27FC236}">
                <a16:creationId xmlns:a16="http://schemas.microsoft.com/office/drawing/2014/main" id="{80955A42-06E3-5406-3D91-94B0B35D3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4865" y="5869025"/>
            <a:ext cx="1962923" cy="936326"/>
          </a:xfrm>
          <a:prstGeom prst="rect">
            <a:avLst/>
          </a:prstGeom>
        </p:spPr>
      </p:pic>
      <p:sp>
        <p:nvSpPr>
          <p:cNvPr id="3" name="Textfeld 11">
            <a:extLst>
              <a:ext uri="{FF2B5EF4-FFF2-40B4-BE49-F238E27FC236}">
                <a16:creationId xmlns:a16="http://schemas.microsoft.com/office/drawing/2014/main" id="{16B8CAFA-A288-FA1D-FF88-EA078841055C}"/>
              </a:ext>
            </a:extLst>
          </p:cNvPr>
          <p:cNvSpPr txBox="1"/>
          <p:nvPr/>
        </p:nvSpPr>
        <p:spPr>
          <a:xfrm>
            <a:off x="240105" y="5875441"/>
            <a:ext cx="5054985"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GB" sz="1000" baseline="30000" noProof="0">
                <a:solidFill>
                  <a:srgbClr val="1A3A64"/>
                </a:solidFill>
                <a:latin typeface="Arial" panose="020B0604020202020204" pitchFamily="34" charset="0"/>
                <a:cs typeface="Arial" panose="020B0604020202020204" pitchFamily="34" charset="0"/>
              </a:rPr>
              <a:t>1</a:t>
            </a:r>
            <a:r>
              <a:rPr lang="en-GB" sz="1000" noProof="0"/>
              <a:t>Pacific Northwest National Laboratory</a:t>
            </a:r>
          </a:p>
          <a:p>
            <a:r>
              <a:rPr lang="en-GB" sz="1000" baseline="30000"/>
              <a:t>2</a:t>
            </a:r>
            <a:r>
              <a:rPr lang="en-US" sz="1000"/>
              <a:t>Please see authorship list at </a:t>
            </a:r>
            <a:r>
              <a:rPr lang="en-US" sz="1000" b="0" i="0" u="none" strike="noStrike">
                <a:solidFill>
                  <a:srgbClr val="3277B3"/>
                </a:solidFill>
                <a:effectLst/>
                <a:latin typeface="system-ui"/>
                <a:hlinkClick r:id="rId3" tooltip="Link to document DOI"/>
              </a:rPr>
              <a:t>https://doi.org/10.2172/2345984</a:t>
            </a:r>
            <a:endParaRPr lang="en-GB" sz="1000" noProof="0"/>
          </a:p>
        </p:txBody>
      </p:sp>
      <p:sp>
        <p:nvSpPr>
          <p:cNvPr id="9" name="TextBox 8">
            <a:extLst>
              <a:ext uri="{FF2B5EF4-FFF2-40B4-BE49-F238E27FC236}">
                <a16:creationId xmlns:a16="http://schemas.microsoft.com/office/drawing/2014/main" id="{5A286694-6CB1-A784-3D0F-81CA09F6BDFF}"/>
              </a:ext>
            </a:extLst>
          </p:cNvPr>
          <p:cNvSpPr txBox="1"/>
          <p:nvPr/>
        </p:nvSpPr>
        <p:spPr>
          <a:xfrm>
            <a:off x="5486401" y="5592315"/>
            <a:ext cx="5115208" cy="600164"/>
          </a:xfrm>
          <a:prstGeom prst="rect">
            <a:avLst/>
          </a:prstGeom>
          <a:noFill/>
        </p:spPr>
        <p:txBody>
          <a:bodyPr wrap="square" rtlCol="0">
            <a:spAutoFit/>
          </a:bodyPr>
          <a:lstStyle/>
          <a:p>
            <a:pPr marL="0" marR="0" algn="ctr">
              <a:spcBef>
                <a:spcPts val="0"/>
              </a:spcBef>
              <a:spcAft>
                <a:spcPts val="1000"/>
              </a:spcAft>
            </a:pPr>
            <a:r>
              <a:rPr lang="en-US" sz="1100" i="1">
                <a:solidFill>
                  <a:srgbClr val="1F497D"/>
                </a:solidFill>
                <a:effectLst/>
                <a:latin typeface="Times New Roman" panose="02020603050405020304" pitchFamily="18" charset="0"/>
                <a:ea typeface="Times New Roman" panose="02020603050405020304" pitchFamily="18" charset="0"/>
              </a:rPr>
              <a:t>Figure: (Left) Sample bottle in position above an HPGe using a configurable sample holder. (Right) Typical ISOCS modeling geometry of 10 mL sample tube and germanium detector. </a:t>
            </a:r>
          </a:p>
        </p:txBody>
      </p:sp>
      <p:pic>
        <p:nvPicPr>
          <p:cNvPr id="10" name="Picture 9">
            <a:extLst>
              <a:ext uri="{FF2B5EF4-FFF2-40B4-BE49-F238E27FC236}">
                <a16:creationId xmlns:a16="http://schemas.microsoft.com/office/drawing/2014/main" id="{CC937B64-FF75-A913-96DB-DBB70672353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20288" y="1358020"/>
            <a:ext cx="3110502" cy="4147336"/>
          </a:xfrm>
          <a:prstGeom prst="rect">
            <a:avLst/>
          </a:prstGeom>
          <a:noFill/>
          <a:ln>
            <a:noFill/>
          </a:ln>
        </p:spPr>
      </p:pic>
      <p:pic>
        <p:nvPicPr>
          <p:cNvPr id="11" name="Picture 10" descr="Diagram, engineering drawing&#10;&#10;Description automatically generated">
            <a:extLst>
              <a:ext uri="{FF2B5EF4-FFF2-40B4-BE49-F238E27FC236}">
                <a16:creationId xmlns:a16="http://schemas.microsoft.com/office/drawing/2014/main" id="{0E194167-9867-27C7-D551-796A1DE8C3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7023" y="1312899"/>
            <a:ext cx="2150921" cy="4219618"/>
          </a:xfrm>
          <a:prstGeom prst="rect">
            <a:avLst/>
          </a:prstGeom>
        </p:spPr>
      </p:pic>
    </p:spTree>
    <p:extLst>
      <p:ext uri="{BB962C8B-B14F-4D97-AF65-F5344CB8AC3E}">
        <p14:creationId xmlns:p14="http://schemas.microsoft.com/office/powerpoint/2010/main" val="184922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noProof="0">
                <a:solidFill>
                  <a:schemeClr val="bg1"/>
                </a:solidFill>
                <a:latin typeface="Arial" panose="020B0604020202020204" pitchFamily="34" charset="0"/>
                <a:cs typeface="Arial" panose="020B0604020202020204" pitchFamily="34" charset="0"/>
              </a:rPr>
              <a:t>Source term analysis of 127Xe from surface and subsurface tracer transport experiments of the PE1 series</a:t>
            </a:r>
          </a:p>
        </p:txBody>
      </p:sp>
      <p:sp>
        <p:nvSpPr>
          <p:cNvPr id="15" name="TextBox 3">
            <a:extLst>
              <a:ext uri="{FF2B5EF4-FFF2-40B4-BE49-F238E27FC236}">
                <a16:creationId xmlns:a16="http://schemas.microsoft.com/office/drawing/2014/main" id="{143C780A-D306-D9FA-EEC7-455406624C00}"/>
              </a:ext>
            </a:extLst>
          </p:cNvPr>
          <p:cNvSpPr txBox="1"/>
          <p:nvPr/>
        </p:nvSpPr>
        <p:spPr>
          <a:xfrm>
            <a:off x="3093285" y="659697"/>
            <a:ext cx="8109216" cy="369332"/>
          </a:xfrm>
          <a:prstGeom prst="rect">
            <a:avLst/>
          </a:prstGeom>
          <a:noFill/>
        </p:spPr>
        <p:txBody>
          <a:bodyPr wrap="square" lIns="0" tIns="0" rIns="0" bIns="0" rtlCol="0" anchor="t">
            <a:normAutofit/>
          </a:bodyPr>
          <a:lstStyle/>
          <a:p>
            <a:r>
              <a:rPr lang="en-GB" sz="1200" noProof="0">
                <a:solidFill>
                  <a:srgbClr val="1A3A64"/>
                </a:solidFill>
                <a:latin typeface="Arial" panose="020B0604020202020204" pitchFamily="34" charset="0"/>
                <a:cs typeface="Arial" panose="020B0604020202020204" pitchFamily="34" charset="0"/>
              </a:rPr>
              <a:t>Johnathan Slack</a:t>
            </a:r>
            <a:r>
              <a:rPr lang="en-GB" sz="1200" baseline="30000" noProof="0">
                <a:solidFill>
                  <a:srgbClr val="1A3A64"/>
                </a:solidFill>
                <a:latin typeface="Arial" panose="020B0604020202020204" pitchFamily="34" charset="0"/>
                <a:cs typeface="Arial" panose="020B0604020202020204" pitchFamily="34" charset="0"/>
              </a:rPr>
              <a:t>1</a:t>
            </a:r>
            <a:r>
              <a:rPr lang="en-GB" sz="1200" noProof="0">
                <a:solidFill>
                  <a:srgbClr val="1A3A64"/>
                </a:solidFill>
                <a:latin typeface="Arial" panose="020B0604020202020204" pitchFamily="34" charset="0"/>
                <a:cs typeface="Arial" panose="020B0604020202020204" pitchFamily="34" charset="0"/>
              </a:rPr>
              <a:t>, Samuel Emmons</a:t>
            </a:r>
            <a:r>
              <a:rPr lang="en-GB" sz="1200" baseline="30000" noProof="0">
                <a:solidFill>
                  <a:srgbClr val="1A3A64"/>
                </a:solidFill>
                <a:latin typeface="Arial" panose="020B0604020202020204" pitchFamily="34" charset="0"/>
                <a:cs typeface="Arial" panose="020B0604020202020204" pitchFamily="34" charset="0"/>
              </a:rPr>
              <a:t>1</a:t>
            </a:r>
            <a:r>
              <a:rPr lang="en-GB" sz="1200" noProof="0">
                <a:solidFill>
                  <a:srgbClr val="1A3A64"/>
                </a:solidFill>
                <a:latin typeface="Arial" panose="020B0604020202020204" pitchFamily="34" charset="0"/>
                <a:cs typeface="Arial" panose="020B0604020202020204" pitchFamily="34" charset="0"/>
              </a:rPr>
              <a:t>, Christine Johnson</a:t>
            </a:r>
            <a:r>
              <a:rPr lang="en-GB" sz="1200" baseline="30000" noProof="0">
                <a:solidFill>
                  <a:srgbClr val="1A3A64"/>
                </a:solidFill>
                <a:latin typeface="Arial" panose="020B0604020202020204" pitchFamily="34" charset="0"/>
                <a:cs typeface="Arial" panose="020B0604020202020204" pitchFamily="34" charset="0"/>
              </a:rPr>
              <a:t>1</a:t>
            </a:r>
            <a:r>
              <a:rPr lang="en-GB" sz="1200" noProof="0">
                <a:solidFill>
                  <a:srgbClr val="1A3A64"/>
                </a:solidFill>
                <a:latin typeface="Arial" panose="020B0604020202020204" pitchFamily="34" charset="0"/>
                <a:cs typeface="Arial" panose="020B0604020202020204" pitchFamily="34" charset="0"/>
              </a:rPr>
              <a:t>, Carl Britt</a:t>
            </a:r>
            <a:r>
              <a:rPr lang="en-GB" sz="1200" baseline="30000" noProof="0">
                <a:solidFill>
                  <a:srgbClr val="1A3A64"/>
                </a:solidFill>
                <a:latin typeface="Arial" panose="020B0604020202020204" pitchFamily="34" charset="0"/>
                <a:cs typeface="Arial" panose="020B0604020202020204" pitchFamily="34" charset="0"/>
              </a:rPr>
              <a:t>1</a:t>
            </a:r>
            <a:r>
              <a:rPr lang="en-GB" sz="1200" noProof="0">
                <a:solidFill>
                  <a:srgbClr val="1A3A64"/>
                </a:solidFill>
                <a:latin typeface="Arial" panose="020B0604020202020204" pitchFamily="34" charset="0"/>
                <a:cs typeface="Arial" panose="020B0604020202020204" pitchFamily="34" charset="0"/>
              </a:rPr>
              <a:t>, Martin Keillor</a:t>
            </a:r>
            <a:r>
              <a:rPr lang="en-GB" sz="1200" baseline="30000" noProof="0">
                <a:solidFill>
                  <a:srgbClr val="1A3A64"/>
                </a:solidFill>
                <a:latin typeface="Arial" panose="020B0604020202020204" pitchFamily="34" charset="0"/>
                <a:cs typeface="Arial" panose="020B0604020202020204" pitchFamily="34" charset="0"/>
              </a:rPr>
              <a:t>1</a:t>
            </a:r>
            <a:r>
              <a:rPr lang="en-GB" sz="1200" noProof="0">
                <a:solidFill>
                  <a:srgbClr val="1A3A64"/>
                </a:solidFill>
                <a:latin typeface="Arial" panose="020B0604020202020204" pitchFamily="34" charset="0"/>
                <a:cs typeface="Arial" panose="020B0604020202020204" pitchFamily="34" charset="0"/>
              </a:rPr>
              <a:t>, James Knox</a:t>
            </a:r>
            <a:r>
              <a:rPr lang="en-GB" sz="1200" baseline="30000" noProof="0">
                <a:solidFill>
                  <a:srgbClr val="1A3A64"/>
                </a:solidFill>
                <a:latin typeface="Arial" panose="020B0604020202020204" pitchFamily="34" charset="0"/>
                <a:cs typeface="Arial" panose="020B0604020202020204" pitchFamily="34" charset="0"/>
              </a:rPr>
              <a:t>1</a:t>
            </a:r>
            <a:r>
              <a:rPr lang="en-GB" sz="1200" noProof="0">
                <a:solidFill>
                  <a:srgbClr val="1A3A64"/>
                </a:solidFill>
                <a:latin typeface="Arial" panose="020B0604020202020204" pitchFamily="34" charset="0"/>
                <a:cs typeface="Arial" panose="020B0604020202020204" pitchFamily="34" charset="0"/>
              </a:rPr>
              <a:t>, Michael Moore</a:t>
            </a:r>
            <a:r>
              <a:rPr lang="en-GB" sz="1200" baseline="30000" noProof="0">
                <a:solidFill>
                  <a:srgbClr val="1A3A64"/>
                </a:solidFill>
                <a:latin typeface="Arial" panose="020B0604020202020204" pitchFamily="34" charset="0"/>
                <a:cs typeface="Arial" panose="020B0604020202020204" pitchFamily="34" charset="0"/>
              </a:rPr>
              <a:t>1</a:t>
            </a:r>
            <a:r>
              <a:rPr lang="en-GB" sz="1200" noProof="0">
                <a:solidFill>
                  <a:srgbClr val="1A3A64"/>
                </a:solidFill>
                <a:latin typeface="Arial" panose="020B0604020202020204" pitchFamily="34" charset="0"/>
                <a:cs typeface="Arial" panose="020B0604020202020204" pitchFamily="34" charset="0"/>
              </a:rPr>
              <a:t>, Aaron Von Morris</a:t>
            </a:r>
            <a:r>
              <a:rPr lang="en-GB" sz="1200" baseline="30000" noProof="0">
                <a:solidFill>
                  <a:srgbClr val="1A3A64"/>
                </a:solidFill>
                <a:latin typeface="Arial" panose="020B0604020202020204" pitchFamily="34" charset="0"/>
                <a:cs typeface="Arial" panose="020B0604020202020204" pitchFamily="34" charset="0"/>
              </a:rPr>
              <a:t>1</a:t>
            </a:r>
            <a:r>
              <a:rPr lang="en-GB" sz="1200" noProof="0">
                <a:solidFill>
                  <a:srgbClr val="1A3A64"/>
                </a:solidFill>
                <a:latin typeface="Arial" panose="020B0604020202020204" pitchFamily="34" charset="0"/>
                <a:cs typeface="Arial" panose="020B0604020202020204" pitchFamily="34" charset="0"/>
              </a:rPr>
              <a:t>, Chad Taguba</a:t>
            </a:r>
            <a:r>
              <a:rPr lang="en-GB" sz="1200" baseline="30000" noProof="0">
                <a:solidFill>
                  <a:srgbClr val="1A3A64"/>
                </a:solidFill>
                <a:latin typeface="Arial" panose="020B0604020202020204" pitchFamily="34" charset="0"/>
                <a:cs typeface="Arial" panose="020B0604020202020204" pitchFamily="34" charset="0"/>
              </a:rPr>
              <a:t>1</a:t>
            </a:r>
            <a:r>
              <a:rPr lang="en-GB" sz="1200" noProof="0">
                <a:solidFill>
                  <a:srgbClr val="1A3A64"/>
                </a:solidFill>
                <a:latin typeface="Arial" panose="020B0604020202020204" pitchFamily="34" charset="0"/>
                <a:cs typeface="Arial" panose="020B0604020202020204" pitchFamily="34" charset="0"/>
              </a:rPr>
              <a:t>, and the PE1 Experiment Team</a:t>
            </a:r>
            <a:r>
              <a:rPr lang="en-GB" sz="1200" baseline="30000">
                <a:solidFill>
                  <a:srgbClr val="1A3A64"/>
                </a:solidFill>
                <a:latin typeface="Arial" panose="020B0604020202020204" pitchFamily="34" charset="0"/>
                <a:cs typeface="Arial" panose="020B0604020202020204" pitchFamily="34" charset="0"/>
              </a:rPr>
              <a:t>2</a:t>
            </a:r>
            <a:endParaRPr lang="en-GB" sz="1200" noProof="0">
              <a:solidFill>
                <a:srgbClr val="1A3A64"/>
              </a:solidFill>
              <a:latin typeface="Arial" panose="020B0604020202020204" pitchFamily="34" charset="0"/>
              <a:cs typeface="Arial" panose="020B0604020202020204" pitchFamily="34" charset="0"/>
            </a:endParaRPr>
          </a:p>
        </p:txBody>
      </p:sp>
      <p:sp>
        <p:nvSpPr>
          <p:cNvPr id="16" name="TextBox 3">
            <a:extLst>
              <a:ext uri="{FF2B5EF4-FFF2-40B4-BE49-F238E27FC236}">
                <a16:creationId xmlns:a16="http://schemas.microsoft.com/office/drawing/2014/main" id="{D44A0D56-4CCC-CD44-4432-02AE7D654D6B}"/>
              </a:ext>
            </a:extLst>
          </p:cNvPr>
          <p:cNvSpPr txBox="1"/>
          <p:nvPr/>
        </p:nvSpPr>
        <p:spPr>
          <a:xfrm>
            <a:off x="187156" y="6440942"/>
            <a:ext cx="3798000" cy="369332"/>
          </a:xfrm>
          <a:prstGeom prst="rect">
            <a:avLst/>
          </a:prstGeom>
          <a:noFill/>
        </p:spPr>
        <p:txBody>
          <a:bodyPr wrap="square" lIns="0" tIns="0" rIns="0" bIns="0" anchor="ctr">
            <a:normAutofit fontScale="92500" lnSpcReduction="20000"/>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800" noProof="0">
                <a:solidFill>
                  <a:schemeClr val="bg1">
                    <a:lumMod val="65000"/>
                  </a:schemeClr>
                </a:solidFill>
              </a:rPr>
              <a:t>This Low Yield Nuclear Monitoring (LYNM) research was funded by the National Nuclear Security Administration, Defense Nuclear Nonproliferation Research and Development (NNSA DNN R&amp;D). The authors acknowledge important interdisciplinary collaboration with scientists and engineers from LANL, LLNL, NNSS, PNNL, and SNL.</a:t>
            </a:r>
          </a:p>
        </p:txBody>
      </p:sp>
      <p:sp>
        <p:nvSpPr>
          <p:cNvPr id="19" name="Rechteck 18">
            <a:extLst>
              <a:ext uri="{FF2B5EF4-FFF2-40B4-BE49-F238E27FC236}">
                <a16:creationId xmlns:a16="http://schemas.microsoft.com/office/drawing/2014/main" id="{FA85A00B-E9A9-0FEB-865E-D426336C8668}"/>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a:t>PLEASE DON‘T FORGET TO PUT THE E-POSTER TITLE AND YOUR NAME IN THE PRESENTATION HEADER.</a:t>
            </a:r>
          </a:p>
          <a:p>
            <a:pPr algn="ctr"/>
            <a:r>
              <a:rPr lang="de-AT"/>
              <a:t>DUPLICATE THIS SLIDE IF YOUR E-POSTER HAS MORE THAN 1 PAGE</a:t>
            </a:r>
          </a:p>
        </p:txBody>
      </p:sp>
      <p:sp>
        <p:nvSpPr>
          <p:cNvPr id="2" name="Title 1">
            <a:extLst>
              <a:ext uri="{FF2B5EF4-FFF2-40B4-BE49-F238E27FC236}">
                <a16:creationId xmlns:a16="http://schemas.microsoft.com/office/drawing/2014/main" id="{62673B92-7009-6C86-1F81-02E0CB1EF455}"/>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a:solidFill>
                  <a:srgbClr val="1B3B65"/>
                </a:solidFill>
                <a:latin typeface="Arial" panose="020B0604020202020204" pitchFamily="34" charset="0"/>
                <a:cs typeface="Arial" panose="020B0604020202020204" pitchFamily="34" charset="0"/>
              </a:rPr>
              <a:t>P2.3-292</a:t>
            </a:r>
            <a:endParaRPr lang="en-GB" sz="2800" b="1" noProof="0">
              <a:solidFill>
                <a:srgbClr val="1B3B65"/>
              </a:solidFill>
              <a:latin typeface="Arial" panose="020B0604020202020204" pitchFamily="34" charset="0"/>
              <a:cs typeface="Arial" panose="020B0604020202020204" pitchFamily="34" charset="0"/>
            </a:endParaRPr>
          </a:p>
        </p:txBody>
      </p:sp>
      <p:pic>
        <p:nvPicPr>
          <p:cNvPr id="17" name="Picture 16" descr="Logo&#10;&#10;Description automatically generated">
            <a:extLst>
              <a:ext uri="{FF2B5EF4-FFF2-40B4-BE49-F238E27FC236}">
                <a16:creationId xmlns:a16="http://schemas.microsoft.com/office/drawing/2014/main" id="{80955A42-06E3-5406-3D91-94B0B35D3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4865" y="5869025"/>
            <a:ext cx="1962923" cy="936326"/>
          </a:xfrm>
          <a:prstGeom prst="rect">
            <a:avLst/>
          </a:prstGeom>
        </p:spPr>
      </p:pic>
      <p:sp>
        <p:nvSpPr>
          <p:cNvPr id="3" name="Textfeld 11">
            <a:extLst>
              <a:ext uri="{FF2B5EF4-FFF2-40B4-BE49-F238E27FC236}">
                <a16:creationId xmlns:a16="http://schemas.microsoft.com/office/drawing/2014/main" id="{16B8CAFA-A288-FA1D-FF88-EA078841055C}"/>
              </a:ext>
            </a:extLst>
          </p:cNvPr>
          <p:cNvSpPr txBox="1"/>
          <p:nvPr/>
        </p:nvSpPr>
        <p:spPr>
          <a:xfrm>
            <a:off x="240105" y="5875441"/>
            <a:ext cx="5054985"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GB" sz="1000" baseline="30000" noProof="0">
                <a:solidFill>
                  <a:srgbClr val="1A3A64"/>
                </a:solidFill>
                <a:latin typeface="Arial" panose="020B0604020202020204" pitchFamily="34" charset="0"/>
                <a:cs typeface="Arial" panose="020B0604020202020204" pitchFamily="34" charset="0"/>
              </a:rPr>
              <a:t>1</a:t>
            </a:r>
            <a:r>
              <a:rPr lang="en-GB" sz="1000" noProof="0"/>
              <a:t>Pacific Northwest National Laboratory</a:t>
            </a:r>
          </a:p>
          <a:p>
            <a:r>
              <a:rPr lang="en-GB" sz="1000" baseline="30000"/>
              <a:t>2</a:t>
            </a:r>
            <a:r>
              <a:rPr lang="en-US" sz="1000"/>
              <a:t>Please see authorship list at </a:t>
            </a:r>
            <a:r>
              <a:rPr lang="en-US" sz="1000" b="0" i="0" u="none" strike="noStrike">
                <a:solidFill>
                  <a:srgbClr val="3277B3"/>
                </a:solidFill>
                <a:effectLst/>
                <a:latin typeface="system-ui"/>
                <a:hlinkClick r:id="rId3" tooltip="Link to document DOI"/>
              </a:rPr>
              <a:t>https://doi.org/10.2172/2345984</a:t>
            </a:r>
            <a:endParaRPr lang="en-GB" sz="1000" noProof="0"/>
          </a:p>
        </p:txBody>
      </p:sp>
      <p:sp>
        <p:nvSpPr>
          <p:cNvPr id="13" name="TextBox 3">
            <a:extLst>
              <a:ext uri="{FF2B5EF4-FFF2-40B4-BE49-F238E27FC236}">
                <a16:creationId xmlns:a16="http://schemas.microsoft.com/office/drawing/2014/main" id="{29090A32-B033-5370-D127-C397BEB3E1CE}"/>
              </a:ext>
            </a:extLst>
          </p:cNvPr>
          <p:cNvSpPr txBox="1"/>
          <p:nvPr/>
        </p:nvSpPr>
        <p:spPr>
          <a:xfrm>
            <a:off x="-1" y="1209635"/>
            <a:ext cx="482493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sz="1400" b="1">
                <a:solidFill>
                  <a:schemeClr val="accent1">
                    <a:lumMod val="75000"/>
                  </a:schemeClr>
                </a:solidFill>
              </a:rPr>
              <a:t>Analysis</a:t>
            </a:r>
          </a:p>
        </p:txBody>
      </p:sp>
      <p:sp>
        <p:nvSpPr>
          <p:cNvPr id="14" name="TextBox 13">
            <a:extLst>
              <a:ext uri="{FF2B5EF4-FFF2-40B4-BE49-F238E27FC236}">
                <a16:creationId xmlns:a16="http://schemas.microsoft.com/office/drawing/2014/main" id="{3EB27EB3-FB52-5B2B-FD71-54DB1521EE86}"/>
              </a:ext>
            </a:extLst>
          </p:cNvPr>
          <p:cNvSpPr txBox="1"/>
          <p:nvPr/>
        </p:nvSpPr>
        <p:spPr>
          <a:xfrm>
            <a:off x="407673" y="1635790"/>
            <a:ext cx="4182434" cy="3600986"/>
          </a:xfrm>
          <a:prstGeom prst="rect">
            <a:avLst/>
          </a:prstGeom>
          <a:noFill/>
        </p:spPr>
        <p:txBody>
          <a:bodyPr wrap="square" lIns="91440" tIns="45720" rIns="91440" bIns="45720" rtlCol="0" anchor="t">
            <a:spAutoFit/>
          </a:bodyPr>
          <a:lstStyle/>
          <a:p>
            <a:r>
              <a:rPr lang="en-US" sz="1200" b="1"/>
              <a:t>REACT Aliquots</a:t>
            </a:r>
          </a:p>
          <a:p>
            <a:pPr marL="171450" indent="-171450">
              <a:buFont typeface="Arial" panose="020B0604020202020204" pitchFamily="34" charset="0"/>
              <a:buChar char="•"/>
            </a:pPr>
            <a:r>
              <a:rPr lang="en-US" sz="1200"/>
              <a:t>Spectral data analyzed via GENIE2K</a:t>
            </a:r>
          </a:p>
          <a:p>
            <a:pPr marL="171450" indent="-171450">
              <a:buFont typeface="Arial" panose="020B0604020202020204" pitchFamily="34" charset="0"/>
              <a:buChar char="•"/>
            </a:pPr>
            <a:r>
              <a:rPr lang="en-US" sz="1200"/>
              <a:t>Background, decay, efficiency, and cascade summing corrected</a:t>
            </a:r>
          </a:p>
          <a:p>
            <a:pPr marL="171450" indent="-171450">
              <a:buFont typeface="Arial" panose="020B0604020202020204" pitchFamily="34" charset="0"/>
              <a:buChar char="•"/>
            </a:pPr>
            <a:r>
              <a:rPr lang="en-US" sz="1200"/>
              <a:t>Volume of xenon in aliquot tubes calculated from averaging multiple ASRS pressure readings</a:t>
            </a:r>
          </a:p>
          <a:p>
            <a:pPr marL="171450" indent="-171450">
              <a:buFont typeface="Arial" panose="020B0604020202020204" pitchFamily="34" charset="0"/>
              <a:buChar char="•"/>
            </a:pPr>
            <a:r>
              <a:rPr lang="en-US" sz="1200"/>
              <a:t>Total atmospheric release volumes calculated from integrating ASRS gas flow data (Top)</a:t>
            </a:r>
          </a:p>
          <a:p>
            <a:endParaRPr lang="en-US" sz="1200"/>
          </a:p>
          <a:p>
            <a:r>
              <a:rPr lang="en-US" sz="1200" b="1"/>
              <a:t>PE1-A Aliquots</a:t>
            </a:r>
          </a:p>
          <a:p>
            <a:pPr marL="171450" indent="-171450">
              <a:buFont typeface="Arial" panose="020B0604020202020204" pitchFamily="34" charset="0"/>
              <a:buChar char="•"/>
            </a:pPr>
            <a:r>
              <a:rPr lang="en-US" sz="1200"/>
              <a:t>Spectral data analyzed via GENIE2K</a:t>
            </a:r>
          </a:p>
          <a:p>
            <a:pPr marL="171450" indent="-171450">
              <a:buFont typeface="Arial" panose="020B0604020202020204" pitchFamily="34" charset="0"/>
              <a:buChar char="•"/>
            </a:pPr>
            <a:r>
              <a:rPr lang="en-US" sz="1200"/>
              <a:t>Background, decay, efficiency, and cascade summing corrected</a:t>
            </a:r>
          </a:p>
          <a:p>
            <a:pPr marL="171450" indent="-171450">
              <a:buFont typeface="Arial" panose="020B0604020202020204" pitchFamily="34" charset="0"/>
              <a:buChar char="•"/>
            </a:pPr>
            <a:r>
              <a:rPr lang="en-US" sz="1200"/>
              <a:t>Weighted average of duplicate aliquot activities</a:t>
            </a:r>
          </a:p>
          <a:p>
            <a:pPr marL="171450" indent="-171450">
              <a:buFont typeface="Arial" panose="020B0604020202020204" pitchFamily="34" charset="0"/>
              <a:buChar char="•"/>
            </a:pPr>
            <a:r>
              <a:rPr lang="en-US" sz="1200"/>
              <a:t>Volume of xenon in aliquot tubes calculated from SSRS pressures and laboratory concentration determinations</a:t>
            </a:r>
          </a:p>
          <a:p>
            <a:pPr marL="171450" indent="-171450">
              <a:buFont typeface="Arial" panose="020B0604020202020204" pitchFamily="34" charset="0"/>
              <a:buChar char="•"/>
            </a:pPr>
            <a:r>
              <a:rPr lang="en-US" sz="1200"/>
              <a:t>Total subsurface release volume calculated from xenon injection pressure data (Bottom) and residual in SSRS</a:t>
            </a:r>
          </a:p>
          <a:p>
            <a:endParaRPr lang="en-US" sz="1200" b="1"/>
          </a:p>
        </p:txBody>
      </p:sp>
      <p:graphicFrame>
        <p:nvGraphicFramePr>
          <p:cNvPr id="4" name="Chart 3">
            <a:extLst>
              <a:ext uri="{FF2B5EF4-FFF2-40B4-BE49-F238E27FC236}">
                <a16:creationId xmlns:a16="http://schemas.microsoft.com/office/drawing/2014/main" id="{31219FEF-E4B6-D172-D574-08F5B8983637}"/>
              </a:ext>
            </a:extLst>
          </p:cNvPr>
          <p:cNvGraphicFramePr>
            <a:graphicFrameLocks/>
          </p:cNvGraphicFramePr>
          <p:nvPr>
            <p:extLst>
              <p:ext uri="{D42A27DB-BD31-4B8C-83A1-F6EECF244321}">
                <p14:modId xmlns:p14="http://schemas.microsoft.com/office/powerpoint/2010/main" val="2696182818"/>
              </p:ext>
            </p:extLst>
          </p:nvPr>
        </p:nvGraphicFramePr>
        <p:xfrm>
          <a:off x="4535787" y="3594225"/>
          <a:ext cx="6418907" cy="27776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33664CF4-EE87-624A-A857-F7B0E0D4D214}"/>
              </a:ext>
            </a:extLst>
          </p:cNvPr>
          <p:cNvGraphicFramePr>
            <a:graphicFrameLocks/>
          </p:cNvGraphicFramePr>
          <p:nvPr>
            <p:extLst>
              <p:ext uri="{D42A27DB-BD31-4B8C-83A1-F6EECF244321}">
                <p14:modId xmlns:p14="http://schemas.microsoft.com/office/powerpoint/2010/main" val="3169145671"/>
              </p:ext>
            </p:extLst>
          </p:nvPr>
        </p:nvGraphicFramePr>
        <p:xfrm>
          <a:off x="4526734" y="995881"/>
          <a:ext cx="6418906" cy="2744962"/>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C3A4F529-7269-35FE-AD1A-ADCDDCE05D1F}"/>
              </a:ext>
            </a:extLst>
          </p:cNvPr>
          <p:cNvSpPr txBox="1"/>
          <p:nvPr/>
        </p:nvSpPr>
        <p:spPr>
          <a:xfrm>
            <a:off x="4942129" y="6291312"/>
            <a:ext cx="5206806" cy="430887"/>
          </a:xfrm>
          <a:prstGeom prst="rect">
            <a:avLst/>
          </a:prstGeom>
          <a:noFill/>
        </p:spPr>
        <p:txBody>
          <a:bodyPr wrap="square" rtlCol="0">
            <a:spAutoFit/>
          </a:bodyPr>
          <a:lstStyle/>
          <a:p>
            <a:pPr marL="0" marR="0" algn="ctr">
              <a:spcBef>
                <a:spcPts val="0"/>
              </a:spcBef>
              <a:spcAft>
                <a:spcPts val="1000"/>
              </a:spcAft>
            </a:pPr>
            <a:r>
              <a:rPr lang="en-US" sz="1100" i="1">
                <a:solidFill>
                  <a:srgbClr val="1F497D"/>
                </a:solidFill>
                <a:effectLst/>
                <a:latin typeface="Times New Roman" panose="02020603050405020304" pitchFamily="18" charset="0"/>
                <a:ea typeface="Times New Roman" panose="02020603050405020304" pitchFamily="18" charset="0"/>
              </a:rPr>
              <a:t>Figure </a:t>
            </a:r>
            <a:r>
              <a:rPr lang="en-US" sz="1100" i="1">
                <a:solidFill>
                  <a:srgbClr val="1F497D"/>
                </a:solidFill>
                <a:latin typeface="Times New Roman" panose="02020603050405020304" pitchFamily="18" charset="0"/>
                <a:ea typeface="Times New Roman" panose="02020603050405020304" pitchFamily="18" charset="0"/>
              </a:rPr>
              <a:t>4</a:t>
            </a:r>
            <a:r>
              <a:rPr lang="en-US" sz="1100" i="1">
                <a:solidFill>
                  <a:srgbClr val="1F497D"/>
                </a:solidFill>
                <a:effectLst/>
                <a:latin typeface="Times New Roman" panose="02020603050405020304" pitchFamily="18" charset="0"/>
                <a:ea typeface="Times New Roman" panose="02020603050405020304" pitchFamily="18" charset="0"/>
              </a:rPr>
              <a:t>: (</a:t>
            </a:r>
            <a:r>
              <a:rPr lang="en-US" sz="1100" i="1">
                <a:solidFill>
                  <a:srgbClr val="1F497D"/>
                </a:solidFill>
                <a:latin typeface="Times New Roman" panose="02020603050405020304" pitchFamily="18" charset="0"/>
                <a:ea typeface="Times New Roman" panose="02020603050405020304" pitchFamily="18" charset="0"/>
              </a:rPr>
              <a:t>Top</a:t>
            </a:r>
            <a:r>
              <a:rPr lang="en-US" sz="1100" i="1">
                <a:solidFill>
                  <a:srgbClr val="1F497D"/>
                </a:solidFill>
                <a:effectLst/>
                <a:latin typeface="Times New Roman" panose="02020603050405020304" pitchFamily="18" charset="0"/>
                <a:ea typeface="Times New Roman" panose="02020603050405020304" pitchFamily="18" charset="0"/>
              </a:rPr>
              <a:t>) Pressure, flow, and timing of REACT-04 release. (</a:t>
            </a:r>
            <a:r>
              <a:rPr lang="en-US" sz="1100" i="1">
                <a:solidFill>
                  <a:srgbClr val="1F497D"/>
                </a:solidFill>
                <a:latin typeface="Times New Roman" panose="02020603050405020304" pitchFamily="18" charset="0"/>
                <a:ea typeface="Times New Roman" panose="02020603050405020304" pitchFamily="18" charset="0"/>
              </a:rPr>
              <a:t>Bottom</a:t>
            </a:r>
            <a:r>
              <a:rPr lang="en-US" sz="1100" i="1">
                <a:solidFill>
                  <a:srgbClr val="1F497D"/>
                </a:solidFill>
                <a:effectLst/>
                <a:latin typeface="Times New Roman" panose="02020603050405020304" pitchFamily="18" charset="0"/>
                <a:ea typeface="Times New Roman" panose="02020603050405020304" pitchFamily="18" charset="0"/>
              </a:rPr>
              <a:t>) Pressure profile of PE1-A xenon injection from cask to cavity </a:t>
            </a:r>
          </a:p>
        </p:txBody>
      </p:sp>
    </p:spTree>
    <p:extLst>
      <p:ext uri="{BB962C8B-B14F-4D97-AF65-F5344CB8AC3E}">
        <p14:creationId xmlns:p14="http://schemas.microsoft.com/office/powerpoint/2010/main" val="4066722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noProof="0">
                <a:solidFill>
                  <a:schemeClr val="bg1"/>
                </a:solidFill>
                <a:latin typeface="Arial" panose="020B0604020202020204" pitchFamily="34" charset="0"/>
                <a:cs typeface="Arial" panose="020B0604020202020204" pitchFamily="34" charset="0"/>
              </a:rPr>
              <a:t>Source term analysis of 127Xe from surface and subsurface tracer transport experiments of the PE1 series</a:t>
            </a:r>
          </a:p>
        </p:txBody>
      </p:sp>
      <p:sp>
        <p:nvSpPr>
          <p:cNvPr id="15" name="TextBox 3">
            <a:extLst>
              <a:ext uri="{FF2B5EF4-FFF2-40B4-BE49-F238E27FC236}">
                <a16:creationId xmlns:a16="http://schemas.microsoft.com/office/drawing/2014/main" id="{143C780A-D306-D9FA-EEC7-455406624C00}"/>
              </a:ext>
            </a:extLst>
          </p:cNvPr>
          <p:cNvSpPr txBox="1"/>
          <p:nvPr/>
        </p:nvSpPr>
        <p:spPr>
          <a:xfrm>
            <a:off x="3093285" y="659697"/>
            <a:ext cx="8109216" cy="369332"/>
          </a:xfrm>
          <a:prstGeom prst="rect">
            <a:avLst/>
          </a:prstGeom>
          <a:noFill/>
        </p:spPr>
        <p:txBody>
          <a:bodyPr wrap="square" lIns="0" tIns="0" rIns="0" bIns="0" rtlCol="0" anchor="t">
            <a:normAutofit/>
          </a:bodyPr>
          <a:lstStyle/>
          <a:p>
            <a:r>
              <a:rPr lang="en-GB" sz="1200" noProof="0">
                <a:solidFill>
                  <a:srgbClr val="1A3A64"/>
                </a:solidFill>
                <a:latin typeface="Arial" panose="020B0604020202020204" pitchFamily="34" charset="0"/>
                <a:cs typeface="Arial" panose="020B0604020202020204" pitchFamily="34" charset="0"/>
              </a:rPr>
              <a:t>Johnathan Slack</a:t>
            </a:r>
            <a:r>
              <a:rPr lang="en-GB" sz="1200" baseline="30000" noProof="0">
                <a:solidFill>
                  <a:srgbClr val="1A3A64"/>
                </a:solidFill>
                <a:latin typeface="Arial" panose="020B0604020202020204" pitchFamily="34" charset="0"/>
                <a:cs typeface="Arial" panose="020B0604020202020204" pitchFamily="34" charset="0"/>
              </a:rPr>
              <a:t>1</a:t>
            </a:r>
            <a:r>
              <a:rPr lang="en-GB" sz="1200" noProof="0">
                <a:solidFill>
                  <a:srgbClr val="1A3A64"/>
                </a:solidFill>
                <a:latin typeface="Arial" panose="020B0604020202020204" pitchFamily="34" charset="0"/>
                <a:cs typeface="Arial" panose="020B0604020202020204" pitchFamily="34" charset="0"/>
              </a:rPr>
              <a:t>, Samuel Emmons</a:t>
            </a:r>
            <a:r>
              <a:rPr lang="en-GB" sz="1200" baseline="30000" noProof="0">
                <a:solidFill>
                  <a:srgbClr val="1A3A64"/>
                </a:solidFill>
                <a:latin typeface="Arial" panose="020B0604020202020204" pitchFamily="34" charset="0"/>
                <a:cs typeface="Arial" panose="020B0604020202020204" pitchFamily="34" charset="0"/>
              </a:rPr>
              <a:t>1</a:t>
            </a:r>
            <a:r>
              <a:rPr lang="en-GB" sz="1200" noProof="0">
                <a:solidFill>
                  <a:srgbClr val="1A3A64"/>
                </a:solidFill>
                <a:latin typeface="Arial" panose="020B0604020202020204" pitchFamily="34" charset="0"/>
                <a:cs typeface="Arial" panose="020B0604020202020204" pitchFamily="34" charset="0"/>
              </a:rPr>
              <a:t>, Christine Johnson</a:t>
            </a:r>
            <a:r>
              <a:rPr lang="en-GB" sz="1200" baseline="30000" noProof="0">
                <a:solidFill>
                  <a:srgbClr val="1A3A64"/>
                </a:solidFill>
                <a:latin typeface="Arial" panose="020B0604020202020204" pitchFamily="34" charset="0"/>
                <a:cs typeface="Arial" panose="020B0604020202020204" pitchFamily="34" charset="0"/>
              </a:rPr>
              <a:t>1</a:t>
            </a:r>
            <a:r>
              <a:rPr lang="en-GB" sz="1200" noProof="0">
                <a:solidFill>
                  <a:srgbClr val="1A3A64"/>
                </a:solidFill>
                <a:latin typeface="Arial" panose="020B0604020202020204" pitchFamily="34" charset="0"/>
                <a:cs typeface="Arial" panose="020B0604020202020204" pitchFamily="34" charset="0"/>
              </a:rPr>
              <a:t>, Carl Britt</a:t>
            </a:r>
            <a:r>
              <a:rPr lang="en-GB" sz="1200" baseline="30000" noProof="0">
                <a:solidFill>
                  <a:srgbClr val="1A3A64"/>
                </a:solidFill>
                <a:latin typeface="Arial" panose="020B0604020202020204" pitchFamily="34" charset="0"/>
                <a:cs typeface="Arial" panose="020B0604020202020204" pitchFamily="34" charset="0"/>
              </a:rPr>
              <a:t>1</a:t>
            </a:r>
            <a:r>
              <a:rPr lang="en-GB" sz="1200" noProof="0">
                <a:solidFill>
                  <a:srgbClr val="1A3A64"/>
                </a:solidFill>
                <a:latin typeface="Arial" panose="020B0604020202020204" pitchFamily="34" charset="0"/>
                <a:cs typeface="Arial" panose="020B0604020202020204" pitchFamily="34" charset="0"/>
              </a:rPr>
              <a:t>, Martin Keillor</a:t>
            </a:r>
            <a:r>
              <a:rPr lang="en-GB" sz="1200" baseline="30000" noProof="0">
                <a:solidFill>
                  <a:srgbClr val="1A3A64"/>
                </a:solidFill>
                <a:latin typeface="Arial" panose="020B0604020202020204" pitchFamily="34" charset="0"/>
                <a:cs typeface="Arial" panose="020B0604020202020204" pitchFamily="34" charset="0"/>
              </a:rPr>
              <a:t>1</a:t>
            </a:r>
            <a:r>
              <a:rPr lang="en-GB" sz="1200" noProof="0">
                <a:solidFill>
                  <a:srgbClr val="1A3A64"/>
                </a:solidFill>
                <a:latin typeface="Arial" panose="020B0604020202020204" pitchFamily="34" charset="0"/>
                <a:cs typeface="Arial" panose="020B0604020202020204" pitchFamily="34" charset="0"/>
              </a:rPr>
              <a:t>, James Knox</a:t>
            </a:r>
            <a:r>
              <a:rPr lang="en-GB" sz="1200" baseline="30000" noProof="0">
                <a:solidFill>
                  <a:srgbClr val="1A3A64"/>
                </a:solidFill>
                <a:latin typeface="Arial" panose="020B0604020202020204" pitchFamily="34" charset="0"/>
                <a:cs typeface="Arial" panose="020B0604020202020204" pitchFamily="34" charset="0"/>
              </a:rPr>
              <a:t>1</a:t>
            </a:r>
            <a:r>
              <a:rPr lang="en-GB" sz="1200" noProof="0">
                <a:solidFill>
                  <a:srgbClr val="1A3A64"/>
                </a:solidFill>
                <a:latin typeface="Arial" panose="020B0604020202020204" pitchFamily="34" charset="0"/>
                <a:cs typeface="Arial" panose="020B0604020202020204" pitchFamily="34" charset="0"/>
              </a:rPr>
              <a:t>, Michael Moore</a:t>
            </a:r>
            <a:r>
              <a:rPr lang="en-GB" sz="1200" baseline="30000" noProof="0">
                <a:solidFill>
                  <a:srgbClr val="1A3A64"/>
                </a:solidFill>
                <a:latin typeface="Arial" panose="020B0604020202020204" pitchFamily="34" charset="0"/>
                <a:cs typeface="Arial" panose="020B0604020202020204" pitchFamily="34" charset="0"/>
              </a:rPr>
              <a:t>1</a:t>
            </a:r>
            <a:r>
              <a:rPr lang="en-GB" sz="1200" noProof="0">
                <a:solidFill>
                  <a:srgbClr val="1A3A64"/>
                </a:solidFill>
                <a:latin typeface="Arial" panose="020B0604020202020204" pitchFamily="34" charset="0"/>
                <a:cs typeface="Arial" panose="020B0604020202020204" pitchFamily="34" charset="0"/>
              </a:rPr>
              <a:t>, Aaron Von Morris</a:t>
            </a:r>
            <a:r>
              <a:rPr lang="en-GB" sz="1200" baseline="30000" noProof="0">
                <a:solidFill>
                  <a:srgbClr val="1A3A64"/>
                </a:solidFill>
                <a:latin typeface="Arial" panose="020B0604020202020204" pitchFamily="34" charset="0"/>
                <a:cs typeface="Arial" panose="020B0604020202020204" pitchFamily="34" charset="0"/>
              </a:rPr>
              <a:t>1</a:t>
            </a:r>
            <a:r>
              <a:rPr lang="en-GB" sz="1200" noProof="0">
                <a:solidFill>
                  <a:srgbClr val="1A3A64"/>
                </a:solidFill>
                <a:latin typeface="Arial" panose="020B0604020202020204" pitchFamily="34" charset="0"/>
                <a:cs typeface="Arial" panose="020B0604020202020204" pitchFamily="34" charset="0"/>
              </a:rPr>
              <a:t>, Chad Taguba</a:t>
            </a:r>
            <a:r>
              <a:rPr lang="en-GB" sz="1200" baseline="30000" noProof="0">
                <a:solidFill>
                  <a:srgbClr val="1A3A64"/>
                </a:solidFill>
                <a:latin typeface="Arial" panose="020B0604020202020204" pitchFamily="34" charset="0"/>
                <a:cs typeface="Arial" panose="020B0604020202020204" pitchFamily="34" charset="0"/>
              </a:rPr>
              <a:t>1</a:t>
            </a:r>
            <a:r>
              <a:rPr lang="en-GB" sz="1200" noProof="0">
                <a:solidFill>
                  <a:srgbClr val="1A3A64"/>
                </a:solidFill>
                <a:latin typeface="Arial" panose="020B0604020202020204" pitchFamily="34" charset="0"/>
                <a:cs typeface="Arial" panose="020B0604020202020204" pitchFamily="34" charset="0"/>
              </a:rPr>
              <a:t>, and the PE1 Experiment Team</a:t>
            </a:r>
            <a:r>
              <a:rPr lang="en-GB" sz="1200" baseline="30000">
                <a:solidFill>
                  <a:srgbClr val="1A3A64"/>
                </a:solidFill>
                <a:latin typeface="Arial" panose="020B0604020202020204" pitchFamily="34" charset="0"/>
                <a:cs typeface="Arial" panose="020B0604020202020204" pitchFamily="34" charset="0"/>
              </a:rPr>
              <a:t>2</a:t>
            </a:r>
            <a:endParaRPr lang="en-GB" sz="1200" noProof="0">
              <a:solidFill>
                <a:srgbClr val="1A3A64"/>
              </a:solidFill>
              <a:latin typeface="Arial" panose="020B0604020202020204" pitchFamily="34" charset="0"/>
              <a:cs typeface="Arial" panose="020B0604020202020204" pitchFamily="34" charset="0"/>
            </a:endParaRPr>
          </a:p>
        </p:txBody>
      </p:sp>
      <p:sp>
        <p:nvSpPr>
          <p:cNvPr id="16" name="TextBox 3">
            <a:extLst>
              <a:ext uri="{FF2B5EF4-FFF2-40B4-BE49-F238E27FC236}">
                <a16:creationId xmlns:a16="http://schemas.microsoft.com/office/drawing/2014/main" id="{D44A0D56-4CCC-CD44-4432-02AE7D654D6B}"/>
              </a:ext>
            </a:extLst>
          </p:cNvPr>
          <p:cNvSpPr txBox="1"/>
          <p:nvPr/>
        </p:nvSpPr>
        <p:spPr>
          <a:xfrm>
            <a:off x="187156" y="6440942"/>
            <a:ext cx="3798000" cy="369332"/>
          </a:xfrm>
          <a:prstGeom prst="rect">
            <a:avLst/>
          </a:prstGeom>
          <a:noFill/>
        </p:spPr>
        <p:txBody>
          <a:bodyPr wrap="square" lIns="0" tIns="0" rIns="0" bIns="0" anchor="ctr">
            <a:normAutofit fontScale="92500" lnSpcReduction="20000"/>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800" noProof="0">
                <a:solidFill>
                  <a:schemeClr val="bg1">
                    <a:lumMod val="65000"/>
                  </a:schemeClr>
                </a:solidFill>
              </a:rPr>
              <a:t>This Low Yield Nuclear Monitoring (LYNM) research was funded by the National Nuclear Security Administration, Defense Nuclear Nonproliferation Research and Development (NNSA DNN R&amp;D). The authors acknowledge important interdisciplinary collaboration with scientists and engineers from LANL, LLNL, NNSS, PNNL, and SNL.</a:t>
            </a:r>
          </a:p>
        </p:txBody>
      </p:sp>
      <p:sp>
        <p:nvSpPr>
          <p:cNvPr id="19" name="Rechteck 18">
            <a:extLst>
              <a:ext uri="{FF2B5EF4-FFF2-40B4-BE49-F238E27FC236}">
                <a16:creationId xmlns:a16="http://schemas.microsoft.com/office/drawing/2014/main" id="{FA85A00B-E9A9-0FEB-865E-D426336C8668}"/>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a:t>PLEASE DON‘T FORGET TO PUT THE E-POSTER TITLE AND YOUR NAME IN THE PRESENTATION HEADER.</a:t>
            </a:r>
          </a:p>
          <a:p>
            <a:pPr algn="ctr"/>
            <a:r>
              <a:rPr lang="de-AT"/>
              <a:t>DUPLICATE THIS SLIDE IF YOUR E-POSTER HAS MORE THAN 1 PAGE</a:t>
            </a:r>
          </a:p>
        </p:txBody>
      </p:sp>
      <p:sp>
        <p:nvSpPr>
          <p:cNvPr id="2" name="Title 1">
            <a:extLst>
              <a:ext uri="{FF2B5EF4-FFF2-40B4-BE49-F238E27FC236}">
                <a16:creationId xmlns:a16="http://schemas.microsoft.com/office/drawing/2014/main" id="{62673B92-7009-6C86-1F81-02E0CB1EF455}"/>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a:solidFill>
                  <a:srgbClr val="1B3B65"/>
                </a:solidFill>
                <a:latin typeface="Arial" panose="020B0604020202020204" pitchFamily="34" charset="0"/>
                <a:cs typeface="Arial" panose="020B0604020202020204" pitchFamily="34" charset="0"/>
              </a:rPr>
              <a:t>P2.3-292</a:t>
            </a:r>
            <a:endParaRPr lang="en-GB" sz="2800" b="1" noProof="0">
              <a:solidFill>
                <a:srgbClr val="1B3B65"/>
              </a:solidFill>
              <a:latin typeface="Arial" panose="020B0604020202020204" pitchFamily="34" charset="0"/>
              <a:cs typeface="Arial" panose="020B0604020202020204" pitchFamily="34" charset="0"/>
            </a:endParaRPr>
          </a:p>
        </p:txBody>
      </p:sp>
      <p:pic>
        <p:nvPicPr>
          <p:cNvPr id="17" name="Picture 16" descr="Logo&#10;&#10;Description automatically generated">
            <a:extLst>
              <a:ext uri="{FF2B5EF4-FFF2-40B4-BE49-F238E27FC236}">
                <a16:creationId xmlns:a16="http://schemas.microsoft.com/office/drawing/2014/main" id="{80955A42-06E3-5406-3D91-94B0B35D3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4865" y="5869025"/>
            <a:ext cx="1962923" cy="936326"/>
          </a:xfrm>
          <a:prstGeom prst="rect">
            <a:avLst/>
          </a:prstGeom>
        </p:spPr>
      </p:pic>
      <p:sp>
        <p:nvSpPr>
          <p:cNvPr id="3" name="Textfeld 11">
            <a:extLst>
              <a:ext uri="{FF2B5EF4-FFF2-40B4-BE49-F238E27FC236}">
                <a16:creationId xmlns:a16="http://schemas.microsoft.com/office/drawing/2014/main" id="{16B8CAFA-A288-FA1D-FF88-EA078841055C}"/>
              </a:ext>
            </a:extLst>
          </p:cNvPr>
          <p:cNvSpPr txBox="1"/>
          <p:nvPr/>
        </p:nvSpPr>
        <p:spPr>
          <a:xfrm>
            <a:off x="5477123" y="6263368"/>
            <a:ext cx="5054985"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GB" sz="1000" baseline="30000" noProof="0">
                <a:solidFill>
                  <a:srgbClr val="1A3A64"/>
                </a:solidFill>
                <a:latin typeface="Arial" panose="020B0604020202020204" pitchFamily="34" charset="0"/>
                <a:cs typeface="Arial" panose="020B0604020202020204" pitchFamily="34" charset="0"/>
              </a:rPr>
              <a:t>1</a:t>
            </a:r>
            <a:r>
              <a:rPr lang="en-GB" sz="1000" noProof="0"/>
              <a:t>Pacific Northwest National Laboratory</a:t>
            </a:r>
          </a:p>
          <a:p>
            <a:r>
              <a:rPr lang="en-GB" sz="1000" baseline="30000"/>
              <a:t>2</a:t>
            </a:r>
            <a:r>
              <a:rPr lang="en-US" sz="1000"/>
              <a:t>Please see authorship list at </a:t>
            </a:r>
            <a:r>
              <a:rPr lang="en-US" sz="1000" b="0" i="0" u="none" strike="noStrike">
                <a:solidFill>
                  <a:srgbClr val="3277B3"/>
                </a:solidFill>
                <a:effectLst/>
                <a:latin typeface="system-ui"/>
                <a:hlinkClick r:id="rId3" tooltip="Link to document DOI"/>
              </a:rPr>
              <a:t>https://doi.org/10.2172/2345984</a:t>
            </a:r>
            <a:endParaRPr lang="en-GB" sz="1000" noProof="0"/>
          </a:p>
        </p:txBody>
      </p:sp>
      <p:sp>
        <p:nvSpPr>
          <p:cNvPr id="13" name="TextBox 3">
            <a:extLst>
              <a:ext uri="{FF2B5EF4-FFF2-40B4-BE49-F238E27FC236}">
                <a16:creationId xmlns:a16="http://schemas.microsoft.com/office/drawing/2014/main" id="{29090A32-B033-5370-D127-C397BEB3E1CE}"/>
              </a:ext>
            </a:extLst>
          </p:cNvPr>
          <p:cNvSpPr txBox="1"/>
          <p:nvPr/>
        </p:nvSpPr>
        <p:spPr>
          <a:xfrm>
            <a:off x="3635559" y="1263223"/>
            <a:ext cx="482493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sz="1400" b="1">
                <a:solidFill>
                  <a:schemeClr val="accent1">
                    <a:lumMod val="75000"/>
                  </a:schemeClr>
                </a:solidFill>
              </a:rPr>
              <a:t>Xe-127 Total Activities</a:t>
            </a:r>
          </a:p>
        </p:txBody>
      </p:sp>
      <p:sp>
        <p:nvSpPr>
          <p:cNvPr id="14" name="TextBox 13">
            <a:extLst>
              <a:ext uri="{FF2B5EF4-FFF2-40B4-BE49-F238E27FC236}">
                <a16:creationId xmlns:a16="http://schemas.microsoft.com/office/drawing/2014/main" id="{3EB27EB3-FB52-5B2B-FD71-54DB1521EE86}"/>
              </a:ext>
            </a:extLst>
          </p:cNvPr>
          <p:cNvSpPr txBox="1"/>
          <p:nvPr/>
        </p:nvSpPr>
        <p:spPr>
          <a:xfrm>
            <a:off x="2323898" y="1634326"/>
            <a:ext cx="7374285" cy="830997"/>
          </a:xfrm>
          <a:prstGeom prst="rect">
            <a:avLst/>
          </a:prstGeom>
          <a:noFill/>
        </p:spPr>
        <p:txBody>
          <a:bodyPr wrap="square" lIns="91440" tIns="45720" rIns="91440" bIns="45720" rtlCol="0" anchor="t">
            <a:spAutoFit/>
          </a:bodyPr>
          <a:lstStyle/>
          <a:p>
            <a:r>
              <a:rPr lang="en-US" sz="1200" b="1"/>
              <a:t>Final combination of activities, concentrations, and xenon volumes to calculate total release activities.</a:t>
            </a:r>
          </a:p>
          <a:p>
            <a:pPr marL="457200" indent="-457200">
              <a:buFont typeface="Arial" panose="020B0604020202020204" pitchFamily="34" charset="0"/>
              <a:buChar char="•"/>
            </a:pPr>
            <a:r>
              <a:rPr lang="en-US" sz="1200"/>
              <a:t>REACT and PE1-A aliquot activities and activity concentrations (Table Left)</a:t>
            </a:r>
          </a:p>
          <a:p>
            <a:pPr marL="457200" indent="-457200">
              <a:buFont typeface="Arial" panose="020B0604020202020204" pitchFamily="34" charset="0"/>
              <a:buChar char="•"/>
            </a:pPr>
            <a:r>
              <a:rPr lang="en-US" sz="1200"/>
              <a:t>Decay and xenon volume corrected total activities (Table Right)</a:t>
            </a:r>
          </a:p>
          <a:p>
            <a:pPr marL="457200" indent="-457200">
              <a:buFont typeface="Arial" panose="020B0604020202020204" pitchFamily="34" charset="0"/>
              <a:buChar char="•"/>
            </a:pPr>
            <a:r>
              <a:rPr lang="en-US" sz="1200"/>
              <a:t>Release activities provide validation basis for gas transport models with field detection data</a:t>
            </a:r>
          </a:p>
        </p:txBody>
      </p:sp>
      <p:graphicFrame>
        <p:nvGraphicFramePr>
          <p:cNvPr id="6" name="Table 5">
            <a:extLst>
              <a:ext uri="{FF2B5EF4-FFF2-40B4-BE49-F238E27FC236}">
                <a16:creationId xmlns:a16="http://schemas.microsoft.com/office/drawing/2014/main" id="{676BE2F9-AB89-9B84-CB6C-E07AEB7E642A}"/>
              </a:ext>
            </a:extLst>
          </p:cNvPr>
          <p:cNvGraphicFramePr>
            <a:graphicFrameLocks noGrp="1"/>
          </p:cNvGraphicFramePr>
          <p:nvPr>
            <p:extLst>
              <p:ext uri="{D42A27DB-BD31-4B8C-83A1-F6EECF244321}">
                <p14:modId xmlns:p14="http://schemas.microsoft.com/office/powerpoint/2010/main" val="2551695611"/>
              </p:ext>
            </p:extLst>
          </p:nvPr>
        </p:nvGraphicFramePr>
        <p:xfrm>
          <a:off x="480292" y="2743200"/>
          <a:ext cx="6520872" cy="2629641"/>
        </p:xfrm>
        <a:graphic>
          <a:graphicData uri="http://schemas.openxmlformats.org/drawingml/2006/table">
            <a:tbl>
              <a:tblPr firstRow="1" bandRow="1">
                <a:tableStyleId>{5C22544A-7EE6-4342-B048-85BDC9FD1C3A}</a:tableStyleId>
              </a:tblPr>
              <a:tblGrid>
                <a:gridCol w="2173624">
                  <a:extLst>
                    <a:ext uri="{9D8B030D-6E8A-4147-A177-3AD203B41FA5}">
                      <a16:colId xmlns:a16="http://schemas.microsoft.com/office/drawing/2014/main" val="308420668"/>
                    </a:ext>
                  </a:extLst>
                </a:gridCol>
                <a:gridCol w="2173624">
                  <a:extLst>
                    <a:ext uri="{9D8B030D-6E8A-4147-A177-3AD203B41FA5}">
                      <a16:colId xmlns:a16="http://schemas.microsoft.com/office/drawing/2014/main" val="1481493015"/>
                    </a:ext>
                  </a:extLst>
                </a:gridCol>
                <a:gridCol w="2173624">
                  <a:extLst>
                    <a:ext uri="{9D8B030D-6E8A-4147-A177-3AD203B41FA5}">
                      <a16:colId xmlns:a16="http://schemas.microsoft.com/office/drawing/2014/main" val="2131083870"/>
                    </a:ext>
                  </a:extLst>
                </a:gridCol>
              </a:tblGrid>
              <a:tr h="641271">
                <a:tc>
                  <a:txBody>
                    <a:bodyPr/>
                    <a:lstStyle/>
                    <a:p>
                      <a:pPr algn="ctr"/>
                      <a:r>
                        <a:rPr lang="en-US" sz="1200"/>
                        <a:t>Aliquot ID</a:t>
                      </a:r>
                    </a:p>
                  </a:txBody>
                  <a:tcPr/>
                </a:tc>
                <a:tc>
                  <a:txBody>
                    <a:bodyPr/>
                    <a:lstStyle/>
                    <a:p>
                      <a:pPr algn="ctr"/>
                      <a:r>
                        <a:rPr lang="en-US" sz="1200"/>
                        <a:t>Activity (x10</a:t>
                      </a:r>
                      <a:r>
                        <a:rPr lang="en-US" sz="1200" baseline="30000"/>
                        <a:t>4</a:t>
                      </a:r>
                      <a:r>
                        <a:rPr lang="en-US" sz="1200"/>
                        <a:t> </a:t>
                      </a:r>
                      <a:r>
                        <a:rPr lang="en-US" sz="1200" err="1"/>
                        <a:t>Bq</a:t>
                      </a:r>
                      <a:r>
                        <a:rPr lang="en-US" sz="1200"/>
                        <a:t>)</a:t>
                      </a:r>
                    </a:p>
                  </a:txBody>
                  <a:tcPr/>
                </a:tc>
                <a:tc>
                  <a:txBody>
                    <a:bodyPr/>
                    <a:lstStyle/>
                    <a:p>
                      <a:pPr algn="ctr"/>
                      <a:r>
                        <a:rPr lang="en-US" sz="1200"/>
                        <a:t>Act. Conc. (x10</a:t>
                      </a:r>
                      <a:r>
                        <a:rPr lang="en-US" sz="1200" baseline="30000"/>
                        <a:t>6</a:t>
                      </a:r>
                      <a:r>
                        <a:rPr lang="en-US" sz="1200"/>
                        <a:t> </a:t>
                      </a:r>
                      <a:r>
                        <a:rPr lang="en-US" sz="1200" err="1"/>
                        <a:t>Bq</a:t>
                      </a:r>
                      <a:r>
                        <a:rPr lang="en-US" sz="1200"/>
                        <a:t>/cc)</a:t>
                      </a:r>
                    </a:p>
                  </a:txBody>
                  <a:tcPr/>
                </a:tc>
                <a:extLst>
                  <a:ext uri="{0D108BD9-81ED-4DB2-BD59-A6C34878D82A}">
                    <a16:rowId xmlns:a16="http://schemas.microsoft.com/office/drawing/2014/main" val="2309616134"/>
                  </a:ext>
                </a:extLst>
              </a:tr>
              <a:tr h="331395">
                <a:tc>
                  <a:txBody>
                    <a:bodyPr/>
                    <a:lstStyle/>
                    <a:p>
                      <a:pPr algn="ctr"/>
                      <a:r>
                        <a:rPr lang="en-US" sz="1200"/>
                        <a:t>REACT-01</a:t>
                      </a:r>
                    </a:p>
                  </a:txBody>
                  <a:tcPr/>
                </a:tc>
                <a:tc>
                  <a:txBody>
                    <a:bodyPr/>
                    <a:lstStyle/>
                    <a:p>
                      <a:pPr algn="ctr"/>
                      <a:r>
                        <a:rPr lang="en-US" sz="1200"/>
                        <a:t>2.08(4)</a:t>
                      </a:r>
                    </a:p>
                  </a:txBody>
                  <a:tcPr/>
                </a:tc>
                <a:tc>
                  <a:txBody>
                    <a:bodyPr/>
                    <a:lstStyle/>
                    <a:p>
                      <a:pPr algn="ctr"/>
                      <a:r>
                        <a:rPr lang="en-US" sz="1200"/>
                        <a:t>1.03(10)</a:t>
                      </a:r>
                    </a:p>
                  </a:txBody>
                  <a:tcPr/>
                </a:tc>
                <a:extLst>
                  <a:ext uri="{0D108BD9-81ED-4DB2-BD59-A6C34878D82A}">
                    <a16:rowId xmlns:a16="http://schemas.microsoft.com/office/drawing/2014/main" val="4279588263"/>
                  </a:ext>
                </a:extLst>
              </a:tr>
              <a:tr h="331395">
                <a:tc>
                  <a:txBody>
                    <a:bodyPr/>
                    <a:lstStyle/>
                    <a:p>
                      <a:pPr algn="ctr"/>
                      <a:r>
                        <a:rPr lang="en-US" sz="1200"/>
                        <a:t>REACT-02</a:t>
                      </a:r>
                    </a:p>
                  </a:txBody>
                  <a:tcPr/>
                </a:tc>
                <a:tc>
                  <a:txBody>
                    <a:bodyPr/>
                    <a:lstStyle/>
                    <a:p>
                      <a:pPr algn="ctr"/>
                      <a:r>
                        <a:rPr lang="en-US" sz="1200"/>
                        <a:t>1.92(3)</a:t>
                      </a:r>
                    </a:p>
                  </a:txBody>
                  <a:tcPr/>
                </a:tc>
                <a:tc>
                  <a:txBody>
                    <a:bodyPr/>
                    <a:lstStyle/>
                    <a:p>
                      <a:pPr algn="ctr"/>
                      <a:r>
                        <a:rPr lang="en-US" sz="1200"/>
                        <a:t>0.94(9)</a:t>
                      </a:r>
                    </a:p>
                  </a:txBody>
                  <a:tcPr/>
                </a:tc>
                <a:extLst>
                  <a:ext uri="{0D108BD9-81ED-4DB2-BD59-A6C34878D82A}">
                    <a16:rowId xmlns:a16="http://schemas.microsoft.com/office/drawing/2014/main" val="3130514167"/>
                  </a:ext>
                </a:extLst>
              </a:tr>
              <a:tr h="331395">
                <a:tc>
                  <a:txBody>
                    <a:bodyPr/>
                    <a:lstStyle/>
                    <a:p>
                      <a:pPr algn="ctr"/>
                      <a:r>
                        <a:rPr lang="en-US" sz="1200"/>
                        <a:t>REACT-03</a:t>
                      </a:r>
                    </a:p>
                  </a:txBody>
                  <a:tcPr/>
                </a:tc>
                <a:tc>
                  <a:txBody>
                    <a:bodyPr/>
                    <a:lstStyle/>
                    <a:p>
                      <a:pPr algn="ctr"/>
                      <a:r>
                        <a:rPr lang="en-US" sz="1200"/>
                        <a:t>5.65(10)</a:t>
                      </a:r>
                    </a:p>
                  </a:txBody>
                  <a:tcPr/>
                </a:tc>
                <a:tc>
                  <a:txBody>
                    <a:bodyPr/>
                    <a:lstStyle/>
                    <a:p>
                      <a:pPr algn="ctr"/>
                      <a:r>
                        <a:rPr lang="en-US" sz="1200"/>
                        <a:t>1.11(9)</a:t>
                      </a:r>
                    </a:p>
                  </a:txBody>
                  <a:tcPr/>
                </a:tc>
                <a:extLst>
                  <a:ext uri="{0D108BD9-81ED-4DB2-BD59-A6C34878D82A}">
                    <a16:rowId xmlns:a16="http://schemas.microsoft.com/office/drawing/2014/main" val="2759106915"/>
                  </a:ext>
                </a:extLst>
              </a:tr>
              <a:tr h="331395">
                <a:tc>
                  <a:txBody>
                    <a:bodyPr/>
                    <a:lstStyle/>
                    <a:p>
                      <a:pPr algn="ctr"/>
                      <a:r>
                        <a:rPr lang="en-US" sz="1200"/>
                        <a:t>REACT-04</a:t>
                      </a:r>
                    </a:p>
                  </a:txBody>
                  <a:tcPr/>
                </a:tc>
                <a:tc>
                  <a:txBody>
                    <a:bodyPr/>
                    <a:lstStyle/>
                    <a:p>
                      <a:pPr algn="ctr"/>
                      <a:r>
                        <a:rPr lang="en-US" sz="1200"/>
                        <a:t>5.15(9)</a:t>
                      </a:r>
                    </a:p>
                  </a:txBody>
                  <a:tcPr/>
                </a:tc>
                <a:tc>
                  <a:txBody>
                    <a:bodyPr/>
                    <a:lstStyle/>
                    <a:p>
                      <a:pPr algn="ctr"/>
                      <a:r>
                        <a:rPr lang="en-US" sz="1200"/>
                        <a:t>1.01(9)</a:t>
                      </a:r>
                    </a:p>
                  </a:txBody>
                  <a:tcPr/>
                </a:tc>
                <a:extLst>
                  <a:ext uri="{0D108BD9-81ED-4DB2-BD59-A6C34878D82A}">
                    <a16:rowId xmlns:a16="http://schemas.microsoft.com/office/drawing/2014/main" val="3438042333"/>
                  </a:ext>
                </a:extLst>
              </a:tr>
              <a:tr h="331395">
                <a:tc>
                  <a:txBody>
                    <a:bodyPr/>
                    <a:lstStyle/>
                    <a:p>
                      <a:pPr algn="ctr"/>
                      <a:r>
                        <a:rPr lang="en-US" sz="1200"/>
                        <a:t>PE1A-01</a:t>
                      </a:r>
                    </a:p>
                  </a:txBody>
                  <a:tcPr/>
                </a:tc>
                <a:tc>
                  <a:txBody>
                    <a:bodyPr/>
                    <a:lstStyle/>
                    <a:p>
                      <a:pPr algn="ctr"/>
                      <a:r>
                        <a:rPr lang="en-US" sz="1200"/>
                        <a:t>10.43(49)</a:t>
                      </a:r>
                    </a:p>
                  </a:txBody>
                  <a:tcPr/>
                </a:tc>
                <a:tc>
                  <a:txBody>
                    <a:bodyPr/>
                    <a:lstStyle/>
                    <a:p>
                      <a:pPr algn="ctr"/>
                      <a:r>
                        <a:rPr lang="en-US" sz="1200"/>
                        <a:t>6.901(3)</a:t>
                      </a:r>
                    </a:p>
                  </a:txBody>
                  <a:tcPr/>
                </a:tc>
                <a:extLst>
                  <a:ext uri="{0D108BD9-81ED-4DB2-BD59-A6C34878D82A}">
                    <a16:rowId xmlns:a16="http://schemas.microsoft.com/office/drawing/2014/main" val="900136998"/>
                  </a:ext>
                </a:extLst>
              </a:tr>
              <a:tr h="331395">
                <a:tc>
                  <a:txBody>
                    <a:bodyPr/>
                    <a:lstStyle/>
                    <a:p>
                      <a:pPr algn="ctr"/>
                      <a:r>
                        <a:rPr lang="en-US" sz="1200"/>
                        <a:t>PE1A-02</a:t>
                      </a:r>
                    </a:p>
                  </a:txBody>
                  <a:tcPr/>
                </a:tc>
                <a:tc>
                  <a:txBody>
                    <a:bodyPr/>
                    <a:lstStyle/>
                    <a:p>
                      <a:pPr algn="ctr"/>
                      <a:r>
                        <a:rPr lang="en-US" sz="1200"/>
                        <a:t>10.73(50)</a:t>
                      </a:r>
                    </a:p>
                  </a:txBody>
                  <a:tcPr/>
                </a:tc>
                <a:tc>
                  <a:txBody>
                    <a:bodyPr/>
                    <a:lstStyle/>
                    <a:p>
                      <a:pPr algn="ctr"/>
                      <a:r>
                        <a:rPr lang="en-US" sz="1200"/>
                        <a:t>2.783(1)</a:t>
                      </a:r>
                    </a:p>
                  </a:txBody>
                  <a:tcPr/>
                </a:tc>
                <a:extLst>
                  <a:ext uri="{0D108BD9-81ED-4DB2-BD59-A6C34878D82A}">
                    <a16:rowId xmlns:a16="http://schemas.microsoft.com/office/drawing/2014/main" val="3493528838"/>
                  </a:ext>
                </a:extLst>
              </a:tr>
            </a:tbl>
          </a:graphicData>
        </a:graphic>
      </p:graphicFrame>
      <p:graphicFrame>
        <p:nvGraphicFramePr>
          <p:cNvPr id="9" name="Table 8">
            <a:extLst>
              <a:ext uri="{FF2B5EF4-FFF2-40B4-BE49-F238E27FC236}">
                <a16:creationId xmlns:a16="http://schemas.microsoft.com/office/drawing/2014/main" id="{E3B848AF-54D7-4C23-10D3-C7D786E3A201}"/>
              </a:ext>
            </a:extLst>
          </p:cNvPr>
          <p:cNvGraphicFramePr>
            <a:graphicFrameLocks noGrp="1"/>
          </p:cNvGraphicFramePr>
          <p:nvPr>
            <p:extLst>
              <p:ext uri="{D42A27DB-BD31-4B8C-83A1-F6EECF244321}">
                <p14:modId xmlns:p14="http://schemas.microsoft.com/office/powerpoint/2010/main" val="3025961162"/>
              </p:ext>
            </p:extLst>
          </p:nvPr>
        </p:nvGraphicFramePr>
        <p:xfrm>
          <a:off x="7241308" y="2927927"/>
          <a:ext cx="4553528" cy="1996641"/>
        </p:xfrm>
        <a:graphic>
          <a:graphicData uri="http://schemas.openxmlformats.org/drawingml/2006/table">
            <a:tbl>
              <a:tblPr firstRow="1" bandRow="1">
                <a:tableStyleId>{5C22544A-7EE6-4342-B048-85BDC9FD1C3A}</a:tableStyleId>
              </a:tblPr>
              <a:tblGrid>
                <a:gridCol w="2276764">
                  <a:extLst>
                    <a:ext uri="{9D8B030D-6E8A-4147-A177-3AD203B41FA5}">
                      <a16:colId xmlns:a16="http://schemas.microsoft.com/office/drawing/2014/main" val="308420668"/>
                    </a:ext>
                  </a:extLst>
                </a:gridCol>
                <a:gridCol w="2276764">
                  <a:extLst>
                    <a:ext uri="{9D8B030D-6E8A-4147-A177-3AD203B41FA5}">
                      <a16:colId xmlns:a16="http://schemas.microsoft.com/office/drawing/2014/main" val="1481493015"/>
                    </a:ext>
                  </a:extLst>
                </a:gridCol>
              </a:tblGrid>
              <a:tr h="499606">
                <a:tc>
                  <a:txBody>
                    <a:bodyPr/>
                    <a:lstStyle/>
                    <a:p>
                      <a:pPr algn="ctr"/>
                      <a:r>
                        <a:rPr lang="en-US" sz="1200"/>
                        <a:t>Release ID</a:t>
                      </a:r>
                    </a:p>
                  </a:txBody>
                  <a:tcPr/>
                </a:tc>
                <a:tc>
                  <a:txBody>
                    <a:bodyPr/>
                    <a:lstStyle/>
                    <a:p>
                      <a:pPr algn="ctr"/>
                      <a:r>
                        <a:rPr lang="en-US" sz="1200"/>
                        <a:t>Activity (</a:t>
                      </a:r>
                      <a:r>
                        <a:rPr lang="en-US" sz="1200" err="1"/>
                        <a:t>mCi</a:t>
                      </a:r>
                      <a:r>
                        <a:rPr lang="en-US" sz="1200"/>
                        <a:t>)</a:t>
                      </a:r>
                    </a:p>
                  </a:txBody>
                  <a:tcPr/>
                </a:tc>
                <a:extLst>
                  <a:ext uri="{0D108BD9-81ED-4DB2-BD59-A6C34878D82A}">
                    <a16:rowId xmlns:a16="http://schemas.microsoft.com/office/drawing/2014/main" val="2309616134"/>
                  </a:ext>
                </a:extLst>
              </a:tr>
              <a:tr h="299407">
                <a:tc>
                  <a:txBody>
                    <a:bodyPr/>
                    <a:lstStyle/>
                    <a:p>
                      <a:pPr algn="ctr"/>
                      <a:r>
                        <a:rPr lang="en-US" sz="1200"/>
                        <a:t>REACT-01</a:t>
                      </a:r>
                    </a:p>
                  </a:txBody>
                  <a:tcPr/>
                </a:tc>
                <a:tc>
                  <a:txBody>
                    <a:bodyPr/>
                    <a:lstStyle/>
                    <a:p>
                      <a:pPr algn="ctr"/>
                      <a:r>
                        <a:rPr lang="en-US" sz="1200"/>
                        <a:t>14.20(136)</a:t>
                      </a:r>
                    </a:p>
                  </a:txBody>
                  <a:tcPr/>
                </a:tc>
                <a:extLst>
                  <a:ext uri="{0D108BD9-81ED-4DB2-BD59-A6C34878D82A}">
                    <a16:rowId xmlns:a16="http://schemas.microsoft.com/office/drawing/2014/main" val="4279588263"/>
                  </a:ext>
                </a:extLst>
              </a:tr>
              <a:tr h="299407">
                <a:tc>
                  <a:txBody>
                    <a:bodyPr/>
                    <a:lstStyle/>
                    <a:p>
                      <a:pPr algn="ctr"/>
                      <a:r>
                        <a:rPr lang="en-US" sz="1200"/>
                        <a:t>REACT-02</a:t>
                      </a:r>
                    </a:p>
                  </a:txBody>
                  <a:tcPr/>
                </a:tc>
                <a:tc>
                  <a:txBody>
                    <a:bodyPr/>
                    <a:lstStyle/>
                    <a:p>
                      <a:pPr algn="ctr"/>
                      <a:r>
                        <a:rPr lang="en-US" sz="1200"/>
                        <a:t>15.32(129)</a:t>
                      </a:r>
                    </a:p>
                  </a:txBody>
                  <a:tcPr/>
                </a:tc>
                <a:extLst>
                  <a:ext uri="{0D108BD9-81ED-4DB2-BD59-A6C34878D82A}">
                    <a16:rowId xmlns:a16="http://schemas.microsoft.com/office/drawing/2014/main" val="3130514167"/>
                  </a:ext>
                </a:extLst>
              </a:tr>
              <a:tr h="299407">
                <a:tc>
                  <a:txBody>
                    <a:bodyPr/>
                    <a:lstStyle/>
                    <a:p>
                      <a:pPr algn="ctr"/>
                      <a:r>
                        <a:rPr lang="en-US" sz="1200"/>
                        <a:t>REACT-03</a:t>
                      </a:r>
                    </a:p>
                  </a:txBody>
                  <a:tcPr/>
                </a:tc>
                <a:tc>
                  <a:txBody>
                    <a:bodyPr/>
                    <a:lstStyle/>
                    <a:p>
                      <a:pPr algn="ctr"/>
                      <a:r>
                        <a:rPr lang="en-US" sz="1200"/>
                        <a:t>15.86(152)</a:t>
                      </a:r>
                    </a:p>
                  </a:txBody>
                  <a:tcPr/>
                </a:tc>
                <a:extLst>
                  <a:ext uri="{0D108BD9-81ED-4DB2-BD59-A6C34878D82A}">
                    <a16:rowId xmlns:a16="http://schemas.microsoft.com/office/drawing/2014/main" val="2759106915"/>
                  </a:ext>
                </a:extLst>
              </a:tr>
              <a:tr h="299407">
                <a:tc>
                  <a:txBody>
                    <a:bodyPr/>
                    <a:lstStyle/>
                    <a:p>
                      <a:pPr algn="ctr"/>
                      <a:r>
                        <a:rPr lang="en-US" sz="1200"/>
                        <a:t>REACT-04</a:t>
                      </a:r>
                    </a:p>
                  </a:txBody>
                  <a:tcPr/>
                </a:tc>
                <a:tc>
                  <a:txBody>
                    <a:bodyPr/>
                    <a:lstStyle/>
                    <a:p>
                      <a:pPr algn="ctr"/>
                      <a:r>
                        <a:rPr lang="en-US" sz="1200"/>
                        <a:t>16.80(142)</a:t>
                      </a:r>
                    </a:p>
                  </a:txBody>
                  <a:tcPr/>
                </a:tc>
                <a:extLst>
                  <a:ext uri="{0D108BD9-81ED-4DB2-BD59-A6C34878D82A}">
                    <a16:rowId xmlns:a16="http://schemas.microsoft.com/office/drawing/2014/main" val="3438042333"/>
                  </a:ext>
                </a:extLst>
              </a:tr>
              <a:tr h="299407">
                <a:tc>
                  <a:txBody>
                    <a:bodyPr/>
                    <a:lstStyle/>
                    <a:p>
                      <a:pPr algn="ctr"/>
                      <a:r>
                        <a:rPr lang="en-US" sz="1200"/>
                        <a:t>PE1-A</a:t>
                      </a:r>
                    </a:p>
                  </a:txBody>
                  <a:tcPr/>
                </a:tc>
                <a:tc>
                  <a:txBody>
                    <a:bodyPr/>
                    <a:lstStyle/>
                    <a:p>
                      <a:pPr algn="ctr"/>
                      <a:r>
                        <a:rPr lang="en-US" sz="1200"/>
                        <a:t>1,139(41)</a:t>
                      </a:r>
                    </a:p>
                  </a:txBody>
                  <a:tcPr/>
                </a:tc>
                <a:extLst>
                  <a:ext uri="{0D108BD9-81ED-4DB2-BD59-A6C34878D82A}">
                    <a16:rowId xmlns:a16="http://schemas.microsoft.com/office/drawing/2014/main" val="900136998"/>
                  </a:ext>
                </a:extLst>
              </a:tr>
            </a:tbl>
          </a:graphicData>
        </a:graphic>
      </p:graphicFrame>
      <p:sp>
        <p:nvSpPr>
          <p:cNvPr id="10" name="TextBox 9">
            <a:extLst>
              <a:ext uri="{FF2B5EF4-FFF2-40B4-BE49-F238E27FC236}">
                <a16:creationId xmlns:a16="http://schemas.microsoft.com/office/drawing/2014/main" id="{6DF8EA70-8DA0-22DA-DA79-398D4A2994A3}"/>
              </a:ext>
            </a:extLst>
          </p:cNvPr>
          <p:cNvSpPr txBox="1"/>
          <p:nvPr/>
        </p:nvSpPr>
        <p:spPr>
          <a:xfrm>
            <a:off x="517236" y="5397364"/>
            <a:ext cx="6465456" cy="600164"/>
          </a:xfrm>
          <a:prstGeom prst="rect">
            <a:avLst/>
          </a:prstGeom>
          <a:noFill/>
        </p:spPr>
        <p:txBody>
          <a:bodyPr wrap="square" rtlCol="0">
            <a:spAutoFit/>
          </a:bodyPr>
          <a:lstStyle/>
          <a:p>
            <a:pPr marL="0" marR="0" algn="ctr">
              <a:spcBef>
                <a:spcPts val="0"/>
              </a:spcBef>
              <a:spcAft>
                <a:spcPts val="1000"/>
              </a:spcAft>
            </a:pPr>
            <a:r>
              <a:rPr lang="en-US" sz="1100" i="1">
                <a:solidFill>
                  <a:srgbClr val="1F497D"/>
                </a:solidFill>
                <a:latin typeface="Times New Roman" panose="02020603050405020304" pitchFamily="18" charset="0"/>
                <a:ea typeface="Times New Roman" panose="02020603050405020304" pitchFamily="18" charset="0"/>
              </a:rPr>
              <a:t>Table Left</a:t>
            </a:r>
            <a:r>
              <a:rPr lang="en-US" sz="1100" i="1">
                <a:solidFill>
                  <a:srgbClr val="1F497D"/>
                </a:solidFill>
                <a:effectLst/>
                <a:latin typeface="Times New Roman" panose="02020603050405020304" pitchFamily="18" charset="0"/>
                <a:ea typeface="Times New Roman" panose="02020603050405020304" pitchFamily="18" charset="0"/>
              </a:rPr>
              <a:t>: Activity and concentration for REACT aliquots at time of release. PE1-A aliquots decay corrected to measurement acquisition time. PE1A-02 required stable gas additions to validate aliquot concentrations, which decreased the overall activity concentration.</a:t>
            </a:r>
          </a:p>
        </p:txBody>
      </p:sp>
      <p:sp>
        <p:nvSpPr>
          <p:cNvPr id="11" name="TextBox 10">
            <a:extLst>
              <a:ext uri="{FF2B5EF4-FFF2-40B4-BE49-F238E27FC236}">
                <a16:creationId xmlns:a16="http://schemas.microsoft.com/office/drawing/2014/main" id="{D67E435B-9CE6-DFCB-B8FB-C6A6B32AAE37}"/>
              </a:ext>
            </a:extLst>
          </p:cNvPr>
          <p:cNvSpPr txBox="1"/>
          <p:nvPr/>
        </p:nvSpPr>
        <p:spPr>
          <a:xfrm>
            <a:off x="7269018" y="5084498"/>
            <a:ext cx="4488873" cy="430887"/>
          </a:xfrm>
          <a:prstGeom prst="rect">
            <a:avLst/>
          </a:prstGeom>
          <a:noFill/>
        </p:spPr>
        <p:txBody>
          <a:bodyPr wrap="square" rtlCol="0">
            <a:spAutoFit/>
          </a:bodyPr>
          <a:lstStyle/>
          <a:p>
            <a:pPr marL="0" marR="0" algn="ctr">
              <a:spcBef>
                <a:spcPts val="0"/>
              </a:spcBef>
              <a:spcAft>
                <a:spcPts val="1000"/>
              </a:spcAft>
            </a:pPr>
            <a:r>
              <a:rPr lang="en-US" sz="1100" i="1">
                <a:solidFill>
                  <a:srgbClr val="1F497D"/>
                </a:solidFill>
                <a:latin typeface="Times New Roman" panose="02020603050405020304" pitchFamily="18" charset="0"/>
                <a:ea typeface="Times New Roman" panose="02020603050405020304" pitchFamily="18" charset="0"/>
              </a:rPr>
              <a:t>Table Right: Total release activities of Xe-127 for each of the four REACT releases. Total activity for PE1-A decay corrected to experiment execution. </a:t>
            </a:r>
            <a:endParaRPr lang="en-US" sz="1100" i="1">
              <a:solidFill>
                <a:srgbClr val="1F497D"/>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2090647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CLEAN" id="{0EBCCD38-EFA5-4A59-98E1-17915631503A}" vid="{43BEDF90-3C52-4D4C-AD5D-39E9BB7772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57d7ae0-08dd-47b7-b0db-daa38e199bd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B0B6ADEC8F9944E84D0986DA2E70C24" ma:contentTypeVersion="10" ma:contentTypeDescription="Create a new document." ma:contentTypeScope="" ma:versionID="1e6baab6607a2396d6481e64effe650b">
  <xsd:schema xmlns:xsd="http://www.w3.org/2001/XMLSchema" xmlns:xs="http://www.w3.org/2001/XMLSchema" xmlns:p="http://schemas.microsoft.com/office/2006/metadata/properties" xmlns:ns2="957d7ae0-08dd-47b7-b0db-daa38e199bd9" targetNamespace="http://schemas.microsoft.com/office/2006/metadata/properties" ma:root="true" ma:fieldsID="32a721060827222758b7103b03f0167c" ns2:_="">
    <xsd:import namespace="957d7ae0-08dd-47b7-b0db-daa38e199bd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7d7ae0-08dd-47b7-b0db-daa38e199b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03830C-109C-440B-81FC-843C5EB552B0}">
  <ds:schemaRefs>
    <ds:schemaRef ds:uri="957d7ae0-08dd-47b7-b0db-daa38e199bd9"/>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83A6A48-0EE1-4C74-9159-D0553AD0A038}">
  <ds:schemaRefs>
    <ds:schemaRef ds:uri="957d7ae0-08dd-47b7-b0db-daa38e199b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C3BA3D4-EE11-4BC7-A250-612B577E4B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SnT2025_E-Poster-Slack-Xenon133</Template>
  <TotalTime>2</TotalTime>
  <Words>1618</Words>
  <Application>Microsoft Office PowerPoint</Application>
  <PresentationFormat>Widescreen</PresentationFormat>
  <Paragraphs>150</Paragraphs>
  <Slides>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Aptos</vt:lpstr>
      <vt:lpstr>Aptos Display</vt:lpstr>
      <vt:lpstr>Arial</vt:lpstr>
      <vt:lpstr>Calibri</vt:lpstr>
      <vt:lpstr>Cambria Math</vt:lpstr>
      <vt:lpstr>system-ui</vt:lpstr>
      <vt:lpstr>Times New Roman</vt:lpstr>
      <vt:lpstr>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Slack, Johnathan L</dc:creator>
  <cp:lastModifiedBy>Slack, Johnathan L</cp:lastModifiedBy>
  <cp:revision>1</cp:revision>
  <dcterms:created xsi:type="dcterms:W3CDTF">2025-07-16T19:55:52Z</dcterms:created>
  <dcterms:modified xsi:type="dcterms:W3CDTF">2025-09-02T21:53:32Z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0x0101007B0B6ADEC8F9944E84D0986DA2E70C24</vt:lpwstr>
  </property>
  <property fmtid="{D5CDD505-2E9C-101B-9397-08002B2CF9AE}" pid="3" name="MediaServiceImageTags">
    <vt:lpwstr/>
  </property>
</Properties>
</file>