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6B9E6-5B21-4DFB-B0FE-DAD9071CA578}" v="2" dt="2025-07-01T12:42:33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YSTA Monika" userId="3b68d60c-c869-4e55-a1d7-a484fc139185" providerId="ADAL" clId="{B366B9E6-5B21-4DFB-B0FE-DAD9071CA578}"/>
    <pc:docChg chg="custSel modSld">
      <pc:chgData name="KRYSTA Monika" userId="3b68d60c-c869-4e55-a1d7-a484fc139185" providerId="ADAL" clId="{B366B9E6-5B21-4DFB-B0FE-DAD9071CA578}" dt="2025-07-01T12:45:10" v="654" actId="20577"/>
      <pc:docMkLst>
        <pc:docMk/>
      </pc:docMkLst>
      <pc:sldChg chg="addSp delSp modSp mod">
        <pc:chgData name="KRYSTA Monika" userId="3b68d60c-c869-4e55-a1d7-a484fc139185" providerId="ADAL" clId="{B366B9E6-5B21-4DFB-B0FE-DAD9071CA578}" dt="2025-07-01T12:45:10" v="654" actId="20577"/>
        <pc:sldMkLst>
          <pc:docMk/>
          <pc:sldMk cId="3649860611" sldId="256"/>
        </pc:sldMkLst>
        <pc:spChg chg="mod">
          <ac:chgData name="KRYSTA Monika" userId="3b68d60c-c869-4e55-a1d7-a484fc139185" providerId="ADAL" clId="{B366B9E6-5B21-4DFB-B0FE-DAD9071CA578}" dt="2025-07-01T09:38:23.511" v="222" actId="20577"/>
          <ac:spMkLst>
            <pc:docMk/>
            <pc:sldMk cId="3649860611" sldId="256"/>
            <ac:spMk id="9" creationId="{89EA74CD-7C66-4B77-605D-E0D86DB56FF2}"/>
          </ac:spMkLst>
        </pc:spChg>
        <pc:spChg chg="mod">
          <ac:chgData name="KRYSTA Monika" userId="3b68d60c-c869-4e55-a1d7-a484fc139185" providerId="ADAL" clId="{B366B9E6-5B21-4DFB-B0FE-DAD9071CA578}" dt="2025-07-01T12:45:10" v="654" actId="20577"/>
          <ac:spMkLst>
            <pc:docMk/>
            <pc:sldMk cId="3649860611" sldId="256"/>
            <ac:spMk id="10" creationId="{D5AE4295-86D6-0ED9-4F2B-A8BCD338E5F5}"/>
          </ac:spMkLst>
        </pc:spChg>
        <pc:spChg chg="del mod">
          <ac:chgData name="KRYSTA Monika" userId="3b68d60c-c869-4e55-a1d7-a484fc139185" providerId="ADAL" clId="{B366B9E6-5B21-4DFB-B0FE-DAD9071CA578}" dt="2025-07-01T12:43:19.797" v="395" actId="21"/>
          <ac:spMkLst>
            <pc:docMk/>
            <pc:sldMk cId="3649860611" sldId="256"/>
            <ac:spMk id="13" creationId="{6A323FA7-6C67-D7D8-C60F-22F60C72221A}"/>
          </ac:spMkLst>
        </pc:spChg>
        <pc:spChg chg="mod">
          <ac:chgData name="KRYSTA Monika" userId="3b68d60c-c869-4e55-a1d7-a484fc139185" providerId="ADAL" clId="{B366B9E6-5B21-4DFB-B0FE-DAD9071CA578}" dt="2025-07-01T09:31:25.994" v="174" actId="255"/>
          <ac:spMkLst>
            <pc:docMk/>
            <pc:sldMk cId="3649860611" sldId="256"/>
            <ac:spMk id="28" creationId="{B80091A9-21A6-ACE8-7D0F-BF92C1995514}"/>
          </ac:spMkLst>
        </pc:spChg>
        <pc:graphicFrameChg chg="add mod">
          <ac:chgData name="KRYSTA Monika" userId="3b68d60c-c869-4e55-a1d7-a484fc139185" providerId="ADAL" clId="{B366B9E6-5B21-4DFB-B0FE-DAD9071CA578}" dt="2025-07-01T09:43:41.872" v="234" actId="1038"/>
          <ac:graphicFrameMkLst>
            <pc:docMk/>
            <pc:sldMk cId="3649860611" sldId="256"/>
            <ac:graphicFrameMk id="3" creationId="{2E2DDE2A-D94F-9E69-2B32-407A44C125B8}"/>
          </ac:graphicFrameMkLst>
        </pc:graphicFrameChg>
        <pc:picChg chg="add mod">
          <ac:chgData name="KRYSTA Monika" userId="3b68d60c-c869-4e55-a1d7-a484fc139185" providerId="ADAL" clId="{B366B9E6-5B21-4DFB-B0FE-DAD9071CA578}" dt="2025-07-01T12:43:14.747" v="394" actId="1038"/>
          <ac:picMkLst>
            <pc:docMk/>
            <pc:sldMk cId="3649860611" sldId="256"/>
            <ac:picMk id="6" creationId="{7A2FFD37-1476-A53F-898D-D39F28A061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490959" y="898361"/>
            <a:ext cx="701041" cy="3965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P2.4-123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=""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=""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493223" y="1102585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over to see our poster if you would like to find out more about: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fr-FR" sz="14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estimation of a radionuclide source term (including </a:t>
            </a:r>
            <a:r>
              <a:rPr lang="en-US" sz="1400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radioxenon</a:t>
            </a:r>
            <a:r>
              <a:rPr lang="en-US" sz="14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potentially released to the atmosphere from an underground nuclear cavity </a:t>
            </a:r>
            <a:endParaRPr lang="en-US" sz="1400" dirty="0" smtClean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4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methodology including the simplified configuration</a:t>
            </a:r>
            <a:endParaRPr lang="en-GB" sz="14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</a:t>
            </a:r>
            <a:r>
              <a:rPr lang="en-GB" sz="1400" dirty="0" smtClean="0">
                <a:solidFill>
                  <a:srgbClr val="3333FF"/>
                </a:solidFill>
                <a:latin typeface="Arial"/>
                <a:cs typeface="Arial"/>
              </a:rPr>
              <a:t> Some preliminary results such as the mass of tracer </a:t>
            </a:r>
            <a:endParaRPr lang="en-GB" sz="1400" dirty="0">
              <a:solidFill>
                <a:srgbClr val="3333FF"/>
              </a:solidFill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and versatile radionuclide source term estimation,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host rock seepage and atmospheric venting</a:t>
            </a: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Pierre M. Adler</a:t>
            </a:r>
            <a:r>
              <a:rPr lang="de-DE" sz="1200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12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Eric </a:t>
            </a:r>
            <a:r>
              <a:rPr lang="de-DE" sz="12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Pili</a:t>
            </a:r>
            <a:r>
              <a:rPr lang="de-DE" sz="1200" baseline="30000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200" dirty="0" smtClean="0">
                <a:solidFill>
                  <a:srgbClr val="1A3A64"/>
                </a:solidFill>
                <a:latin typeface="Arial"/>
                <a:cs typeface="Arial"/>
              </a:rPr>
              <a:t> </a:t>
            </a:r>
            <a:endParaRPr lang="en-US" sz="1200" dirty="0">
              <a:latin typeface="Arial"/>
              <a:cs typeface="Arial"/>
            </a:endParaRPr>
          </a:p>
          <a:p>
            <a:r>
              <a:rPr lang="en-US" sz="1200" noProof="0" dirty="0" smtClean="0">
                <a:solidFill>
                  <a:srgbClr val="3333FF"/>
                </a:solidFill>
                <a:latin typeface="Arial"/>
                <a:cs typeface="Arial"/>
              </a:rPr>
              <a:t>Sorbonne University and CEA-DAM</a:t>
            </a:r>
            <a:endParaRPr lang="en-GB" sz="1200" noProof="0" dirty="0">
              <a:solidFill>
                <a:srgbClr val="3333FF"/>
              </a:solidFill>
              <a:latin typeface="Arial"/>
              <a:cs typeface="Arial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661" y="3395844"/>
            <a:ext cx="3900002" cy="270463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62" y="3363571"/>
            <a:ext cx="3600000" cy="2704631"/>
          </a:xfrm>
          <a:prstGeom prst="rect">
            <a:avLst/>
          </a:prstGeom>
        </p:spPr>
      </p:pic>
      <p:pic>
        <p:nvPicPr>
          <p:cNvPr id="19" name="Picture 3" descr="0001_-_copie-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104" y="6337199"/>
            <a:ext cx="1074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0941" y="613800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5DA042-D6BE-4CE2-944D-99D38DC3508E}">
  <ds:schemaRefs>
    <ds:schemaRef ds:uri="http://www.w3.org/XML/1998/namespace"/>
    <ds:schemaRef ds:uri="92ea592d-9254-4852-90b7-7d20b5286f68"/>
    <ds:schemaRef ds:uri="http://schemas.microsoft.com/office/2006/documentManagement/types"/>
    <ds:schemaRef ds:uri="dee43835-892f-4438-b97f-a194acad537d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37</TotalTime>
  <Words>81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KRYSTA Monika</dc:creator>
  <cp:lastModifiedBy>pma</cp:lastModifiedBy>
  <cp:revision>6</cp:revision>
  <dcterms:created xsi:type="dcterms:W3CDTF">2025-07-01T09:27:21Z</dcterms:created>
  <dcterms:modified xsi:type="dcterms:W3CDTF">2025-08-29T09:24:33Z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