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docMetadata/LabelInfo.xml" ContentType="application/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image3.gif" ContentType="image/gif"/>
  <Override PartName="/ppt/media/image4.png" ContentType="image/png"/>
  <Override PartName="/ppt/media/image5.png" ContentType="image/png"/>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microsoft.com/office/2020/02/relationships/classificationlabels" Target="docMetadata/LabelInfo.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Autofit/>
          </a:bodyPr>
          <a:p>
            <a:pPr indent="0" algn="ctr" defTabSz="914400">
              <a:lnSpc>
                <a:spcPct val="90000"/>
              </a:lnSpc>
              <a:buNone/>
            </a:pPr>
            <a:r>
              <a:rPr b="0" lang="en-US" sz="6000" strike="noStrike" u="none">
                <a:solidFill>
                  <a:schemeClr val="dk1"/>
                </a:solidFill>
                <a:effectLst/>
                <a:uFillTx/>
                <a:latin typeface="Aptos Display"/>
              </a:rPr>
              <a:t>Click to edit Master title style</a:t>
            </a:r>
            <a:endParaRPr b="0" lang="de-DE" sz="6000" strike="noStrike" u="none">
              <a:solidFill>
                <a:schemeClr val="dk1"/>
              </a:solidFill>
              <a:effectLst/>
              <a:uFillTx/>
              <a:latin typeface="Aptos"/>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4892360E-D71E-4579-A595-BF9BA69E2931}"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bg>
      <p:bgPr>
        <a:blipFill rotWithShape="0">
          <a:blip r:embed="rId2"/>
          <a:stretch/>
        </a:blip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en-US" sz="3200" strike="noStrike" u="none">
                <a:solidFill>
                  <a:schemeClr val="dk1"/>
                </a:solidFill>
                <a:effectLst/>
                <a:uFillTx/>
                <a:latin typeface="Aptos Display"/>
              </a:rPr>
              <a:t>Click to edit Master title style</a:t>
            </a:r>
            <a:endParaRPr b="0" lang="de-DE" sz="3200" strike="noStrike" u="none">
              <a:solidFill>
                <a:schemeClr val="dk1"/>
              </a:solidFill>
              <a:effectLst/>
              <a:uFillTx/>
              <a:latin typeface="Aptos"/>
            </a:endParaRPr>
          </a:p>
        </p:txBody>
      </p:sp>
      <p:sp>
        <p:nvSpPr>
          <p:cNvPr id="46" name="PlaceHolder 2"/>
          <p:cNvSpPr>
            <a:spLocks noGrp="1"/>
          </p:cNvSpPr>
          <p:nvPr>
            <p:ph type="body"/>
          </p:nvPr>
        </p:nvSpPr>
        <p:spPr>
          <a:xfrm>
            <a:off x="5183280" y="987480"/>
            <a:ext cx="6171840" cy="48733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3200" strike="noStrike" u="none">
                <a:solidFill>
                  <a:schemeClr val="dk1"/>
                </a:solidFill>
                <a:effectLst/>
                <a:uFillTx/>
                <a:latin typeface="Aptos"/>
              </a:rPr>
              <a:t>Click to edit Master text styles</a:t>
            </a:r>
            <a:endParaRPr b="0" lang="de-DE" sz="32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800" strike="noStrike" u="none">
                <a:solidFill>
                  <a:schemeClr val="dk1"/>
                </a:solidFill>
                <a:effectLst/>
                <a:uFillTx/>
                <a:latin typeface="Aptos"/>
              </a:rPr>
              <a:t>Second level</a:t>
            </a:r>
            <a:endParaRPr b="0" lang="de-DE" sz="28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Third level</a:t>
            </a:r>
            <a:endParaRPr b="0" lang="de-DE" sz="24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Fourth level</a:t>
            </a:r>
            <a:endParaRPr b="0" lang="de-DE" sz="20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Fifth level</a:t>
            </a:r>
            <a:endParaRPr b="0" lang="de-DE" sz="2000" strike="noStrike" u="none">
              <a:solidFill>
                <a:schemeClr val="dk1"/>
              </a:solidFill>
              <a:effectLst/>
              <a:uFillTx/>
              <a:latin typeface="Aptos"/>
            </a:endParaRPr>
          </a:p>
        </p:txBody>
      </p:sp>
      <p:sp>
        <p:nvSpPr>
          <p:cNvPr id="47"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1600" strike="noStrike" u="none">
                <a:solidFill>
                  <a:schemeClr val="dk1"/>
                </a:solidFill>
                <a:effectLst/>
                <a:uFillTx/>
                <a:latin typeface="Aptos"/>
              </a:rPr>
              <a:t>Click to edit Master text styles</a:t>
            </a:r>
            <a:endParaRPr b="0" lang="de-DE" sz="1600" strike="noStrike" u="none">
              <a:solidFill>
                <a:schemeClr val="dk1"/>
              </a:solidFill>
              <a:effectLst/>
              <a:uFillTx/>
              <a:latin typeface="Aptos"/>
            </a:endParaRPr>
          </a:p>
        </p:txBody>
      </p:sp>
      <p:sp>
        <p:nvSpPr>
          <p:cNvPr id="48" name="PlaceHolder 4"/>
          <p:cNvSpPr>
            <a:spLocks noGrp="1"/>
          </p:cNvSpPr>
          <p:nvPr>
            <p:ph type="dt" idx="28"/>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49" name="PlaceHolder 5"/>
          <p:cNvSpPr>
            <a:spLocks noGrp="1"/>
          </p:cNvSpPr>
          <p:nvPr>
            <p:ph type="ftr" idx="29"/>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0" name="PlaceHolder 6"/>
          <p:cNvSpPr>
            <a:spLocks noGrp="1"/>
          </p:cNvSpPr>
          <p:nvPr>
            <p:ph type="sldNum" idx="30"/>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92151485-5527-4723-A421-60D7A8541264}"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bg>
      <p:bgPr>
        <a:blipFill rotWithShape="0">
          <a:blip r:embed="rId2"/>
          <a:stretch/>
        </a:blip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en-US" sz="3200" strike="noStrike" u="none">
                <a:solidFill>
                  <a:schemeClr val="dk1"/>
                </a:solidFill>
                <a:effectLst/>
                <a:uFillTx/>
                <a:latin typeface="Aptos Display"/>
              </a:rPr>
              <a:t>Click to edit Master title style</a:t>
            </a:r>
            <a:endParaRPr b="0" lang="de-DE" sz="3200" strike="noStrike" u="none">
              <a:solidFill>
                <a:schemeClr val="dk1"/>
              </a:solidFill>
              <a:effectLst/>
              <a:uFillTx/>
              <a:latin typeface="Aptos"/>
            </a:endParaRPr>
          </a:p>
        </p:txBody>
      </p:sp>
      <p:sp>
        <p:nvSpPr>
          <p:cNvPr id="52"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en-US" sz="3200" strike="noStrike" u="none">
                <a:solidFill>
                  <a:schemeClr val="dk1"/>
                </a:solidFill>
                <a:effectLst/>
                <a:uFillTx/>
                <a:latin typeface="Aptos"/>
              </a:rPr>
              <a:t>Click icon to add picture</a:t>
            </a:r>
            <a:endParaRPr b="0" lang="de-DE" sz="3200" strike="noStrike" u="none">
              <a:solidFill>
                <a:schemeClr val="dk1"/>
              </a:solidFill>
              <a:effectLst/>
              <a:uFillTx/>
              <a:latin typeface="Aptos"/>
            </a:endParaRPr>
          </a:p>
        </p:txBody>
      </p:sp>
      <p:sp>
        <p:nvSpPr>
          <p:cNvPr id="53"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1600" strike="noStrike" u="none">
                <a:solidFill>
                  <a:schemeClr val="dk1"/>
                </a:solidFill>
                <a:effectLst/>
                <a:uFillTx/>
                <a:latin typeface="Aptos"/>
              </a:rPr>
              <a:t>Click to edit Master text styles</a:t>
            </a:r>
            <a:endParaRPr b="0" lang="de-DE" sz="1600" strike="noStrike" u="none">
              <a:solidFill>
                <a:schemeClr val="dk1"/>
              </a:solidFill>
              <a:effectLst/>
              <a:uFillTx/>
              <a:latin typeface="Aptos"/>
            </a:endParaRPr>
          </a:p>
        </p:txBody>
      </p:sp>
      <p:sp>
        <p:nvSpPr>
          <p:cNvPr id="54" name="PlaceHolder 4"/>
          <p:cNvSpPr>
            <a:spLocks noGrp="1"/>
          </p:cNvSpPr>
          <p:nvPr>
            <p:ph type="dt" idx="3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55" name="PlaceHolder 5"/>
          <p:cNvSpPr>
            <a:spLocks noGrp="1"/>
          </p:cNvSpPr>
          <p:nvPr>
            <p:ph type="ftr" idx="3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6" name="PlaceHolder 6"/>
          <p:cNvSpPr>
            <a:spLocks noGrp="1"/>
          </p:cNvSpPr>
          <p:nvPr>
            <p:ph type="sldNum" idx="3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485CDD5C-9866-41E8-89D7-5B2A3B0ADA92}"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bg>
      <p:bgPr>
        <a:blipFill rotWithShape="0">
          <a:blip r:embed="rId2"/>
          <a:stretch/>
        </a:blip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5"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6" name="PlaceHolder 3"/>
          <p:cNvSpPr>
            <a:spLocks noGrp="1"/>
          </p:cNvSpPr>
          <p:nvPr>
            <p:ph type="dt" idx="4"/>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7" name="PlaceHolder 4"/>
          <p:cNvSpPr>
            <a:spLocks noGrp="1"/>
          </p:cNvSpPr>
          <p:nvPr>
            <p:ph type="ftr" idx="5"/>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8" name="PlaceHolder 5"/>
          <p:cNvSpPr>
            <a:spLocks noGrp="1"/>
          </p:cNvSpPr>
          <p:nvPr>
            <p:ph type="sldNum" idx="6"/>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3C4ECA52-5444-466B-8740-775C51B12A3B}"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bg>
      <p:bgPr>
        <a:blipFill rotWithShape="0">
          <a:blip r:embed="rId2"/>
          <a:stretch/>
        </a:blip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724960" y="365040"/>
            <a:ext cx="2628720" cy="5811480"/>
          </a:xfrm>
          <a:prstGeom prst="rect">
            <a:avLst/>
          </a:prstGeom>
          <a:noFill/>
          <a:ln w="0">
            <a:noFill/>
          </a:ln>
        </p:spPr>
        <p:txBody>
          <a:bodyPr lIns="91440" rIns="91440" tIns="45720" bIns="45720" anchor="ctr" vert="eaVert">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10" name="PlaceHolder 2"/>
          <p:cNvSpPr>
            <a:spLocks noGrp="1"/>
          </p:cNvSpPr>
          <p:nvPr>
            <p:ph type="body"/>
          </p:nvPr>
        </p:nvSpPr>
        <p:spPr>
          <a:xfrm>
            <a:off x="838080" y="365040"/>
            <a:ext cx="7733880" cy="581148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11" name="PlaceHolder 3"/>
          <p:cNvSpPr>
            <a:spLocks noGrp="1"/>
          </p:cNvSpPr>
          <p:nvPr>
            <p:ph type="dt" idx="7"/>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12" name="PlaceHolder 4"/>
          <p:cNvSpPr>
            <a:spLocks noGrp="1"/>
          </p:cNvSpPr>
          <p:nvPr>
            <p:ph type="ftr" idx="8"/>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3" name="PlaceHolder 5"/>
          <p:cNvSpPr>
            <a:spLocks noGrp="1"/>
          </p:cNvSpPr>
          <p:nvPr>
            <p:ph type="sldNum" idx="9"/>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C46E8FC5-823D-4E5B-855B-E44E64B78FF4}"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bg>
      <p:bgPr>
        <a:blipFill rotWithShape="0">
          <a:blip r:embed="rId2"/>
          <a:stretch/>
        </a:blip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15"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16" name="PlaceHolder 3"/>
          <p:cNvSpPr>
            <a:spLocks noGrp="1"/>
          </p:cNvSpPr>
          <p:nvPr>
            <p:ph type="dt" idx="10"/>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17" name="PlaceHolder 4"/>
          <p:cNvSpPr>
            <a:spLocks noGrp="1"/>
          </p:cNvSpPr>
          <p:nvPr>
            <p:ph type="ftr" idx="11"/>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8" name="PlaceHolder 5"/>
          <p:cNvSpPr>
            <a:spLocks noGrp="1"/>
          </p:cNvSpPr>
          <p:nvPr>
            <p:ph type="sldNum" idx="12"/>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DBC09305-A8ED-49B7-B837-0846111F08DC}"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bschnitts-&#10;überschrift">
    <p:bg>
      <p:bgPr>
        <a:blipFill rotWithShape="0">
          <a:blip r:embed="rId2"/>
          <a:stretch/>
        </a:blip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90000"/>
              </a:lnSpc>
              <a:buNone/>
            </a:pPr>
            <a:r>
              <a:rPr b="0" lang="en-US" sz="6000" strike="noStrike" u="none">
                <a:solidFill>
                  <a:schemeClr val="dk1"/>
                </a:solidFill>
                <a:effectLst/>
                <a:uFillTx/>
                <a:latin typeface="Aptos Display"/>
              </a:rPr>
              <a:t>Click to edit Master title style</a:t>
            </a:r>
            <a:endParaRPr b="0" lang="de-DE" sz="6000" strike="noStrike" u="none">
              <a:solidFill>
                <a:schemeClr val="dk1"/>
              </a:solidFill>
              <a:effectLst/>
              <a:uFillTx/>
              <a:latin typeface="Aptos"/>
            </a:endParaRPr>
          </a:p>
        </p:txBody>
      </p:sp>
      <p:sp>
        <p:nvSpPr>
          <p:cNvPr id="20"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2400" strike="noStrike" u="none">
                <a:solidFill>
                  <a:schemeClr val="dk1">
                    <a:tint val="82000"/>
                  </a:schemeClr>
                </a:solidFill>
                <a:effectLst/>
                <a:uFillTx/>
                <a:latin typeface="Aptos"/>
              </a:rPr>
              <a:t>Click to edit Master text styles</a:t>
            </a:r>
            <a:endParaRPr b="0" lang="de-DE" sz="2400" strike="noStrike" u="none">
              <a:solidFill>
                <a:schemeClr val="dk1"/>
              </a:solidFill>
              <a:effectLst/>
              <a:uFillTx/>
              <a:latin typeface="Aptos"/>
            </a:endParaRPr>
          </a:p>
        </p:txBody>
      </p:sp>
      <p:sp>
        <p:nvSpPr>
          <p:cNvPr id="21" name="PlaceHolder 3"/>
          <p:cNvSpPr>
            <a:spLocks noGrp="1"/>
          </p:cNvSpPr>
          <p:nvPr>
            <p:ph type="dt" idx="13"/>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22" name="PlaceHolder 4"/>
          <p:cNvSpPr>
            <a:spLocks noGrp="1"/>
          </p:cNvSpPr>
          <p:nvPr>
            <p:ph type="ftr" idx="14"/>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3" name="PlaceHolder 5"/>
          <p:cNvSpPr>
            <a:spLocks noGrp="1"/>
          </p:cNvSpPr>
          <p:nvPr>
            <p:ph type="sldNum" idx="15"/>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16193A99-DBC0-4569-920E-93ACEE77CAB6}"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bg>
      <p:bgPr>
        <a:blipFill rotWithShape="0">
          <a:blip r:embed="rId2"/>
          <a:stretch/>
        </a:blip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25" name="PlaceHolder 2"/>
          <p:cNvSpPr>
            <a:spLocks noGrp="1"/>
          </p:cNvSpPr>
          <p:nvPr>
            <p:ph type="body"/>
          </p:nvPr>
        </p:nvSpPr>
        <p:spPr>
          <a:xfrm>
            <a:off x="83808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26"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27" name="PlaceHolder 4"/>
          <p:cNvSpPr>
            <a:spLocks noGrp="1"/>
          </p:cNvSpPr>
          <p:nvPr>
            <p:ph type="dt" idx="16"/>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28" name="PlaceHolder 5"/>
          <p:cNvSpPr>
            <a:spLocks noGrp="1"/>
          </p:cNvSpPr>
          <p:nvPr>
            <p:ph type="ftr" idx="17"/>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9" name="PlaceHolder 6"/>
          <p:cNvSpPr>
            <a:spLocks noGrp="1"/>
          </p:cNvSpPr>
          <p:nvPr>
            <p:ph type="sldNum" idx="18"/>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79283495-8315-4F91-AB56-791E682C05A4}"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bg>
      <p:bgPr>
        <a:blipFill rotWithShape="0">
          <a:blip r:embed="rId2"/>
          <a:stretch/>
        </a:blip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8398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31" name="PlaceHolder 2"/>
          <p:cNvSpPr>
            <a:spLocks noGrp="1"/>
          </p:cNvSpPr>
          <p:nvPr>
            <p:ph type="body"/>
          </p:nvPr>
        </p:nvSpPr>
        <p:spPr>
          <a:xfrm>
            <a:off x="839880" y="168120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en-US" sz="2400" strike="noStrike" u="none">
                <a:solidFill>
                  <a:schemeClr val="dk1"/>
                </a:solidFill>
                <a:effectLst/>
                <a:uFillTx/>
                <a:latin typeface="Aptos"/>
              </a:rPr>
              <a:t>Click to edit Master text styles</a:t>
            </a:r>
            <a:endParaRPr b="0" lang="de-DE" sz="2400" strike="noStrike" u="none">
              <a:solidFill>
                <a:schemeClr val="dk1"/>
              </a:solidFill>
              <a:effectLst/>
              <a:uFillTx/>
              <a:latin typeface="Aptos"/>
            </a:endParaRPr>
          </a:p>
        </p:txBody>
      </p:sp>
      <p:sp>
        <p:nvSpPr>
          <p:cNvPr id="32" name="PlaceHolder 3"/>
          <p:cNvSpPr>
            <a:spLocks noGrp="1"/>
          </p:cNvSpPr>
          <p:nvPr>
            <p:ph type="body"/>
          </p:nvPr>
        </p:nvSpPr>
        <p:spPr>
          <a:xfrm>
            <a:off x="839880" y="2505240"/>
            <a:ext cx="51573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33" name="PlaceHolder 4"/>
          <p:cNvSpPr>
            <a:spLocks noGrp="1"/>
          </p:cNvSpPr>
          <p:nvPr>
            <p:ph type="body"/>
          </p:nvPr>
        </p:nvSpPr>
        <p:spPr>
          <a:xfrm>
            <a:off x="6172200" y="168120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en-US" sz="2400" strike="noStrike" u="none">
                <a:solidFill>
                  <a:schemeClr val="dk1"/>
                </a:solidFill>
                <a:effectLst/>
                <a:uFillTx/>
                <a:latin typeface="Aptos"/>
              </a:rPr>
              <a:t>Click to edit Master text styles</a:t>
            </a:r>
            <a:endParaRPr b="0" lang="de-DE" sz="2400" strike="noStrike" u="none">
              <a:solidFill>
                <a:schemeClr val="dk1"/>
              </a:solidFill>
              <a:effectLst/>
              <a:uFillTx/>
              <a:latin typeface="Aptos"/>
            </a:endParaRPr>
          </a:p>
        </p:txBody>
      </p:sp>
      <p:sp>
        <p:nvSpPr>
          <p:cNvPr id="34" name="PlaceHolder 5"/>
          <p:cNvSpPr>
            <a:spLocks noGrp="1"/>
          </p:cNvSpPr>
          <p:nvPr>
            <p:ph type="body"/>
          </p:nvPr>
        </p:nvSpPr>
        <p:spPr>
          <a:xfrm>
            <a:off x="6172200" y="2505240"/>
            <a:ext cx="518292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ptos"/>
              </a:rPr>
              <a:t>Click to edit Master text styles</a:t>
            </a:r>
            <a:endParaRPr b="0" lang="de-DE" sz="2800" strike="noStrike" u="none">
              <a:solidFill>
                <a:schemeClr val="dk1"/>
              </a:solidFill>
              <a:effectLst/>
              <a:uFillTx/>
              <a:latin typeface="Aptos"/>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ptos"/>
              </a:rPr>
              <a:t>Second level</a:t>
            </a:r>
            <a:endParaRPr b="0" lang="de-DE" sz="2400" strike="noStrike" u="none">
              <a:solidFill>
                <a:schemeClr val="dk1"/>
              </a:solidFill>
              <a:effectLst/>
              <a:uFillTx/>
              <a:latin typeface="Aptos"/>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ptos"/>
              </a:rPr>
              <a:t>Third level</a:t>
            </a:r>
            <a:endParaRPr b="0" lang="de-DE" sz="2000" strike="noStrike" u="none">
              <a:solidFill>
                <a:schemeClr val="dk1"/>
              </a:solidFill>
              <a:effectLst/>
              <a:uFillTx/>
              <a:latin typeface="Aptos"/>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Fourth level</a:t>
            </a:r>
            <a:endParaRPr b="0" lang="de-DE" sz="1800" strike="noStrike" u="none">
              <a:solidFill>
                <a:schemeClr val="dk1"/>
              </a:solidFill>
              <a:effectLst/>
              <a:uFillTx/>
              <a:latin typeface="Aptos"/>
            </a:endParaRPr>
          </a:p>
          <a:p>
            <a:pPr lvl="4" marL="20574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ptos"/>
              </a:rPr>
              <a:t>Fifth level</a:t>
            </a:r>
            <a:endParaRPr b="0" lang="de-DE" sz="1800" strike="noStrike" u="none">
              <a:solidFill>
                <a:schemeClr val="dk1"/>
              </a:solidFill>
              <a:effectLst/>
              <a:uFillTx/>
              <a:latin typeface="Aptos"/>
            </a:endParaRPr>
          </a:p>
        </p:txBody>
      </p:sp>
      <p:sp>
        <p:nvSpPr>
          <p:cNvPr id="35" name="PlaceHolder 6"/>
          <p:cNvSpPr>
            <a:spLocks noGrp="1"/>
          </p:cNvSpPr>
          <p:nvPr>
            <p:ph type="dt" idx="19"/>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36" name="PlaceHolder 7"/>
          <p:cNvSpPr>
            <a:spLocks noGrp="1"/>
          </p:cNvSpPr>
          <p:nvPr>
            <p:ph type="ftr" idx="20"/>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7" name="PlaceHolder 8"/>
          <p:cNvSpPr>
            <a:spLocks noGrp="1"/>
          </p:cNvSpPr>
          <p:nvPr>
            <p:ph type="sldNum" idx="21"/>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0B3D5910-7F5C-42A2-B994-B081629E62CC}"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trike="noStrike" u="none">
                <a:solidFill>
                  <a:schemeClr val="dk1"/>
                </a:solidFill>
                <a:effectLst/>
                <a:uFillTx/>
                <a:latin typeface="Aptos Display"/>
              </a:rPr>
              <a:t>Click to edit Master title style</a:t>
            </a:r>
            <a:endParaRPr b="0" lang="de-DE" sz="4400" strike="noStrike" u="none">
              <a:solidFill>
                <a:schemeClr val="dk1"/>
              </a:solidFill>
              <a:effectLst/>
              <a:uFillTx/>
              <a:latin typeface="Aptos"/>
            </a:endParaRPr>
          </a:p>
        </p:txBody>
      </p:sp>
      <p:sp>
        <p:nvSpPr>
          <p:cNvPr id="39" name="PlaceHolder 2"/>
          <p:cNvSpPr>
            <a:spLocks noGrp="1"/>
          </p:cNvSpPr>
          <p:nvPr>
            <p:ph type="dt" idx="22"/>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40" name="PlaceHolder 3"/>
          <p:cNvSpPr>
            <a:spLocks noGrp="1"/>
          </p:cNvSpPr>
          <p:nvPr>
            <p:ph type="ftr" idx="23"/>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1" name="PlaceHolder 4"/>
          <p:cNvSpPr>
            <a:spLocks noGrp="1"/>
          </p:cNvSpPr>
          <p:nvPr>
            <p:ph type="sldNum" idx="24"/>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C8C1BDB2-A14B-4CCF-8EA7-79BCDB4B7C90}"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bg>
      <p:bgPr>
        <a:blipFill rotWithShape="0">
          <a:blip r:embed="rId2"/>
          <a:stretch/>
        </a:blipFill>
      </p:bgPr>
    </p:bg>
    <p:spTree>
      <p:nvGrpSpPr>
        <p:cNvPr id="1" name=""/>
        <p:cNvGrpSpPr/>
        <p:nvPr/>
      </p:nvGrpSpPr>
      <p:grpSpPr>
        <a:xfrm>
          <a:off x="0" y="0"/>
          <a:ext cx="0" cy="0"/>
          <a:chOff x="0" y="0"/>
          <a:chExt cx="0" cy="0"/>
        </a:xfrm>
      </p:grpSpPr>
      <p:sp>
        <p:nvSpPr>
          <p:cNvPr id="42" name="PlaceHolder 1"/>
          <p:cNvSpPr>
            <a:spLocks noGrp="1"/>
          </p:cNvSpPr>
          <p:nvPr>
            <p:ph type="dt" idx="25"/>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de-AT" sz="1200" strike="noStrike" u="none">
                <a:solidFill>
                  <a:schemeClr val="dk1">
                    <a:tint val="82000"/>
                  </a:schemeClr>
                </a:solidFill>
                <a:effectLst/>
                <a:uFillTx/>
                <a:latin typeface="Aptos"/>
              </a:defRPr>
            </a:lvl1pPr>
          </a:lstStyle>
          <a:p>
            <a:pPr indent="0" defTabSz="914400">
              <a:lnSpc>
                <a:spcPct val="100000"/>
              </a:lnSpc>
              <a:buNone/>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43" name="PlaceHolder 2"/>
          <p:cNvSpPr>
            <a:spLocks noGrp="1"/>
          </p:cNvSpPr>
          <p:nvPr>
            <p:ph type="ftr" idx="26"/>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trike="noStrike" u="none">
                <a:solidFill>
                  <a:srgbClr val="000000"/>
                </a:solidFill>
                <a:effectLst/>
                <a:uFillTx/>
                <a:latin typeface="Times New Roman"/>
              </a:defRPr>
            </a:lvl1pPr>
          </a:lstStyle>
          <a:p>
            <a:pPr indent="0" algn="ctr">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4" name="PlaceHolder 3"/>
          <p:cNvSpPr>
            <a:spLocks noGrp="1"/>
          </p:cNvSpPr>
          <p:nvPr>
            <p:ph type="sldNum" idx="27"/>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de-AT" sz="1200" strike="noStrike" u="none">
                <a:solidFill>
                  <a:schemeClr val="dk1">
                    <a:tint val="82000"/>
                  </a:schemeClr>
                </a:solidFill>
                <a:effectLst/>
                <a:uFillTx/>
                <a:latin typeface="Aptos"/>
              </a:defRPr>
            </a:lvl1pPr>
          </a:lstStyle>
          <a:p>
            <a:pPr indent="0" algn="r" defTabSz="914400">
              <a:lnSpc>
                <a:spcPct val="100000"/>
              </a:lnSpc>
              <a:buNone/>
            </a:pPr>
            <a:fld id="{EF4BBA6B-6E40-4B14-8E47-A126575C4D0A}"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image" Target="../media/image3.gif"/><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itle 1"/>
          <p:cNvSpPr/>
          <p:nvPr/>
        </p:nvSpPr>
        <p:spPr>
          <a:xfrm>
            <a:off x="11490840" y="898200"/>
            <a:ext cx="700560" cy="396360"/>
          </a:xfrm>
          <a:prstGeom prst="rect">
            <a:avLst/>
          </a:prstGeom>
          <a:noFill/>
          <a:ln w="0">
            <a:noFill/>
          </a:ln>
        </p:spPr>
        <p:style>
          <a:lnRef idx="0"/>
          <a:fillRef idx="0"/>
          <a:effectRef idx="0"/>
          <a:fontRef idx="minor"/>
        </p:style>
        <p:txBody>
          <a:bodyPr lIns="0" rIns="0" tIns="0" bIns="0" anchor="t">
            <a:normAutofit/>
          </a:bodyPr>
          <a:p>
            <a:pPr algn="ctr" defTabSz="914400">
              <a:lnSpc>
                <a:spcPct val="90000"/>
              </a:lnSpc>
            </a:pPr>
            <a:endParaRPr b="0" lang="en-US" sz="6000" strike="noStrike" u="none">
              <a:solidFill>
                <a:srgbClr val="000000"/>
              </a:solidFill>
              <a:effectLst/>
              <a:uFillTx/>
              <a:latin typeface="Arial"/>
            </a:endParaRPr>
          </a:p>
        </p:txBody>
      </p:sp>
      <p:sp>
        <p:nvSpPr>
          <p:cNvPr id="58" name="TextBox 3"/>
          <p:cNvSpPr/>
          <p:nvPr/>
        </p:nvSpPr>
        <p:spPr>
          <a:xfrm>
            <a:off x="187200" y="6441120"/>
            <a:ext cx="3797640" cy="36900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spcBef>
                <a:spcPts val="1191"/>
              </a:spcBef>
              <a:spcAft>
                <a:spcPts val="992"/>
              </a:spcAft>
            </a:pPr>
            <a:r>
              <a:rPr b="0" lang="en-GB" sz="800" strike="noStrike" u="none">
                <a:solidFill>
                  <a:schemeClr val="lt1">
                    <a:lumMod val="65000"/>
                  </a:schemeClr>
                </a:solidFill>
                <a:effectLst/>
                <a:uFillTx/>
                <a:latin typeface="Arial"/>
              </a:rPr>
              <a:t>DISCLAIMER</a:t>
            </a:r>
            <a:r>
              <a:rPr b="1" lang="en-US" sz="800" strike="noStrike" u="none">
                <a:solidFill>
                  <a:schemeClr val="dk1">
                    <a:lumMod val="50000"/>
                    <a:lumOff val="50000"/>
                  </a:schemeClr>
                </a:solidFill>
                <a:effectLst/>
                <a:uFillTx/>
                <a:latin typeface="Arial"/>
              </a:rPr>
              <a:t>: </a:t>
            </a:r>
            <a:r>
              <a:rPr b="1" lang="en-US" sz="800" strike="noStrike" u="none">
                <a:solidFill>
                  <a:schemeClr val="dk1">
                    <a:lumMod val="50000"/>
                    <a:lumOff val="50000"/>
                  </a:schemeClr>
                </a:solidFill>
                <a:effectLst/>
                <a:uFillTx/>
                <a:latin typeface="Arial"/>
                <a:ea typeface="Arial"/>
              </a:rPr>
              <a:t>The opinions expressed are those of the author and are not necessarily representative of NRIAG or any other entity.</a:t>
            </a:r>
            <a:endParaRPr b="0" lang="en-US" sz="800" strike="noStrike" u="none">
              <a:solidFill>
                <a:srgbClr val="000000"/>
              </a:solidFill>
              <a:effectLst/>
              <a:uFillTx/>
              <a:latin typeface="Arial"/>
            </a:endParaRPr>
          </a:p>
        </p:txBody>
      </p:sp>
      <p:pic>
        <p:nvPicPr>
          <p:cNvPr id="59" name="Grafik 1" descr="Ein Bild, das Text, Screenshot, Brief, Briefumschlag enthält.&#10;&#10;KI-generierte Inhalte können fehlerhaft sein."/>
          <p:cNvPicPr/>
          <p:nvPr/>
        </p:nvPicPr>
        <p:blipFill>
          <a:blip r:embed="rId1"/>
          <a:srcRect l="82137" t="58098" r="764" b="5246"/>
          <a:stretch/>
        </p:blipFill>
        <p:spPr>
          <a:xfrm>
            <a:off x="0" y="673200"/>
            <a:ext cx="2021760" cy="2437920"/>
          </a:xfrm>
          <a:prstGeom prst="rect">
            <a:avLst/>
          </a:prstGeom>
          <a:noFill/>
          <a:ln w="0">
            <a:noFill/>
          </a:ln>
        </p:spPr>
      </p:pic>
      <p:pic>
        <p:nvPicPr>
          <p:cNvPr id="60" name="Grafik 10" descr="Ein Bild, das Text, Screenshot, Brief, Briefumschlag enthält.&#10;&#10;KI-generierte Inhalte können fehlerhaft sein."/>
          <p:cNvPicPr/>
          <p:nvPr/>
        </p:nvPicPr>
        <p:blipFill>
          <a:blip r:embed="rId2"/>
          <a:srcRect l="97168" t="61204" r="764" b="5246"/>
          <a:stretch/>
        </p:blipFill>
        <p:spPr>
          <a:xfrm>
            <a:off x="1993680" y="880920"/>
            <a:ext cx="244440" cy="2231280"/>
          </a:xfrm>
          <a:prstGeom prst="rect">
            <a:avLst/>
          </a:prstGeom>
          <a:noFill/>
          <a:ln w="0">
            <a:noFill/>
          </a:ln>
        </p:spPr>
      </p:pic>
      <p:pic>
        <p:nvPicPr>
          <p:cNvPr id="61" name="Grafik 13" descr="Ein Bild, das Text, Screenshot, Brief, Briefumschlag enthält.&#10;&#10;KI-generierte Inhalte können fehlerhaft sein."/>
          <p:cNvPicPr/>
          <p:nvPr/>
        </p:nvPicPr>
        <p:blipFill>
          <a:blip r:embed="rId3"/>
          <a:srcRect l="95995" t="80666" r="766" b="16820"/>
          <a:stretch/>
        </p:blipFill>
        <p:spPr>
          <a:xfrm>
            <a:off x="2238480" y="1275840"/>
            <a:ext cx="588960" cy="212040"/>
          </a:xfrm>
          <a:prstGeom prst="rect">
            <a:avLst/>
          </a:prstGeom>
          <a:noFill/>
          <a:ln w="0">
            <a:noFill/>
          </a:ln>
        </p:spPr>
      </p:pic>
      <p:pic>
        <p:nvPicPr>
          <p:cNvPr id="62" name="Grafik 14" descr="Ein Bild, das Text, Screenshot, Brief, Briefumschlag enthält.&#10;&#10;KI-generierte Inhalte können fehlerhaft sein."/>
          <p:cNvPicPr/>
          <p:nvPr/>
        </p:nvPicPr>
        <p:blipFill>
          <a:blip r:embed="rId4"/>
          <a:srcRect l="95995" t="80666" r="766" b="16820"/>
          <a:stretch/>
        </p:blipFill>
        <p:spPr>
          <a:xfrm>
            <a:off x="2801520" y="1275840"/>
            <a:ext cx="588960" cy="212040"/>
          </a:xfrm>
          <a:prstGeom prst="rect">
            <a:avLst/>
          </a:prstGeom>
          <a:noFill/>
          <a:ln w="0">
            <a:noFill/>
          </a:ln>
        </p:spPr>
      </p:pic>
      <p:pic>
        <p:nvPicPr>
          <p:cNvPr id="63" name="Grafik 15" descr="Ein Bild, das Text, Screenshot, Brief, Briefumschlag enthält.&#10;&#10;KI-generierte Inhalte können fehlerhaft sein."/>
          <p:cNvPicPr/>
          <p:nvPr/>
        </p:nvPicPr>
        <p:blipFill>
          <a:blip r:embed="rId5"/>
          <a:srcRect l="95995" t="80666" r="766" b="16820"/>
          <a:stretch/>
        </p:blipFill>
        <p:spPr>
          <a:xfrm>
            <a:off x="2904120" y="1275840"/>
            <a:ext cx="588960" cy="212040"/>
          </a:xfrm>
          <a:prstGeom prst="rect">
            <a:avLst/>
          </a:prstGeom>
          <a:noFill/>
          <a:ln w="0">
            <a:noFill/>
          </a:ln>
        </p:spPr>
      </p:pic>
      <p:sp>
        <p:nvSpPr>
          <p:cNvPr id="64" name="TextBox 3"/>
          <p:cNvSpPr/>
          <p:nvPr/>
        </p:nvSpPr>
        <p:spPr>
          <a:xfrm>
            <a:off x="2083680" y="1440000"/>
            <a:ext cx="3208320" cy="4735080"/>
          </a:xfrm>
          <a:prstGeom prst="rect">
            <a:avLst/>
          </a:prstGeom>
          <a:noFill/>
          <a:ln w="9525">
            <a:noFill/>
          </a:ln>
        </p:spPr>
        <p:style>
          <a:lnRef idx="0"/>
          <a:fillRef idx="0"/>
          <a:effectRef idx="0"/>
          <a:fontRef idx="minor"/>
        </p:style>
        <p:txBody>
          <a:bodyPr lIns="0" rIns="0" tIns="0" bIns="0" anchor="t" anchorCtr="1">
            <a:noAutofit/>
          </a:bodyPr>
          <a:p>
            <a:pPr algn="just" defTabSz="914400">
              <a:lnSpc>
                <a:spcPct val="100000"/>
              </a:lnSpc>
              <a:spcBef>
                <a:spcPts val="1191"/>
              </a:spcBef>
              <a:spcAft>
                <a:spcPts val="992"/>
              </a:spcAft>
            </a:pPr>
            <a:r>
              <a:rPr b="0" lang="en-GB" sz="1200" strike="noStrike" u="none">
                <a:solidFill>
                  <a:schemeClr val="dk1"/>
                </a:solidFill>
                <a:effectLst/>
                <a:uFillTx/>
                <a:latin typeface="Arial"/>
              </a:rPr>
              <a:t>The estimation of a source in the CTBT context is an ill-posed problem that is highly sensitive to small variations in data, whether meteorological information or radionuclide concentration values. The current version of the Web-Grape software includes three methods for identifying possible source regions. The first two methods rely on the correlation between measured concentration values and corresponding modeled values, employing two distinct correlation measures: Spearman and Pearson. The third method uses the number of source-receptor sensitivities (SRS) exceeding a threshold value as an indicator of potential source areas. Notably, while Spearman correlation is more robust than Pearson correlation, the robustness of both depends on the number of data points used for estimation. To address this, we propose a new statistical method that combines correlation and SRS counts to improve the accuracy of identifying possible source regions. </a:t>
            </a:r>
            <a:endParaRPr b="0" lang="en-US" sz="1200" strike="noStrike" u="none">
              <a:solidFill>
                <a:srgbClr val="000000"/>
              </a:solidFill>
              <a:effectLst/>
              <a:uFillTx/>
              <a:latin typeface="Arial"/>
            </a:endParaRPr>
          </a:p>
          <a:p>
            <a:pPr defTabSz="914400">
              <a:lnSpc>
                <a:spcPct val="90000"/>
              </a:lnSpc>
            </a:pPr>
            <a:br>
              <a:rPr sz="1400"/>
            </a:br>
            <a:endParaRPr b="0" lang="en-US" sz="1400" strike="noStrike" u="none">
              <a:solidFill>
                <a:srgbClr val="000000"/>
              </a:solidFill>
              <a:effectLst/>
              <a:uFillTx/>
              <a:latin typeface="Arial"/>
            </a:endParaRPr>
          </a:p>
        </p:txBody>
      </p:sp>
      <p:sp>
        <p:nvSpPr>
          <p:cNvPr id="65" name="TextBox 3"/>
          <p:cNvSpPr/>
          <p:nvPr/>
        </p:nvSpPr>
        <p:spPr>
          <a:xfrm>
            <a:off x="3756600" y="61200"/>
            <a:ext cx="6606360" cy="49212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endParaRPr b="0" lang="en-US" sz="1600" strike="noStrike" u="none">
              <a:solidFill>
                <a:srgbClr val="000000"/>
              </a:solidFill>
              <a:effectLst/>
              <a:uFillTx/>
              <a:latin typeface="Arial"/>
            </a:endParaRPr>
          </a:p>
          <a:p>
            <a:pPr defTabSz="914400">
              <a:lnSpc>
                <a:spcPct val="100000"/>
              </a:lnSpc>
              <a:spcBef>
                <a:spcPts val="1191"/>
              </a:spcBef>
              <a:spcAft>
                <a:spcPts val="992"/>
              </a:spcAft>
            </a:pPr>
            <a:r>
              <a:rPr b="1" lang="en-GB" sz="2000" strike="noStrike" u="none">
                <a:solidFill>
                  <a:schemeClr val="lt1"/>
                </a:solidFill>
                <a:effectLst/>
                <a:highlight>
                  <a:srgbClr val="729fcf"/>
                </a:highlight>
                <a:uFillTx/>
                <a:latin typeface="Arial"/>
              </a:rPr>
              <a:t>Enhancing Source Estimation in CTBTO Web-Grape </a:t>
            </a:r>
            <a:endParaRPr b="0" lang="en-US" sz="2000" strike="noStrike" u="none">
              <a:solidFill>
                <a:srgbClr val="000000"/>
              </a:solidFill>
              <a:effectLst/>
              <a:uFillTx/>
              <a:latin typeface="Arial"/>
            </a:endParaRPr>
          </a:p>
          <a:p>
            <a:pPr defTabSz="914400">
              <a:lnSpc>
                <a:spcPct val="100000"/>
              </a:lnSpc>
            </a:pPr>
            <a:endParaRPr b="0" lang="en-US" sz="1600" strike="noStrike" u="none">
              <a:solidFill>
                <a:srgbClr val="000000"/>
              </a:solidFill>
              <a:effectLst/>
              <a:uFillTx/>
              <a:latin typeface="Arial"/>
            </a:endParaRPr>
          </a:p>
        </p:txBody>
      </p:sp>
      <p:sp>
        <p:nvSpPr>
          <p:cNvPr id="66" name="TextBox 3"/>
          <p:cNvSpPr/>
          <p:nvPr/>
        </p:nvSpPr>
        <p:spPr>
          <a:xfrm>
            <a:off x="3720600" y="646560"/>
            <a:ext cx="7445520" cy="396360"/>
          </a:xfrm>
          <a:prstGeom prst="rect">
            <a:avLst/>
          </a:prstGeom>
          <a:noFill/>
          <a:ln w="0">
            <a:noFill/>
          </a:ln>
        </p:spPr>
        <p:style>
          <a:lnRef idx="0"/>
          <a:fillRef idx="0"/>
          <a:effectRef idx="0"/>
          <a:fontRef idx="minor"/>
        </p:style>
        <p:txBody>
          <a:bodyPr lIns="0" rIns="0" tIns="0" bIns="0" anchor="t">
            <a:noAutofit/>
          </a:bodyPr>
          <a:p>
            <a:pPr algn="ctr" defTabSz="914400">
              <a:lnSpc>
                <a:spcPct val="100000"/>
              </a:lnSpc>
              <a:spcBef>
                <a:spcPts val="1191"/>
              </a:spcBef>
              <a:spcAft>
                <a:spcPts val="992"/>
              </a:spcAft>
            </a:pPr>
            <a:r>
              <a:rPr b="1" lang="en-GB" sz="1200" strike="noStrike" u="none">
                <a:solidFill>
                  <a:srgbClr val="1a3a64"/>
                </a:solidFill>
                <a:effectLst/>
                <a:uFillTx/>
                <a:latin typeface="Arial"/>
              </a:rPr>
              <a:t>Sayed Mekhaimer</a:t>
            </a:r>
            <a:br>
              <a:rPr sz="1200"/>
            </a:br>
            <a:r>
              <a:rPr b="0" lang="en-GB" sz="1200" strike="noStrike" u="none">
                <a:solidFill>
                  <a:srgbClr val="1a3a64"/>
                </a:solidFill>
                <a:effectLst/>
                <a:uFillTx/>
                <a:latin typeface="Arial"/>
              </a:rPr>
              <a:t>National Research Institute of Astronomy and Geophysics (NRIAG))</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p:txBody>
      </p:sp>
      <p:pic>
        <p:nvPicPr>
          <p:cNvPr id="67" name="" descr=""/>
          <p:cNvPicPr/>
          <p:nvPr/>
        </p:nvPicPr>
        <p:blipFill>
          <a:blip r:embed="rId6"/>
          <a:stretch/>
        </p:blipFill>
        <p:spPr>
          <a:xfrm>
            <a:off x="6158520" y="1193400"/>
            <a:ext cx="5580720" cy="5436000"/>
          </a:xfrm>
          <a:prstGeom prst="rect">
            <a:avLst/>
          </a:prstGeom>
          <a:noFill/>
          <a:ln w="0">
            <a:noFill/>
          </a:ln>
        </p:spPr>
      </p:pic>
      <p:pic>
        <p:nvPicPr>
          <p:cNvPr id="68" name="Picture 5" descr="A black background with a black square&#10;&#10;AI-generated content may be incorrect."/>
          <p:cNvPicPr/>
          <p:nvPr/>
        </p:nvPicPr>
        <p:blipFill>
          <a:blip r:embed="rId7"/>
          <a:stretch/>
        </p:blipFill>
        <p:spPr>
          <a:xfrm>
            <a:off x="-638640" y="5774040"/>
            <a:ext cx="1884960" cy="503640"/>
          </a:xfrm>
          <a:prstGeom prst="rect">
            <a:avLst/>
          </a:prstGeom>
          <a:noFill/>
          <a:ln w="0">
            <a:noFill/>
          </a:ln>
        </p:spPr>
      </p:pic>
      <p:sp>
        <p:nvSpPr>
          <p:cNvPr id="69" name="Title 2"/>
          <p:cNvSpPr/>
          <p:nvPr/>
        </p:nvSpPr>
        <p:spPr>
          <a:xfrm>
            <a:off x="11490840" y="-238320"/>
            <a:ext cx="700560" cy="126216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spcBef>
                <a:spcPts val="1191"/>
              </a:spcBef>
              <a:spcAft>
                <a:spcPts val="992"/>
              </a:spcAft>
            </a:pPr>
            <a:r>
              <a:rPr b="0" lang="en-GB" sz="800" strike="noStrike" u="none">
                <a:solidFill>
                  <a:srgbClr val="1a3a64"/>
                </a:solidFill>
                <a:effectLst/>
                <a:highlight>
                  <a:srgbClr val="bccbd9"/>
                </a:highlight>
                <a:uFillTx/>
                <a:latin typeface="Arial"/>
              </a:rPr>
              <a:t>P2.3-434 </a:t>
            </a:r>
            <a:endParaRPr b="0" lang="en-US" sz="800" strike="noStrike" u="none">
              <a:solidFill>
                <a:srgbClr val="000000"/>
              </a:solidFill>
              <a:effectLst/>
              <a:uFillTx/>
              <a:latin typeface="Arial"/>
            </a:endParaRPr>
          </a:p>
        </p:txBody>
      </p:sp>
      <p:sp>
        <p:nvSpPr>
          <p:cNvPr id="70" name="Title 3"/>
          <p:cNvSpPr/>
          <p:nvPr/>
        </p:nvSpPr>
        <p:spPr>
          <a:xfrm>
            <a:off x="11490840" y="-238320"/>
            <a:ext cx="700560" cy="126216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spcBef>
                <a:spcPts val="1191"/>
              </a:spcBef>
              <a:spcAft>
                <a:spcPts val="992"/>
              </a:spcAft>
            </a:pPr>
            <a:endParaRPr b="0" lang="en-US" sz="1000" strike="noStrike" u="none">
              <a:solidFill>
                <a:srgbClr val="000000"/>
              </a:solidFill>
              <a:effectLst/>
              <a:uFillTx/>
              <a:latin typeface="Arial"/>
            </a:endParaRPr>
          </a:p>
        </p:txBody>
      </p:sp>
      <p:pic>
        <p:nvPicPr>
          <p:cNvPr id="71" name="" descr=""/>
          <p:cNvPicPr/>
          <p:nvPr/>
        </p:nvPicPr>
        <p:blipFill>
          <a:blip r:embed="rId8"/>
          <a:stretch/>
        </p:blipFill>
        <p:spPr>
          <a:xfrm>
            <a:off x="1740240" y="5580000"/>
            <a:ext cx="779760" cy="77976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Props1.xml><?xml version="1.0" encoding="utf-8"?>
<ds:datastoreItem xmlns:ds="http://schemas.openxmlformats.org/officeDocument/2006/customXml" ds:itemID="{569224B2-52BE-48E6-85D5-CBC2DE85DA79}"/>
</file>

<file path=customXml/itemProps2.xml><?xml version="1.0" encoding="utf-8"?>
<ds:datastoreItem xmlns:ds="http://schemas.openxmlformats.org/officeDocument/2006/customXml" ds:itemID="{A84CB18E-B747-4B9D-BD57-25F78A284C25}"/>
</file>

<file path=customXml/itemProps3.xml><?xml version="1.0" encoding="utf-8"?>
<ds:datastoreItem xmlns:ds="http://schemas.openxmlformats.org/officeDocument/2006/customXml" ds:itemID="{BA5DA042-D6BE-4CE2-944D-99D38DC3508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SnT2025_Lightning Talk Example_with_CTBTO_Logo</Template>
  <TotalTime>39</TotalTime>
  <Application>LibreOffice/25.2.5.2$Linux_X86_64 LibreOffice_project/520$Build-2</Application>
  <AppVersion>15.0000</AppVersion>
  <Words>129</Words>
  <Paragraphs>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2025-07-01T09:27:21Z</dcterms:created>
  <dc:creator>KRYSTA Monika</dc:creator>
  <dc:description/>
  <dc:language>ar-EG</dc:language>
  <cp:lastModifiedBy/>
  <dcterms:modified xsi:type="dcterms:W3CDTF">2025-09-01T00:55:47Z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PresentationFormat">
    <vt:lpwstr>Widescreen</vt:lpwstr>
  </property>
  <property fmtid="{D5CDD505-2E9C-101B-9397-08002B2CF9AE}" pid="4" name="Slides">
    <vt:i4>1</vt:i4>
  </property>
</Properties>
</file>