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5"/>
  </p:notesMasterIdLst>
  <p:sldIdLst>
    <p:sldId id="257" r:id="rId3"/>
    <p:sldId id="258" r:id="rId4"/>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 Slide" id="{5A9DDE9F-56A0-48E2-B182-B820FCE60929}">
          <p14:sldIdLst>
            <p14:sldId id="257"/>
            <p14:sldId id="25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CCBD9"/>
    <a:srgbClr val="1A3A6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4" d="100"/>
          <a:sy n="74" d="100"/>
        </p:scale>
        <p:origin x="54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6B5889-026E-4E49-804A-7F9FF2C65F41}" type="datetimeFigureOut">
              <a:rPr lang="fr-FR" smtClean="0"/>
              <a:t>24/07/2025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6F4CB9-894D-4C09-89AB-05641307CB09}" type="slidenum">
              <a:rPr lang="fr-FR" smtClean="0"/>
              <a:t>‹N°›</a:t>
            </a:fld>
            <a:endParaRPr lang="fr-FR"/>
          </a:p>
        </p:txBody>
      </p:sp>
    </p:spTree>
    <p:extLst>
      <p:ext uri="{BB962C8B-B14F-4D97-AF65-F5344CB8AC3E}">
        <p14:creationId xmlns:p14="http://schemas.microsoft.com/office/powerpoint/2010/main" val="37578994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C5893D7C-F3F4-377C-E5C2-F7C40BDBBBB6}"/>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xmlns="" id="{4878EDD5-DD9B-375B-5B4A-AC14F601BBE5}"/>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xmlns="" id="{8ED5247D-D213-96FE-EBB5-FA6B429591A1}"/>
              </a:ext>
            </a:extLst>
          </p:cNvPr>
          <p:cNvSpPr>
            <a:spLocks noGrp="1"/>
          </p:cNvSpPr>
          <p:nvPr>
            <p:ph type="body" idx="1"/>
          </p:nvPr>
        </p:nvSpPr>
        <p:spPr/>
        <p:txBody>
          <a:bodyPr/>
          <a:lstStyle/>
          <a:p>
            <a:endParaRPr lang="de-AT" dirty="0"/>
          </a:p>
        </p:txBody>
      </p:sp>
      <p:sp>
        <p:nvSpPr>
          <p:cNvPr id="4" name="Foliennummernplatzhalter 3">
            <a:extLst>
              <a:ext uri="{FF2B5EF4-FFF2-40B4-BE49-F238E27FC236}">
                <a16:creationId xmlns:a16="http://schemas.microsoft.com/office/drawing/2014/main" xmlns="" id="{B7EA455F-B53B-B39E-DC56-4E2F236428EB}"/>
              </a:ext>
            </a:extLst>
          </p:cNvPr>
          <p:cNvSpPr>
            <a:spLocks noGrp="1"/>
          </p:cNvSpPr>
          <p:nvPr>
            <p:ph type="sldNum" sz="quarter" idx="5"/>
          </p:nvPr>
        </p:nvSpPr>
        <p:spPr/>
        <p:txBody>
          <a:bodyPr/>
          <a:lstStyle/>
          <a:p>
            <a:fld id="{6D7FC818-4CE7-4808-81BE-9D7329DB0D9E}" type="slidenum">
              <a:rPr lang="de-AT" smtClean="0">
                <a:solidFill>
                  <a:prstClr val="black"/>
                </a:solidFill>
                <a:latin typeface="Aptos" panose="02110004020202020204"/>
              </a:rPr>
              <a:pPr/>
              <a:t>2</a:t>
            </a:fld>
            <a:endParaRPr lang="de-AT">
              <a:solidFill>
                <a:prstClr val="black"/>
              </a:solidFill>
              <a:latin typeface="Aptos" panose="02110004020202020204"/>
            </a:endParaRPr>
          </a:p>
        </p:txBody>
      </p:sp>
    </p:spTree>
    <p:extLst>
      <p:ext uri="{BB962C8B-B14F-4D97-AF65-F5344CB8AC3E}">
        <p14:creationId xmlns:p14="http://schemas.microsoft.com/office/powerpoint/2010/main" val="41947101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23EE1869-5269-CC07-95A4-938BB2367AD3}"/>
              </a:ext>
            </a:extLst>
          </p:cNvPr>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de-AT"/>
          </a:p>
        </p:txBody>
      </p:sp>
      <p:sp>
        <p:nvSpPr>
          <p:cNvPr id="3" name="Untertitel 2">
            <a:extLst>
              <a:ext uri="{FF2B5EF4-FFF2-40B4-BE49-F238E27FC236}">
                <a16:creationId xmlns:a16="http://schemas.microsoft.com/office/drawing/2014/main" xmlns="" id="{2A2D0BAD-BBCA-D82B-2CE6-14812CBCDBD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de-AT"/>
          </a:p>
        </p:txBody>
      </p:sp>
      <p:sp>
        <p:nvSpPr>
          <p:cNvPr id="4" name="Datumsplatzhalter 3">
            <a:extLst>
              <a:ext uri="{FF2B5EF4-FFF2-40B4-BE49-F238E27FC236}">
                <a16:creationId xmlns:a16="http://schemas.microsoft.com/office/drawing/2014/main" xmlns="" id="{E93492FB-9762-1EA3-8568-54377AB86A31}"/>
              </a:ext>
            </a:extLst>
          </p:cNvPr>
          <p:cNvSpPr>
            <a:spLocks noGrp="1"/>
          </p:cNvSpPr>
          <p:nvPr>
            <p:ph type="dt" sz="half" idx="10"/>
          </p:nvPr>
        </p:nvSpPr>
        <p:spPr/>
        <p:txBody>
          <a:bodyPr/>
          <a:lstStyle/>
          <a:p>
            <a:fld id="{4D204A99-DD2E-46A5-9E4A-9E0EB615E918}" type="datetimeFigureOut">
              <a:rPr lang="de-AT" smtClean="0"/>
              <a:t>24.07.2025</a:t>
            </a:fld>
            <a:endParaRPr lang="de-AT"/>
          </a:p>
        </p:txBody>
      </p:sp>
      <p:sp>
        <p:nvSpPr>
          <p:cNvPr id="5" name="Fußzeilenplatzhalter 4">
            <a:extLst>
              <a:ext uri="{FF2B5EF4-FFF2-40B4-BE49-F238E27FC236}">
                <a16:creationId xmlns:a16="http://schemas.microsoft.com/office/drawing/2014/main" xmlns="" id="{AC8554EC-8FB0-E226-92C6-A11275967BB2}"/>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xmlns="" id="{B3901AC1-1973-C97E-1C32-B35C6E179D17}"/>
              </a:ext>
            </a:extLst>
          </p:cNvPr>
          <p:cNvSpPr>
            <a:spLocks noGrp="1"/>
          </p:cNvSpPr>
          <p:nvPr>
            <p:ph type="sldNum" sz="quarter" idx="12"/>
          </p:nvPr>
        </p:nvSpPr>
        <p:spPr/>
        <p:txBody>
          <a:bodyPr/>
          <a:lstStyle/>
          <a:p>
            <a:fld id="{4CDDCD3A-A287-4809-A4A9-44E456689E5A}" type="slidenum">
              <a:rPr lang="de-AT" smtClean="0"/>
              <a:t>‹N°›</a:t>
            </a:fld>
            <a:endParaRPr lang="de-AT"/>
          </a:p>
        </p:txBody>
      </p:sp>
    </p:spTree>
    <p:extLst>
      <p:ext uri="{BB962C8B-B14F-4D97-AF65-F5344CB8AC3E}">
        <p14:creationId xmlns:p14="http://schemas.microsoft.com/office/powerpoint/2010/main" val="8207970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58BBE62C-B8DA-21FE-3717-7E3AE1352C7E}"/>
              </a:ext>
            </a:extLst>
          </p:cNvPr>
          <p:cNvSpPr>
            <a:spLocks noGrp="1"/>
          </p:cNvSpPr>
          <p:nvPr>
            <p:ph type="title"/>
          </p:nvPr>
        </p:nvSpPr>
        <p:spPr/>
        <p:txBody>
          <a:bodyPr/>
          <a:lstStyle/>
          <a:p>
            <a:r>
              <a:rPr lang="fr-FR" smtClean="0"/>
              <a:t>Modifiez le style du titre</a:t>
            </a:r>
            <a:endParaRPr lang="de-AT"/>
          </a:p>
        </p:txBody>
      </p:sp>
      <p:sp>
        <p:nvSpPr>
          <p:cNvPr id="3" name="Vertikaler Textplatzhalter 2">
            <a:extLst>
              <a:ext uri="{FF2B5EF4-FFF2-40B4-BE49-F238E27FC236}">
                <a16:creationId xmlns:a16="http://schemas.microsoft.com/office/drawing/2014/main" xmlns="" id="{0ED8C027-1CCC-AAB3-EB2B-8DBFA63D17BC}"/>
              </a:ext>
            </a:extLst>
          </p:cNvPr>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AT"/>
          </a:p>
        </p:txBody>
      </p:sp>
      <p:sp>
        <p:nvSpPr>
          <p:cNvPr id="4" name="Datumsplatzhalter 3">
            <a:extLst>
              <a:ext uri="{FF2B5EF4-FFF2-40B4-BE49-F238E27FC236}">
                <a16:creationId xmlns:a16="http://schemas.microsoft.com/office/drawing/2014/main" xmlns="" id="{44ED7451-563E-EEFA-F37F-1177A4220626}"/>
              </a:ext>
            </a:extLst>
          </p:cNvPr>
          <p:cNvSpPr>
            <a:spLocks noGrp="1"/>
          </p:cNvSpPr>
          <p:nvPr>
            <p:ph type="dt" sz="half" idx="10"/>
          </p:nvPr>
        </p:nvSpPr>
        <p:spPr/>
        <p:txBody>
          <a:bodyPr/>
          <a:lstStyle/>
          <a:p>
            <a:fld id="{4D204A99-DD2E-46A5-9E4A-9E0EB615E918}" type="datetimeFigureOut">
              <a:rPr lang="de-AT" smtClean="0"/>
              <a:t>24.07.2025</a:t>
            </a:fld>
            <a:endParaRPr lang="de-AT"/>
          </a:p>
        </p:txBody>
      </p:sp>
      <p:sp>
        <p:nvSpPr>
          <p:cNvPr id="5" name="Fußzeilenplatzhalter 4">
            <a:extLst>
              <a:ext uri="{FF2B5EF4-FFF2-40B4-BE49-F238E27FC236}">
                <a16:creationId xmlns:a16="http://schemas.microsoft.com/office/drawing/2014/main" xmlns="" id="{475871C2-9481-23A1-6D51-71521B62FBEA}"/>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xmlns="" id="{9C701441-382B-C63A-FF99-28B8A68123D2}"/>
              </a:ext>
            </a:extLst>
          </p:cNvPr>
          <p:cNvSpPr>
            <a:spLocks noGrp="1"/>
          </p:cNvSpPr>
          <p:nvPr>
            <p:ph type="sldNum" sz="quarter" idx="12"/>
          </p:nvPr>
        </p:nvSpPr>
        <p:spPr/>
        <p:txBody>
          <a:bodyPr/>
          <a:lstStyle/>
          <a:p>
            <a:fld id="{4CDDCD3A-A287-4809-A4A9-44E456689E5A}" type="slidenum">
              <a:rPr lang="de-AT" smtClean="0"/>
              <a:t>‹N°›</a:t>
            </a:fld>
            <a:endParaRPr lang="de-AT"/>
          </a:p>
        </p:txBody>
      </p:sp>
    </p:spTree>
    <p:extLst>
      <p:ext uri="{BB962C8B-B14F-4D97-AF65-F5344CB8AC3E}">
        <p14:creationId xmlns:p14="http://schemas.microsoft.com/office/powerpoint/2010/main" val="3862068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xmlns="" id="{D13415FA-D683-0C86-28DD-9D7E28548DE9}"/>
              </a:ext>
            </a:extLst>
          </p:cNvPr>
          <p:cNvSpPr>
            <a:spLocks noGrp="1"/>
          </p:cNvSpPr>
          <p:nvPr>
            <p:ph type="title" orient="vert"/>
          </p:nvPr>
        </p:nvSpPr>
        <p:spPr>
          <a:xfrm>
            <a:off x="8724900" y="365125"/>
            <a:ext cx="2628900" cy="5811838"/>
          </a:xfrm>
        </p:spPr>
        <p:txBody>
          <a:bodyPr vert="eaVert"/>
          <a:lstStyle/>
          <a:p>
            <a:r>
              <a:rPr lang="fr-FR" smtClean="0"/>
              <a:t>Modifiez le style du titre</a:t>
            </a:r>
            <a:endParaRPr lang="de-AT"/>
          </a:p>
        </p:txBody>
      </p:sp>
      <p:sp>
        <p:nvSpPr>
          <p:cNvPr id="3" name="Vertikaler Textplatzhalter 2">
            <a:extLst>
              <a:ext uri="{FF2B5EF4-FFF2-40B4-BE49-F238E27FC236}">
                <a16:creationId xmlns:a16="http://schemas.microsoft.com/office/drawing/2014/main" xmlns="" id="{C02826CD-D775-59F4-BFA8-F5154111EB72}"/>
              </a:ext>
            </a:extLst>
          </p:cNvPr>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AT"/>
          </a:p>
        </p:txBody>
      </p:sp>
      <p:sp>
        <p:nvSpPr>
          <p:cNvPr id="4" name="Datumsplatzhalter 3">
            <a:extLst>
              <a:ext uri="{FF2B5EF4-FFF2-40B4-BE49-F238E27FC236}">
                <a16:creationId xmlns:a16="http://schemas.microsoft.com/office/drawing/2014/main" xmlns="" id="{E58D66EB-FE3F-6B40-972C-8B5D57A0A146}"/>
              </a:ext>
            </a:extLst>
          </p:cNvPr>
          <p:cNvSpPr>
            <a:spLocks noGrp="1"/>
          </p:cNvSpPr>
          <p:nvPr>
            <p:ph type="dt" sz="half" idx="10"/>
          </p:nvPr>
        </p:nvSpPr>
        <p:spPr/>
        <p:txBody>
          <a:bodyPr/>
          <a:lstStyle/>
          <a:p>
            <a:fld id="{4D204A99-DD2E-46A5-9E4A-9E0EB615E918}" type="datetimeFigureOut">
              <a:rPr lang="de-AT" smtClean="0"/>
              <a:t>24.07.2025</a:t>
            </a:fld>
            <a:endParaRPr lang="de-AT"/>
          </a:p>
        </p:txBody>
      </p:sp>
      <p:sp>
        <p:nvSpPr>
          <p:cNvPr id="5" name="Fußzeilenplatzhalter 4">
            <a:extLst>
              <a:ext uri="{FF2B5EF4-FFF2-40B4-BE49-F238E27FC236}">
                <a16:creationId xmlns:a16="http://schemas.microsoft.com/office/drawing/2014/main" xmlns="" id="{6F03E36A-1179-9DCA-14D7-A461F278EA70}"/>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xmlns="" id="{E39AF862-474C-293E-C9C5-EFE874F79FFC}"/>
              </a:ext>
            </a:extLst>
          </p:cNvPr>
          <p:cNvSpPr>
            <a:spLocks noGrp="1"/>
          </p:cNvSpPr>
          <p:nvPr>
            <p:ph type="sldNum" sz="quarter" idx="12"/>
          </p:nvPr>
        </p:nvSpPr>
        <p:spPr/>
        <p:txBody>
          <a:bodyPr/>
          <a:lstStyle/>
          <a:p>
            <a:fld id="{4CDDCD3A-A287-4809-A4A9-44E456689E5A}" type="slidenum">
              <a:rPr lang="de-AT" smtClean="0"/>
              <a:t>‹N°›</a:t>
            </a:fld>
            <a:endParaRPr lang="de-AT"/>
          </a:p>
        </p:txBody>
      </p:sp>
    </p:spTree>
    <p:extLst>
      <p:ext uri="{BB962C8B-B14F-4D97-AF65-F5344CB8AC3E}">
        <p14:creationId xmlns:p14="http://schemas.microsoft.com/office/powerpoint/2010/main" val="23986824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5EAA2EBE-2D72-B6A4-EDD7-4AF266A9002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de-AT"/>
          </a:p>
        </p:txBody>
      </p:sp>
      <p:sp>
        <p:nvSpPr>
          <p:cNvPr id="3" name="Untertitel 2">
            <a:extLst>
              <a:ext uri="{FF2B5EF4-FFF2-40B4-BE49-F238E27FC236}">
                <a16:creationId xmlns:a16="http://schemas.microsoft.com/office/drawing/2014/main" xmlns="" id="{1277A786-729D-BFFC-37DB-F1A79D08184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de-AT"/>
          </a:p>
        </p:txBody>
      </p:sp>
      <p:sp>
        <p:nvSpPr>
          <p:cNvPr id="4" name="Datumsplatzhalter 3">
            <a:extLst>
              <a:ext uri="{FF2B5EF4-FFF2-40B4-BE49-F238E27FC236}">
                <a16:creationId xmlns:a16="http://schemas.microsoft.com/office/drawing/2014/main" xmlns="" id="{4341A611-AF14-A507-CF4C-D55889C24D88}"/>
              </a:ext>
            </a:extLst>
          </p:cNvPr>
          <p:cNvSpPr>
            <a:spLocks noGrp="1"/>
          </p:cNvSpPr>
          <p:nvPr>
            <p:ph type="dt" sz="half" idx="10"/>
          </p:nvPr>
        </p:nvSpPr>
        <p:spPr/>
        <p:txBody>
          <a:bodyPr/>
          <a:lstStyle/>
          <a:p>
            <a:fld id="{1EC53ECD-B825-4F55-A5A8-30C373CC45F4}" type="datetimeFigureOut">
              <a:rPr lang="de-AT" smtClean="0">
                <a:solidFill>
                  <a:prstClr val="black">
                    <a:tint val="82000"/>
                  </a:prstClr>
                </a:solidFill>
              </a:rPr>
              <a:pPr/>
              <a:t>24.07.2025</a:t>
            </a:fld>
            <a:endParaRPr lang="de-AT">
              <a:solidFill>
                <a:prstClr val="black">
                  <a:tint val="82000"/>
                </a:prstClr>
              </a:solidFill>
            </a:endParaRPr>
          </a:p>
        </p:txBody>
      </p:sp>
      <p:sp>
        <p:nvSpPr>
          <p:cNvPr id="5" name="Fußzeilenplatzhalter 4">
            <a:extLst>
              <a:ext uri="{FF2B5EF4-FFF2-40B4-BE49-F238E27FC236}">
                <a16:creationId xmlns:a16="http://schemas.microsoft.com/office/drawing/2014/main" xmlns="" id="{AD196A25-B527-D68B-E70F-A27970CA9ED9}"/>
              </a:ext>
            </a:extLst>
          </p:cNvPr>
          <p:cNvSpPr>
            <a:spLocks noGrp="1"/>
          </p:cNvSpPr>
          <p:nvPr>
            <p:ph type="ftr" sz="quarter" idx="11"/>
          </p:nvPr>
        </p:nvSpPr>
        <p:spPr/>
        <p:txBody>
          <a:bodyPr/>
          <a:lstStyle/>
          <a:p>
            <a:endParaRPr lang="de-AT">
              <a:solidFill>
                <a:prstClr val="black">
                  <a:tint val="82000"/>
                </a:prstClr>
              </a:solidFill>
            </a:endParaRPr>
          </a:p>
        </p:txBody>
      </p:sp>
      <p:sp>
        <p:nvSpPr>
          <p:cNvPr id="6" name="Foliennummernplatzhalter 5">
            <a:extLst>
              <a:ext uri="{FF2B5EF4-FFF2-40B4-BE49-F238E27FC236}">
                <a16:creationId xmlns:a16="http://schemas.microsoft.com/office/drawing/2014/main" xmlns="" id="{68A32509-3B1C-0DC9-9CB3-D9C3DC0E1366}"/>
              </a:ext>
            </a:extLst>
          </p:cNvPr>
          <p:cNvSpPr>
            <a:spLocks noGrp="1"/>
          </p:cNvSpPr>
          <p:nvPr>
            <p:ph type="sldNum" sz="quarter" idx="12"/>
          </p:nvPr>
        </p:nvSpPr>
        <p:spPr/>
        <p:txBody>
          <a:bodyPr/>
          <a:lstStyle/>
          <a:p>
            <a:fld id="{140CB131-CF9C-4FCC-B1B5-5C6A9C74ECB9}" type="slidenum">
              <a:rPr lang="de-AT" smtClean="0">
                <a:solidFill>
                  <a:prstClr val="black">
                    <a:tint val="82000"/>
                  </a:prstClr>
                </a:solidFill>
              </a:rPr>
              <a:pPr/>
              <a:t>‹N°›</a:t>
            </a:fld>
            <a:endParaRPr lang="de-AT">
              <a:solidFill>
                <a:prstClr val="black">
                  <a:tint val="82000"/>
                </a:prstClr>
              </a:solidFill>
            </a:endParaRPr>
          </a:p>
        </p:txBody>
      </p:sp>
    </p:spTree>
    <p:extLst>
      <p:ext uri="{BB962C8B-B14F-4D97-AF65-F5344CB8AC3E}">
        <p14:creationId xmlns:p14="http://schemas.microsoft.com/office/powerpoint/2010/main" val="29396707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E52C4325-CD29-2F9A-B408-42AA24C82B0B}"/>
              </a:ext>
            </a:extLst>
          </p:cNvPr>
          <p:cNvSpPr>
            <a:spLocks noGrp="1"/>
          </p:cNvSpPr>
          <p:nvPr>
            <p:ph type="title"/>
          </p:nvPr>
        </p:nvSpPr>
        <p:spPr/>
        <p:txBody>
          <a:bodyPr/>
          <a:lstStyle/>
          <a:p>
            <a:r>
              <a:rPr lang="en-US"/>
              <a:t>Click to edit Master title style</a:t>
            </a:r>
            <a:endParaRPr lang="de-AT"/>
          </a:p>
        </p:txBody>
      </p:sp>
      <p:sp>
        <p:nvSpPr>
          <p:cNvPr id="3" name="Inhaltsplatzhalter 2">
            <a:extLst>
              <a:ext uri="{FF2B5EF4-FFF2-40B4-BE49-F238E27FC236}">
                <a16:creationId xmlns:a16="http://schemas.microsoft.com/office/drawing/2014/main" xmlns="" id="{C1121D2E-D734-A0F6-FF64-ACC79A3B7E5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4" name="Datumsplatzhalter 3">
            <a:extLst>
              <a:ext uri="{FF2B5EF4-FFF2-40B4-BE49-F238E27FC236}">
                <a16:creationId xmlns:a16="http://schemas.microsoft.com/office/drawing/2014/main" xmlns="" id="{614FBE63-DCD2-E5B9-D9FD-112B7AB5A0A6}"/>
              </a:ext>
            </a:extLst>
          </p:cNvPr>
          <p:cNvSpPr>
            <a:spLocks noGrp="1"/>
          </p:cNvSpPr>
          <p:nvPr>
            <p:ph type="dt" sz="half" idx="10"/>
          </p:nvPr>
        </p:nvSpPr>
        <p:spPr/>
        <p:txBody>
          <a:bodyPr/>
          <a:lstStyle/>
          <a:p>
            <a:fld id="{1EC53ECD-B825-4F55-A5A8-30C373CC45F4}" type="datetimeFigureOut">
              <a:rPr lang="de-AT" smtClean="0">
                <a:solidFill>
                  <a:prstClr val="black">
                    <a:tint val="82000"/>
                  </a:prstClr>
                </a:solidFill>
              </a:rPr>
              <a:pPr/>
              <a:t>24.07.2025</a:t>
            </a:fld>
            <a:endParaRPr lang="de-AT">
              <a:solidFill>
                <a:prstClr val="black">
                  <a:tint val="82000"/>
                </a:prstClr>
              </a:solidFill>
            </a:endParaRPr>
          </a:p>
        </p:txBody>
      </p:sp>
      <p:sp>
        <p:nvSpPr>
          <p:cNvPr id="5" name="Fußzeilenplatzhalter 4">
            <a:extLst>
              <a:ext uri="{FF2B5EF4-FFF2-40B4-BE49-F238E27FC236}">
                <a16:creationId xmlns:a16="http://schemas.microsoft.com/office/drawing/2014/main" xmlns="" id="{6459FA2A-46F1-59C9-7344-37F352DEE49B}"/>
              </a:ext>
            </a:extLst>
          </p:cNvPr>
          <p:cNvSpPr>
            <a:spLocks noGrp="1"/>
          </p:cNvSpPr>
          <p:nvPr>
            <p:ph type="ftr" sz="quarter" idx="11"/>
          </p:nvPr>
        </p:nvSpPr>
        <p:spPr/>
        <p:txBody>
          <a:bodyPr/>
          <a:lstStyle/>
          <a:p>
            <a:endParaRPr lang="de-AT">
              <a:solidFill>
                <a:prstClr val="black">
                  <a:tint val="82000"/>
                </a:prstClr>
              </a:solidFill>
            </a:endParaRPr>
          </a:p>
        </p:txBody>
      </p:sp>
      <p:sp>
        <p:nvSpPr>
          <p:cNvPr id="6" name="Foliennummernplatzhalter 5">
            <a:extLst>
              <a:ext uri="{FF2B5EF4-FFF2-40B4-BE49-F238E27FC236}">
                <a16:creationId xmlns:a16="http://schemas.microsoft.com/office/drawing/2014/main" xmlns="" id="{EDA5EF09-78E6-B02D-2034-4642BFD17E31}"/>
              </a:ext>
            </a:extLst>
          </p:cNvPr>
          <p:cNvSpPr>
            <a:spLocks noGrp="1"/>
          </p:cNvSpPr>
          <p:nvPr>
            <p:ph type="sldNum" sz="quarter" idx="12"/>
          </p:nvPr>
        </p:nvSpPr>
        <p:spPr/>
        <p:txBody>
          <a:bodyPr/>
          <a:lstStyle/>
          <a:p>
            <a:fld id="{140CB131-CF9C-4FCC-B1B5-5C6A9C74ECB9}" type="slidenum">
              <a:rPr lang="de-AT" smtClean="0">
                <a:solidFill>
                  <a:prstClr val="black">
                    <a:tint val="82000"/>
                  </a:prstClr>
                </a:solidFill>
              </a:rPr>
              <a:pPr/>
              <a:t>‹N°›</a:t>
            </a:fld>
            <a:endParaRPr lang="de-AT">
              <a:solidFill>
                <a:prstClr val="black">
                  <a:tint val="82000"/>
                </a:prstClr>
              </a:solidFill>
            </a:endParaRPr>
          </a:p>
        </p:txBody>
      </p:sp>
    </p:spTree>
    <p:extLst>
      <p:ext uri="{BB962C8B-B14F-4D97-AF65-F5344CB8AC3E}">
        <p14:creationId xmlns:p14="http://schemas.microsoft.com/office/powerpoint/2010/main" val="28902891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1AA4D30C-79D5-4820-4C0A-D671FA14E8E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de-AT"/>
          </a:p>
        </p:txBody>
      </p:sp>
      <p:sp>
        <p:nvSpPr>
          <p:cNvPr id="3" name="Textplatzhalter 2">
            <a:extLst>
              <a:ext uri="{FF2B5EF4-FFF2-40B4-BE49-F238E27FC236}">
                <a16:creationId xmlns:a16="http://schemas.microsoft.com/office/drawing/2014/main" xmlns="" id="{90A99B2D-E137-D40D-D048-FF719E5A9F8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umsplatzhalter 3">
            <a:extLst>
              <a:ext uri="{FF2B5EF4-FFF2-40B4-BE49-F238E27FC236}">
                <a16:creationId xmlns:a16="http://schemas.microsoft.com/office/drawing/2014/main" xmlns="" id="{A251CFBA-CBEE-72F6-BC79-DEEBAE28FCD0}"/>
              </a:ext>
            </a:extLst>
          </p:cNvPr>
          <p:cNvSpPr>
            <a:spLocks noGrp="1"/>
          </p:cNvSpPr>
          <p:nvPr>
            <p:ph type="dt" sz="half" idx="10"/>
          </p:nvPr>
        </p:nvSpPr>
        <p:spPr/>
        <p:txBody>
          <a:bodyPr/>
          <a:lstStyle/>
          <a:p>
            <a:fld id="{1EC53ECD-B825-4F55-A5A8-30C373CC45F4}" type="datetimeFigureOut">
              <a:rPr lang="de-AT" smtClean="0">
                <a:solidFill>
                  <a:prstClr val="black">
                    <a:tint val="82000"/>
                  </a:prstClr>
                </a:solidFill>
              </a:rPr>
              <a:pPr/>
              <a:t>24.07.2025</a:t>
            </a:fld>
            <a:endParaRPr lang="de-AT">
              <a:solidFill>
                <a:prstClr val="black">
                  <a:tint val="82000"/>
                </a:prstClr>
              </a:solidFill>
            </a:endParaRPr>
          </a:p>
        </p:txBody>
      </p:sp>
      <p:sp>
        <p:nvSpPr>
          <p:cNvPr id="5" name="Fußzeilenplatzhalter 4">
            <a:extLst>
              <a:ext uri="{FF2B5EF4-FFF2-40B4-BE49-F238E27FC236}">
                <a16:creationId xmlns:a16="http://schemas.microsoft.com/office/drawing/2014/main" xmlns="" id="{77A12ED8-6092-38D7-8D52-C7E67F32C64F}"/>
              </a:ext>
            </a:extLst>
          </p:cNvPr>
          <p:cNvSpPr>
            <a:spLocks noGrp="1"/>
          </p:cNvSpPr>
          <p:nvPr>
            <p:ph type="ftr" sz="quarter" idx="11"/>
          </p:nvPr>
        </p:nvSpPr>
        <p:spPr/>
        <p:txBody>
          <a:bodyPr/>
          <a:lstStyle/>
          <a:p>
            <a:endParaRPr lang="de-AT">
              <a:solidFill>
                <a:prstClr val="black">
                  <a:tint val="82000"/>
                </a:prstClr>
              </a:solidFill>
            </a:endParaRPr>
          </a:p>
        </p:txBody>
      </p:sp>
      <p:sp>
        <p:nvSpPr>
          <p:cNvPr id="6" name="Foliennummernplatzhalter 5">
            <a:extLst>
              <a:ext uri="{FF2B5EF4-FFF2-40B4-BE49-F238E27FC236}">
                <a16:creationId xmlns:a16="http://schemas.microsoft.com/office/drawing/2014/main" xmlns="" id="{D0F69004-1BD1-DEA5-3E10-69D00169E576}"/>
              </a:ext>
            </a:extLst>
          </p:cNvPr>
          <p:cNvSpPr>
            <a:spLocks noGrp="1"/>
          </p:cNvSpPr>
          <p:nvPr>
            <p:ph type="sldNum" sz="quarter" idx="12"/>
          </p:nvPr>
        </p:nvSpPr>
        <p:spPr/>
        <p:txBody>
          <a:bodyPr/>
          <a:lstStyle/>
          <a:p>
            <a:fld id="{140CB131-CF9C-4FCC-B1B5-5C6A9C74ECB9}" type="slidenum">
              <a:rPr lang="de-AT" smtClean="0">
                <a:solidFill>
                  <a:prstClr val="black">
                    <a:tint val="82000"/>
                  </a:prstClr>
                </a:solidFill>
              </a:rPr>
              <a:pPr/>
              <a:t>‹N°›</a:t>
            </a:fld>
            <a:endParaRPr lang="de-AT">
              <a:solidFill>
                <a:prstClr val="black">
                  <a:tint val="82000"/>
                </a:prstClr>
              </a:solidFill>
            </a:endParaRPr>
          </a:p>
        </p:txBody>
      </p:sp>
    </p:spTree>
    <p:extLst>
      <p:ext uri="{BB962C8B-B14F-4D97-AF65-F5344CB8AC3E}">
        <p14:creationId xmlns:p14="http://schemas.microsoft.com/office/powerpoint/2010/main" val="37907693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867A1484-E16F-D64E-7FAF-387BD9FFDC56}"/>
              </a:ext>
            </a:extLst>
          </p:cNvPr>
          <p:cNvSpPr>
            <a:spLocks noGrp="1"/>
          </p:cNvSpPr>
          <p:nvPr>
            <p:ph type="title"/>
          </p:nvPr>
        </p:nvSpPr>
        <p:spPr/>
        <p:txBody>
          <a:bodyPr/>
          <a:lstStyle/>
          <a:p>
            <a:r>
              <a:rPr lang="en-US"/>
              <a:t>Click to edit Master title style</a:t>
            </a:r>
            <a:endParaRPr lang="de-AT"/>
          </a:p>
        </p:txBody>
      </p:sp>
      <p:sp>
        <p:nvSpPr>
          <p:cNvPr id="3" name="Inhaltsplatzhalter 2">
            <a:extLst>
              <a:ext uri="{FF2B5EF4-FFF2-40B4-BE49-F238E27FC236}">
                <a16:creationId xmlns:a16="http://schemas.microsoft.com/office/drawing/2014/main" xmlns="" id="{1E54F6DC-ED9A-09E4-C909-F1041CC1B2E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4" name="Inhaltsplatzhalter 3">
            <a:extLst>
              <a:ext uri="{FF2B5EF4-FFF2-40B4-BE49-F238E27FC236}">
                <a16:creationId xmlns:a16="http://schemas.microsoft.com/office/drawing/2014/main" xmlns="" id="{462E7DAF-E336-B5C8-07D4-324A39779BF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5" name="Datumsplatzhalter 4">
            <a:extLst>
              <a:ext uri="{FF2B5EF4-FFF2-40B4-BE49-F238E27FC236}">
                <a16:creationId xmlns:a16="http://schemas.microsoft.com/office/drawing/2014/main" xmlns="" id="{8CAF71A2-BA86-DC2F-95D1-A8BF09D80962}"/>
              </a:ext>
            </a:extLst>
          </p:cNvPr>
          <p:cNvSpPr>
            <a:spLocks noGrp="1"/>
          </p:cNvSpPr>
          <p:nvPr>
            <p:ph type="dt" sz="half" idx="10"/>
          </p:nvPr>
        </p:nvSpPr>
        <p:spPr/>
        <p:txBody>
          <a:bodyPr/>
          <a:lstStyle/>
          <a:p>
            <a:fld id="{1EC53ECD-B825-4F55-A5A8-30C373CC45F4}" type="datetimeFigureOut">
              <a:rPr lang="de-AT" smtClean="0">
                <a:solidFill>
                  <a:prstClr val="black">
                    <a:tint val="82000"/>
                  </a:prstClr>
                </a:solidFill>
              </a:rPr>
              <a:pPr/>
              <a:t>24.07.2025</a:t>
            </a:fld>
            <a:endParaRPr lang="de-AT">
              <a:solidFill>
                <a:prstClr val="black">
                  <a:tint val="82000"/>
                </a:prstClr>
              </a:solidFill>
            </a:endParaRPr>
          </a:p>
        </p:txBody>
      </p:sp>
      <p:sp>
        <p:nvSpPr>
          <p:cNvPr id="6" name="Fußzeilenplatzhalter 5">
            <a:extLst>
              <a:ext uri="{FF2B5EF4-FFF2-40B4-BE49-F238E27FC236}">
                <a16:creationId xmlns:a16="http://schemas.microsoft.com/office/drawing/2014/main" xmlns="" id="{4B053E09-049E-8272-DDE1-947A153A3531}"/>
              </a:ext>
            </a:extLst>
          </p:cNvPr>
          <p:cNvSpPr>
            <a:spLocks noGrp="1"/>
          </p:cNvSpPr>
          <p:nvPr>
            <p:ph type="ftr" sz="quarter" idx="11"/>
          </p:nvPr>
        </p:nvSpPr>
        <p:spPr/>
        <p:txBody>
          <a:bodyPr/>
          <a:lstStyle/>
          <a:p>
            <a:endParaRPr lang="de-AT">
              <a:solidFill>
                <a:prstClr val="black">
                  <a:tint val="82000"/>
                </a:prstClr>
              </a:solidFill>
            </a:endParaRPr>
          </a:p>
        </p:txBody>
      </p:sp>
      <p:sp>
        <p:nvSpPr>
          <p:cNvPr id="7" name="Foliennummernplatzhalter 6">
            <a:extLst>
              <a:ext uri="{FF2B5EF4-FFF2-40B4-BE49-F238E27FC236}">
                <a16:creationId xmlns:a16="http://schemas.microsoft.com/office/drawing/2014/main" xmlns="" id="{6843DE89-C1F4-A237-F7A1-635CB5D701BF}"/>
              </a:ext>
            </a:extLst>
          </p:cNvPr>
          <p:cNvSpPr>
            <a:spLocks noGrp="1"/>
          </p:cNvSpPr>
          <p:nvPr>
            <p:ph type="sldNum" sz="quarter" idx="12"/>
          </p:nvPr>
        </p:nvSpPr>
        <p:spPr/>
        <p:txBody>
          <a:bodyPr/>
          <a:lstStyle/>
          <a:p>
            <a:fld id="{140CB131-CF9C-4FCC-B1B5-5C6A9C74ECB9}" type="slidenum">
              <a:rPr lang="de-AT" smtClean="0">
                <a:solidFill>
                  <a:prstClr val="black">
                    <a:tint val="82000"/>
                  </a:prstClr>
                </a:solidFill>
              </a:rPr>
              <a:pPr/>
              <a:t>‹N°›</a:t>
            </a:fld>
            <a:endParaRPr lang="de-AT">
              <a:solidFill>
                <a:prstClr val="black">
                  <a:tint val="82000"/>
                </a:prstClr>
              </a:solidFill>
            </a:endParaRPr>
          </a:p>
        </p:txBody>
      </p:sp>
    </p:spTree>
    <p:extLst>
      <p:ext uri="{BB962C8B-B14F-4D97-AF65-F5344CB8AC3E}">
        <p14:creationId xmlns:p14="http://schemas.microsoft.com/office/powerpoint/2010/main" val="4124913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A9080F2F-02CF-EAED-9FDF-034E18526A2D}"/>
              </a:ext>
            </a:extLst>
          </p:cNvPr>
          <p:cNvSpPr>
            <a:spLocks noGrp="1"/>
          </p:cNvSpPr>
          <p:nvPr>
            <p:ph type="title"/>
          </p:nvPr>
        </p:nvSpPr>
        <p:spPr>
          <a:xfrm>
            <a:off x="839788" y="365125"/>
            <a:ext cx="10515600" cy="1325563"/>
          </a:xfrm>
        </p:spPr>
        <p:txBody>
          <a:bodyPr/>
          <a:lstStyle/>
          <a:p>
            <a:r>
              <a:rPr lang="en-US"/>
              <a:t>Click to edit Master title style</a:t>
            </a:r>
            <a:endParaRPr lang="de-AT"/>
          </a:p>
        </p:txBody>
      </p:sp>
      <p:sp>
        <p:nvSpPr>
          <p:cNvPr id="3" name="Textplatzhalter 2">
            <a:extLst>
              <a:ext uri="{FF2B5EF4-FFF2-40B4-BE49-F238E27FC236}">
                <a16:creationId xmlns:a16="http://schemas.microsoft.com/office/drawing/2014/main" xmlns="" id="{C410888A-6CE1-2CA3-30AD-212EA82F0A1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Inhaltsplatzhalter 3">
            <a:extLst>
              <a:ext uri="{FF2B5EF4-FFF2-40B4-BE49-F238E27FC236}">
                <a16:creationId xmlns:a16="http://schemas.microsoft.com/office/drawing/2014/main" xmlns="" id="{7562AC50-8FDC-5340-7E68-AA82612B64D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5" name="Textplatzhalter 4">
            <a:extLst>
              <a:ext uri="{FF2B5EF4-FFF2-40B4-BE49-F238E27FC236}">
                <a16:creationId xmlns:a16="http://schemas.microsoft.com/office/drawing/2014/main" xmlns="" id="{E71B7B7D-9F4C-C363-05A3-41E0D17CE0E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Inhaltsplatzhalter 5">
            <a:extLst>
              <a:ext uri="{FF2B5EF4-FFF2-40B4-BE49-F238E27FC236}">
                <a16:creationId xmlns:a16="http://schemas.microsoft.com/office/drawing/2014/main" xmlns="" id="{586A7FE0-CC1A-5740-A076-2BEE2D5D725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7" name="Datumsplatzhalter 6">
            <a:extLst>
              <a:ext uri="{FF2B5EF4-FFF2-40B4-BE49-F238E27FC236}">
                <a16:creationId xmlns:a16="http://schemas.microsoft.com/office/drawing/2014/main" xmlns="" id="{2DE66489-B20C-28DE-4C0D-642733F16477}"/>
              </a:ext>
            </a:extLst>
          </p:cNvPr>
          <p:cNvSpPr>
            <a:spLocks noGrp="1"/>
          </p:cNvSpPr>
          <p:nvPr>
            <p:ph type="dt" sz="half" idx="10"/>
          </p:nvPr>
        </p:nvSpPr>
        <p:spPr/>
        <p:txBody>
          <a:bodyPr/>
          <a:lstStyle/>
          <a:p>
            <a:fld id="{1EC53ECD-B825-4F55-A5A8-30C373CC45F4}" type="datetimeFigureOut">
              <a:rPr lang="de-AT" smtClean="0">
                <a:solidFill>
                  <a:prstClr val="black">
                    <a:tint val="82000"/>
                  </a:prstClr>
                </a:solidFill>
              </a:rPr>
              <a:pPr/>
              <a:t>24.07.2025</a:t>
            </a:fld>
            <a:endParaRPr lang="de-AT">
              <a:solidFill>
                <a:prstClr val="black">
                  <a:tint val="82000"/>
                </a:prstClr>
              </a:solidFill>
            </a:endParaRPr>
          </a:p>
        </p:txBody>
      </p:sp>
      <p:sp>
        <p:nvSpPr>
          <p:cNvPr id="8" name="Fußzeilenplatzhalter 7">
            <a:extLst>
              <a:ext uri="{FF2B5EF4-FFF2-40B4-BE49-F238E27FC236}">
                <a16:creationId xmlns:a16="http://schemas.microsoft.com/office/drawing/2014/main" xmlns="" id="{E3DB3D62-CE4C-A646-BE96-1801A2D46497}"/>
              </a:ext>
            </a:extLst>
          </p:cNvPr>
          <p:cNvSpPr>
            <a:spLocks noGrp="1"/>
          </p:cNvSpPr>
          <p:nvPr>
            <p:ph type="ftr" sz="quarter" idx="11"/>
          </p:nvPr>
        </p:nvSpPr>
        <p:spPr/>
        <p:txBody>
          <a:bodyPr/>
          <a:lstStyle/>
          <a:p>
            <a:endParaRPr lang="de-AT">
              <a:solidFill>
                <a:prstClr val="black">
                  <a:tint val="82000"/>
                </a:prstClr>
              </a:solidFill>
            </a:endParaRPr>
          </a:p>
        </p:txBody>
      </p:sp>
      <p:sp>
        <p:nvSpPr>
          <p:cNvPr id="9" name="Foliennummernplatzhalter 8">
            <a:extLst>
              <a:ext uri="{FF2B5EF4-FFF2-40B4-BE49-F238E27FC236}">
                <a16:creationId xmlns:a16="http://schemas.microsoft.com/office/drawing/2014/main" xmlns="" id="{6F4FD963-3D27-333D-4BA8-14E0E18D279F}"/>
              </a:ext>
            </a:extLst>
          </p:cNvPr>
          <p:cNvSpPr>
            <a:spLocks noGrp="1"/>
          </p:cNvSpPr>
          <p:nvPr>
            <p:ph type="sldNum" sz="quarter" idx="12"/>
          </p:nvPr>
        </p:nvSpPr>
        <p:spPr/>
        <p:txBody>
          <a:bodyPr/>
          <a:lstStyle/>
          <a:p>
            <a:fld id="{140CB131-CF9C-4FCC-B1B5-5C6A9C74ECB9}" type="slidenum">
              <a:rPr lang="de-AT" smtClean="0">
                <a:solidFill>
                  <a:prstClr val="black">
                    <a:tint val="82000"/>
                  </a:prstClr>
                </a:solidFill>
              </a:rPr>
              <a:pPr/>
              <a:t>‹N°›</a:t>
            </a:fld>
            <a:endParaRPr lang="de-AT">
              <a:solidFill>
                <a:prstClr val="black">
                  <a:tint val="82000"/>
                </a:prstClr>
              </a:solidFill>
            </a:endParaRPr>
          </a:p>
        </p:txBody>
      </p:sp>
    </p:spTree>
    <p:extLst>
      <p:ext uri="{BB962C8B-B14F-4D97-AF65-F5344CB8AC3E}">
        <p14:creationId xmlns:p14="http://schemas.microsoft.com/office/powerpoint/2010/main" val="7445821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A7D2F573-2A56-8695-2384-6A6A004B8EDF}"/>
              </a:ext>
            </a:extLst>
          </p:cNvPr>
          <p:cNvSpPr>
            <a:spLocks noGrp="1"/>
          </p:cNvSpPr>
          <p:nvPr>
            <p:ph type="title"/>
          </p:nvPr>
        </p:nvSpPr>
        <p:spPr/>
        <p:txBody>
          <a:bodyPr/>
          <a:lstStyle/>
          <a:p>
            <a:r>
              <a:rPr lang="en-US"/>
              <a:t>Click to edit Master title style</a:t>
            </a:r>
            <a:endParaRPr lang="de-AT"/>
          </a:p>
        </p:txBody>
      </p:sp>
      <p:sp>
        <p:nvSpPr>
          <p:cNvPr id="3" name="Datumsplatzhalter 2">
            <a:extLst>
              <a:ext uri="{FF2B5EF4-FFF2-40B4-BE49-F238E27FC236}">
                <a16:creationId xmlns:a16="http://schemas.microsoft.com/office/drawing/2014/main" xmlns="" id="{79A84875-AEBA-0479-B01D-CCDBFB027C32}"/>
              </a:ext>
            </a:extLst>
          </p:cNvPr>
          <p:cNvSpPr>
            <a:spLocks noGrp="1"/>
          </p:cNvSpPr>
          <p:nvPr>
            <p:ph type="dt" sz="half" idx="10"/>
          </p:nvPr>
        </p:nvSpPr>
        <p:spPr/>
        <p:txBody>
          <a:bodyPr/>
          <a:lstStyle/>
          <a:p>
            <a:fld id="{1EC53ECD-B825-4F55-A5A8-30C373CC45F4}" type="datetimeFigureOut">
              <a:rPr lang="de-AT" smtClean="0">
                <a:solidFill>
                  <a:prstClr val="black">
                    <a:tint val="82000"/>
                  </a:prstClr>
                </a:solidFill>
              </a:rPr>
              <a:pPr/>
              <a:t>24.07.2025</a:t>
            </a:fld>
            <a:endParaRPr lang="de-AT">
              <a:solidFill>
                <a:prstClr val="black">
                  <a:tint val="82000"/>
                </a:prstClr>
              </a:solidFill>
            </a:endParaRPr>
          </a:p>
        </p:txBody>
      </p:sp>
      <p:sp>
        <p:nvSpPr>
          <p:cNvPr id="4" name="Fußzeilenplatzhalter 3">
            <a:extLst>
              <a:ext uri="{FF2B5EF4-FFF2-40B4-BE49-F238E27FC236}">
                <a16:creationId xmlns:a16="http://schemas.microsoft.com/office/drawing/2014/main" xmlns="" id="{A8E29F95-C19A-0C3A-5873-F85BD48F8D27}"/>
              </a:ext>
            </a:extLst>
          </p:cNvPr>
          <p:cNvSpPr>
            <a:spLocks noGrp="1"/>
          </p:cNvSpPr>
          <p:nvPr>
            <p:ph type="ftr" sz="quarter" idx="11"/>
          </p:nvPr>
        </p:nvSpPr>
        <p:spPr/>
        <p:txBody>
          <a:bodyPr/>
          <a:lstStyle/>
          <a:p>
            <a:endParaRPr lang="de-AT">
              <a:solidFill>
                <a:prstClr val="black">
                  <a:tint val="82000"/>
                </a:prstClr>
              </a:solidFill>
            </a:endParaRPr>
          </a:p>
        </p:txBody>
      </p:sp>
      <p:sp>
        <p:nvSpPr>
          <p:cNvPr id="5" name="Foliennummernplatzhalter 4">
            <a:extLst>
              <a:ext uri="{FF2B5EF4-FFF2-40B4-BE49-F238E27FC236}">
                <a16:creationId xmlns:a16="http://schemas.microsoft.com/office/drawing/2014/main" xmlns="" id="{CFF7A94F-C0C5-EA8E-D417-2DDD81546FF5}"/>
              </a:ext>
            </a:extLst>
          </p:cNvPr>
          <p:cNvSpPr>
            <a:spLocks noGrp="1"/>
          </p:cNvSpPr>
          <p:nvPr>
            <p:ph type="sldNum" sz="quarter" idx="12"/>
          </p:nvPr>
        </p:nvSpPr>
        <p:spPr/>
        <p:txBody>
          <a:bodyPr/>
          <a:lstStyle/>
          <a:p>
            <a:fld id="{140CB131-CF9C-4FCC-B1B5-5C6A9C74ECB9}" type="slidenum">
              <a:rPr lang="de-AT" smtClean="0">
                <a:solidFill>
                  <a:prstClr val="black">
                    <a:tint val="82000"/>
                  </a:prstClr>
                </a:solidFill>
              </a:rPr>
              <a:pPr/>
              <a:t>‹N°›</a:t>
            </a:fld>
            <a:endParaRPr lang="de-AT">
              <a:solidFill>
                <a:prstClr val="black">
                  <a:tint val="82000"/>
                </a:prstClr>
              </a:solidFill>
            </a:endParaRPr>
          </a:p>
        </p:txBody>
      </p:sp>
    </p:spTree>
    <p:extLst>
      <p:ext uri="{BB962C8B-B14F-4D97-AF65-F5344CB8AC3E}">
        <p14:creationId xmlns:p14="http://schemas.microsoft.com/office/powerpoint/2010/main" val="1651443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xmlns="" id="{49B65038-B923-D424-AD70-1993AFD33D27}"/>
              </a:ext>
            </a:extLst>
          </p:cNvPr>
          <p:cNvSpPr>
            <a:spLocks noGrp="1"/>
          </p:cNvSpPr>
          <p:nvPr>
            <p:ph type="dt" sz="half" idx="10"/>
          </p:nvPr>
        </p:nvSpPr>
        <p:spPr/>
        <p:txBody>
          <a:bodyPr/>
          <a:lstStyle/>
          <a:p>
            <a:fld id="{1EC53ECD-B825-4F55-A5A8-30C373CC45F4}" type="datetimeFigureOut">
              <a:rPr lang="de-AT" smtClean="0">
                <a:solidFill>
                  <a:prstClr val="black">
                    <a:tint val="82000"/>
                  </a:prstClr>
                </a:solidFill>
              </a:rPr>
              <a:pPr/>
              <a:t>24.07.2025</a:t>
            </a:fld>
            <a:endParaRPr lang="de-AT">
              <a:solidFill>
                <a:prstClr val="black">
                  <a:tint val="82000"/>
                </a:prstClr>
              </a:solidFill>
            </a:endParaRPr>
          </a:p>
        </p:txBody>
      </p:sp>
      <p:sp>
        <p:nvSpPr>
          <p:cNvPr id="3" name="Fußzeilenplatzhalter 2">
            <a:extLst>
              <a:ext uri="{FF2B5EF4-FFF2-40B4-BE49-F238E27FC236}">
                <a16:creationId xmlns:a16="http://schemas.microsoft.com/office/drawing/2014/main" xmlns="" id="{5395DA87-64CB-1CA0-796D-FB618F14138D}"/>
              </a:ext>
            </a:extLst>
          </p:cNvPr>
          <p:cNvSpPr>
            <a:spLocks noGrp="1"/>
          </p:cNvSpPr>
          <p:nvPr>
            <p:ph type="ftr" sz="quarter" idx="11"/>
          </p:nvPr>
        </p:nvSpPr>
        <p:spPr/>
        <p:txBody>
          <a:bodyPr/>
          <a:lstStyle/>
          <a:p>
            <a:endParaRPr lang="de-AT">
              <a:solidFill>
                <a:prstClr val="black">
                  <a:tint val="82000"/>
                </a:prstClr>
              </a:solidFill>
            </a:endParaRPr>
          </a:p>
        </p:txBody>
      </p:sp>
      <p:sp>
        <p:nvSpPr>
          <p:cNvPr id="4" name="Foliennummernplatzhalter 3">
            <a:extLst>
              <a:ext uri="{FF2B5EF4-FFF2-40B4-BE49-F238E27FC236}">
                <a16:creationId xmlns:a16="http://schemas.microsoft.com/office/drawing/2014/main" xmlns="" id="{8584EAC6-2C9F-0E4B-B18F-F57A104DFBFB}"/>
              </a:ext>
            </a:extLst>
          </p:cNvPr>
          <p:cNvSpPr>
            <a:spLocks noGrp="1"/>
          </p:cNvSpPr>
          <p:nvPr>
            <p:ph type="sldNum" sz="quarter" idx="12"/>
          </p:nvPr>
        </p:nvSpPr>
        <p:spPr/>
        <p:txBody>
          <a:bodyPr/>
          <a:lstStyle/>
          <a:p>
            <a:fld id="{140CB131-CF9C-4FCC-B1B5-5C6A9C74ECB9}" type="slidenum">
              <a:rPr lang="de-AT" smtClean="0">
                <a:solidFill>
                  <a:prstClr val="black">
                    <a:tint val="82000"/>
                  </a:prstClr>
                </a:solidFill>
              </a:rPr>
              <a:pPr/>
              <a:t>‹N°›</a:t>
            </a:fld>
            <a:endParaRPr lang="de-AT">
              <a:solidFill>
                <a:prstClr val="black">
                  <a:tint val="82000"/>
                </a:prstClr>
              </a:solidFill>
            </a:endParaRPr>
          </a:p>
        </p:txBody>
      </p:sp>
    </p:spTree>
    <p:extLst>
      <p:ext uri="{BB962C8B-B14F-4D97-AF65-F5344CB8AC3E}">
        <p14:creationId xmlns:p14="http://schemas.microsoft.com/office/powerpoint/2010/main" val="10870909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E5569BA0-5620-73D2-A09E-B604D223710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de-AT"/>
          </a:p>
        </p:txBody>
      </p:sp>
      <p:sp>
        <p:nvSpPr>
          <p:cNvPr id="3" name="Inhaltsplatzhalter 2">
            <a:extLst>
              <a:ext uri="{FF2B5EF4-FFF2-40B4-BE49-F238E27FC236}">
                <a16:creationId xmlns:a16="http://schemas.microsoft.com/office/drawing/2014/main" xmlns="" id="{23DAC1AF-DB4E-9006-37D1-3568913B98D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4" name="Textplatzhalter 3">
            <a:extLst>
              <a:ext uri="{FF2B5EF4-FFF2-40B4-BE49-F238E27FC236}">
                <a16:creationId xmlns:a16="http://schemas.microsoft.com/office/drawing/2014/main" xmlns="" id="{3D475E79-CC42-EB43-D109-715F3D342C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umsplatzhalter 4">
            <a:extLst>
              <a:ext uri="{FF2B5EF4-FFF2-40B4-BE49-F238E27FC236}">
                <a16:creationId xmlns:a16="http://schemas.microsoft.com/office/drawing/2014/main" xmlns="" id="{79CC4207-3B72-F770-8531-E66B5C3AB8C6}"/>
              </a:ext>
            </a:extLst>
          </p:cNvPr>
          <p:cNvSpPr>
            <a:spLocks noGrp="1"/>
          </p:cNvSpPr>
          <p:nvPr>
            <p:ph type="dt" sz="half" idx="10"/>
          </p:nvPr>
        </p:nvSpPr>
        <p:spPr/>
        <p:txBody>
          <a:bodyPr/>
          <a:lstStyle/>
          <a:p>
            <a:fld id="{1EC53ECD-B825-4F55-A5A8-30C373CC45F4}" type="datetimeFigureOut">
              <a:rPr lang="de-AT" smtClean="0">
                <a:solidFill>
                  <a:prstClr val="black">
                    <a:tint val="82000"/>
                  </a:prstClr>
                </a:solidFill>
              </a:rPr>
              <a:pPr/>
              <a:t>24.07.2025</a:t>
            </a:fld>
            <a:endParaRPr lang="de-AT">
              <a:solidFill>
                <a:prstClr val="black">
                  <a:tint val="82000"/>
                </a:prstClr>
              </a:solidFill>
            </a:endParaRPr>
          </a:p>
        </p:txBody>
      </p:sp>
      <p:sp>
        <p:nvSpPr>
          <p:cNvPr id="6" name="Fußzeilenplatzhalter 5">
            <a:extLst>
              <a:ext uri="{FF2B5EF4-FFF2-40B4-BE49-F238E27FC236}">
                <a16:creationId xmlns:a16="http://schemas.microsoft.com/office/drawing/2014/main" xmlns="" id="{ADE72C59-BC22-552D-42FD-C0C0EFDEF8F0}"/>
              </a:ext>
            </a:extLst>
          </p:cNvPr>
          <p:cNvSpPr>
            <a:spLocks noGrp="1"/>
          </p:cNvSpPr>
          <p:nvPr>
            <p:ph type="ftr" sz="quarter" idx="11"/>
          </p:nvPr>
        </p:nvSpPr>
        <p:spPr/>
        <p:txBody>
          <a:bodyPr/>
          <a:lstStyle/>
          <a:p>
            <a:endParaRPr lang="de-AT">
              <a:solidFill>
                <a:prstClr val="black">
                  <a:tint val="82000"/>
                </a:prstClr>
              </a:solidFill>
            </a:endParaRPr>
          </a:p>
        </p:txBody>
      </p:sp>
      <p:sp>
        <p:nvSpPr>
          <p:cNvPr id="7" name="Foliennummernplatzhalter 6">
            <a:extLst>
              <a:ext uri="{FF2B5EF4-FFF2-40B4-BE49-F238E27FC236}">
                <a16:creationId xmlns:a16="http://schemas.microsoft.com/office/drawing/2014/main" xmlns="" id="{CA1D8DCF-A944-8841-A43F-19E163C42883}"/>
              </a:ext>
            </a:extLst>
          </p:cNvPr>
          <p:cNvSpPr>
            <a:spLocks noGrp="1"/>
          </p:cNvSpPr>
          <p:nvPr>
            <p:ph type="sldNum" sz="quarter" idx="12"/>
          </p:nvPr>
        </p:nvSpPr>
        <p:spPr/>
        <p:txBody>
          <a:bodyPr/>
          <a:lstStyle/>
          <a:p>
            <a:fld id="{140CB131-CF9C-4FCC-B1B5-5C6A9C74ECB9}" type="slidenum">
              <a:rPr lang="de-AT" smtClean="0">
                <a:solidFill>
                  <a:prstClr val="black">
                    <a:tint val="82000"/>
                  </a:prstClr>
                </a:solidFill>
              </a:rPr>
              <a:pPr/>
              <a:t>‹N°›</a:t>
            </a:fld>
            <a:endParaRPr lang="de-AT">
              <a:solidFill>
                <a:prstClr val="black">
                  <a:tint val="82000"/>
                </a:prstClr>
              </a:solidFill>
            </a:endParaRPr>
          </a:p>
        </p:txBody>
      </p:sp>
    </p:spTree>
    <p:extLst>
      <p:ext uri="{BB962C8B-B14F-4D97-AF65-F5344CB8AC3E}">
        <p14:creationId xmlns:p14="http://schemas.microsoft.com/office/powerpoint/2010/main" val="2911947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E260D616-9150-8F3E-6FBE-F751E77CDF87}"/>
              </a:ext>
            </a:extLst>
          </p:cNvPr>
          <p:cNvSpPr>
            <a:spLocks noGrp="1"/>
          </p:cNvSpPr>
          <p:nvPr>
            <p:ph type="title"/>
          </p:nvPr>
        </p:nvSpPr>
        <p:spPr/>
        <p:txBody>
          <a:bodyPr/>
          <a:lstStyle/>
          <a:p>
            <a:r>
              <a:rPr lang="fr-FR" smtClean="0"/>
              <a:t>Modifiez le style du titre</a:t>
            </a:r>
            <a:endParaRPr lang="de-AT"/>
          </a:p>
        </p:txBody>
      </p:sp>
      <p:sp>
        <p:nvSpPr>
          <p:cNvPr id="3" name="Inhaltsplatzhalter 2">
            <a:extLst>
              <a:ext uri="{FF2B5EF4-FFF2-40B4-BE49-F238E27FC236}">
                <a16:creationId xmlns:a16="http://schemas.microsoft.com/office/drawing/2014/main" xmlns="" id="{C735E4BF-FDCD-FFBB-4D0C-39E150D36AA4}"/>
              </a:ext>
            </a:extLst>
          </p:cNvPr>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AT"/>
          </a:p>
        </p:txBody>
      </p:sp>
      <p:sp>
        <p:nvSpPr>
          <p:cNvPr id="4" name="Datumsplatzhalter 3">
            <a:extLst>
              <a:ext uri="{FF2B5EF4-FFF2-40B4-BE49-F238E27FC236}">
                <a16:creationId xmlns:a16="http://schemas.microsoft.com/office/drawing/2014/main" xmlns="" id="{2000F0AA-E80D-5BC8-F4D2-94A672D584D7}"/>
              </a:ext>
            </a:extLst>
          </p:cNvPr>
          <p:cNvSpPr>
            <a:spLocks noGrp="1"/>
          </p:cNvSpPr>
          <p:nvPr>
            <p:ph type="dt" sz="half" idx="10"/>
          </p:nvPr>
        </p:nvSpPr>
        <p:spPr/>
        <p:txBody>
          <a:bodyPr/>
          <a:lstStyle/>
          <a:p>
            <a:fld id="{4D204A99-DD2E-46A5-9E4A-9E0EB615E918}" type="datetimeFigureOut">
              <a:rPr lang="de-AT" smtClean="0"/>
              <a:t>24.07.2025</a:t>
            </a:fld>
            <a:endParaRPr lang="de-AT"/>
          </a:p>
        </p:txBody>
      </p:sp>
      <p:sp>
        <p:nvSpPr>
          <p:cNvPr id="5" name="Fußzeilenplatzhalter 4">
            <a:extLst>
              <a:ext uri="{FF2B5EF4-FFF2-40B4-BE49-F238E27FC236}">
                <a16:creationId xmlns:a16="http://schemas.microsoft.com/office/drawing/2014/main" xmlns="" id="{286EE4DF-C324-0266-C67C-B1BB588CC0E4}"/>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xmlns="" id="{D7CEA5BF-39A4-41D5-13C7-118532E8FFD1}"/>
              </a:ext>
            </a:extLst>
          </p:cNvPr>
          <p:cNvSpPr>
            <a:spLocks noGrp="1"/>
          </p:cNvSpPr>
          <p:nvPr>
            <p:ph type="sldNum" sz="quarter" idx="12"/>
          </p:nvPr>
        </p:nvSpPr>
        <p:spPr/>
        <p:txBody>
          <a:bodyPr/>
          <a:lstStyle/>
          <a:p>
            <a:fld id="{4CDDCD3A-A287-4809-A4A9-44E456689E5A}" type="slidenum">
              <a:rPr lang="de-AT" smtClean="0"/>
              <a:t>‹N°›</a:t>
            </a:fld>
            <a:endParaRPr lang="de-AT"/>
          </a:p>
        </p:txBody>
      </p:sp>
    </p:spTree>
    <p:extLst>
      <p:ext uri="{BB962C8B-B14F-4D97-AF65-F5344CB8AC3E}">
        <p14:creationId xmlns:p14="http://schemas.microsoft.com/office/powerpoint/2010/main" val="18494219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184A3BA7-BA18-0F51-4DAF-D1497CDBFD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de-AT"/>
          </a:p>
        </p:txBody>
      </p:sp>
      <p:sp>
        <p:nvSpPr>
          <p:cNvPr id="3" name="Bildplatzhalter 2">
            <a:extLst>
              <a:ext uri="{FF2B5EF4-FFF2-40B4-BE49-F238E27FC236}">
                <a16:creationId xmlns:a16="http://schemas.microsoft.com/office/drawing/2014/main" xmlns="" id="{16ECA7BA-DD10-AFC4-8D02-F4D133AB510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de-AT"/>
          </a:p>
        </p:txBody>
      </p:sp>
      <p:sp>
        <p:nvSpPr>
          <p:cNvPr id="4" name="Textplatzhalter 3">
            <a:extLst>
              <a:ext uri="{FF2B5EF4-FFF2-40B4-BE49-F238E27FC236}">
                <a16:creationId xmlns:a16="http://schemas.microsoft.com/office/drawing/2014/main" xmlns="" id="{B3698240-5FE0-10F0-53FD-0573D22810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umsplatzhalter 4">
            <a:extLst>
              <a:ext uri="{FF2B5EF4-FFF2-40B4-BE49-F238E27FC236}">
                <a16:creationId xmlns:a16="http://schemas.microsoft.com/office/drawing/2014/main" xmlns="" id="{A12A8181-FA0D-9156-C490-17F7AA23EC97}"/>
              </a:ext>
            </a:extLst>
          </p:cNvPr>
          <p:cNvSpPr>
            <a:spLocks noGrp="1"/>
          </p:cNvSpPr>
          <p:nvPr>
            <p:ph type="dt" sz="half" idx="10"/>
          </p:nvPr>
        </p:nvSpPr>
        <p:spPr/>
        <p:txBody>
          <a:bodyPr/>
          <a:lstStyle/>
          <a:p>
            <a:fld id="{1EC53ECD-B825-4F55-A5A8-30C373CC45F4}" type="datetimeFigureOut">
              <a:rPr lang="de-AT" smtClean="0">
                <a:solidFill>
                  <a:prstClr val="black">
                    <a:tint val="82000"/>
                  </a:prstClr>
                </a:solidFill>
              </a:rPr>
              <a:pPr/>
              <a:t>24.07.2025</a:t>
            </a:fld>
            <a:endParaRPr lang="de-AT">
              <a:solidFill>
                <a:prstClr val="black">
                  <a:tint val="82000"/>
                </a:prstClr>
              </a:solidFill>
            </a:endParaRPr>
          </a:p>
        </p:txBody>
      </p:sp>
      <p:sp>
        <p:nvSpPr>
          <p:cNvPr id="6" name="Fußzeilenplatzhalter 5">
            <a:extLst>
              <a:ext uri="{FF2B5EF4-FFF2-40B4-BE49-F238E27FC236}">
                <a16:creationId xmlns:a16="http://schemas.microsoft.com/office/drawing/2014/main" xmlns="" id="{A5110D02-DCE2-C109-4266-50B278E856D1}"/>
              </a:ext>
            </a:extLst>
          </p:cNvPr>
          <p:cNvSpPr>
            <a:spLocks noGrp="1"/>
          </p:cNvSpPr>
          <p:nvPr>
            <p:ph type="ftr" sz="quarter" idx="11"/>
          </p:nvPr>
        </p:nvSpPr>
        <p:spPr/>
        <p:txBody>
          <a:bodyPr/>
          <a:lstStyle/>
          <a:p>
            <a:endParaRPr lang="de-AT">
              <a:solidFill>
                <a:prstClr val="black">
                  <a:tint val="82000"/>
                </a:prstClr>
              </a:solidFill>
            </a:endParaRPr>
          </a:p>
        </p:txBody>
      </p:sp>
      <p:sp>
        <p:nvSpPr>
          <p:cNvPr id="7" name="Foliennummernplatzhalter 6">
            <a:extLst>
              <a:ext uri="{FF2B5EF4-FFF2-40B4-BE49-F238E27FC236}">
                <a16:creationId xmlns:a16="http://schemas.microsoft.com/office/drawing/2014/main" xmlns="" id="{07407FA6-213F-4181-C407-69756CC3BE38}"/>
              </a:ext>
            </a:extLst>
          </p:cNvPr>
          <p:cNvSpPr>
            <a:spLocks noGrp="1"/>
          </p:cNvSpPr>
          <p:nvPr>
            <p:ph type="sldNum" sz="quarter" idx="12"/>
          </p:nvPr>
        </p:nvSpPr>
        <p:spPr/>
        <p:txBody>
          <a:bodyPr/>
          <a:lstStyle/>
          <a:p>
            <a:fld id="{140CB131-CF9C-4FCC-B1B5-5C6A9C74ECB9}" type="slidenum">
              <a:rPr lang="de-AT" smtClean="0">
                <a:solidFill>
                  <a:prstClr val="black">
                    <a:tint val="82000"/>
                  </a:prstClr>
                </a:solidFill>
              </a:rPr>
              <a:pPr/>
              <a:t>‹N°›</a:t>
            </a:fld>
            <a:endParaRPr lang="de-AT">
              <a:solidFill>
                <a:prstClr val="black">
                  <a:tint val="82000"/>
                </a:prstClr>
              </a:solidFill>
            </a:endParaRPr>
          </a:p>
        </p:txBody>
      </p:sp>
    </p:spTree>
    <p:extLst>
      <p:ext uri="{BB962C8B-B14F-4D97-AF65-F5344CB8AC3E}">
        <p14:creationId xmlns:p14="http://schemas.microsoft.com/office/powerpoint/2010/main" val="9209552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708C80B4-88A8-D41A-E1A5-3D09568BEC53}"/>
              </a:ext>
            </a:extLst>
          </p:cNvPr>
          <p:cNvSpPr>
            <a:spLocks noGrp="1"/>
          </p:cNvSpPr>
          <p:nvPr>
            <p:ph type="title"/>
          </p:nvPr>
        </p:nvSpPr>
        <p:spPr/>
        <p:txBody>
          <a:bodyPr/>
          <a:lstStyle/>
          <a:p>
            <a:r>
              <a:rPr lang="en-US"/>
              <a:t>Click to edit Master title style</a:t>
            </a:r>
            <a:endParaRPr lang="de-AT"/>
          </a:p>
        </p:txBody>
      </p:sp>
      <p:sp>
        <p:nvSpPr>
          <p:cNvPr id="3" name="Vertikaler Textplatzhalter 2">
            <a:extLst>
              <a:ext uri="{FF2B5EF4-FFF2-40B4-BE49-F238E27FC236}">
                <a16:creationId xmlns:a16="http://schemas.microsoft.com/office/drawing/2014/main" xmlns="" id="{81AE2D30-CBEF-B175-9654-D6378D2939B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4" name="Datumsplatzhalter 3">
            <a:extLst>
              <a:ext uri="{FF2B5EF4-FFF2-40B4-BE49-F238E27FC236}">
                <a16:creationId xmlns:a16="http://schemas.microsoft.com/office/drawing/2014/main" xmlns="" id="{02F9595D-7D32-96A4-9FC7-BED5253E992A}"/>
              </a:ext>
            </a:extLst>
          </p:cNvPr>
          <p:cNvSpPr>
            <a:spLocks noGrp="1"/>
          </p:cNvSpPr>
          <p:nvPr>
            <p:ph type="dt" sz="half" idx="10"/>
          </p:nvPr>
        </p:nvSpPr>
        <p:spPr/>
        <p:txBody>
          <a:bodyPr/>
          <a:lstStyle/>
          <a:p>
            <a:fld id="{1EC53ECD-B825-4F55-A5A8-30C373CC45F4}" type="datetimeFigureOut">
              <a:rPr lang="de-AT" smtClean="0">
                <a:solidFill>
                  <a:prstClr val="black">
                    <a:tint val="82000"/>
                  </a:prstClr>
                </a:solidFill>
              </a:rPr>
              <a:pPr/>
              <a:t>24.07.2025</a:t>
            </a:fld>
            <a:endParaRPr lang="de-AT">
              <a:solidFill>
                <a:prstClr val="black">
                  <a:tint val="82000"/>
                </a:prstClr>
              </a:solidFill>
            </a:endParaRPr>
          </a:p>
        </p:txBody>
      </p:sp>
      <p:sp>
        <p:nvSpPr>
          <p:cNvPr id="5" name="Fußzeilenplatzhalter 4">
            <a:extLst>
              <a:ext uri="{FF2B5EF4-FFF2-40B4-BE49-F238E27FC236}">
                <a16:creationId xmlns:a16="http://schemas.microsoft.com/office/drawing/2014/main" xmlns="" id="{4ACF1D47-2080-2166-B41E-9E50293A54B0}"/>
              </a:ext>
            </a:extLst>
          </p:cNvPr>
          <p:cNvSpPr>
            <a:spLocks noGrp="1"/>
          </p:cNvSpPr>
          <p:nvPr>
            <p:ph type="ftr" sz="quarter" idx="11"/>
          </p:nvPr>
        </p:nvSpPr>
        <p:spPr/>
        <p:txBody>
          <a:bodyPr/>
          <a:lstStyle/>
          <a:p>
            <a:endParaRPr lang="de-AT">
              <a:solidFill>
                <a:prstClr val="black">
                  <a:tint val="82000"/>
                </a:prstClr>
              </a:solidFill>
            </a:endParaRPr>
          </a:p>
        </p:txBody>
      </p:sp>
      <p:sp>
        <p:nvSpPr>
          <p:cNvPr id="6" name="Foliennummernplatzhalter 5">
            <a:extLst>
              <a:ext uri="{FF2B5EF4-FFF2-40B4-BE49-F238E27FC236}">
                <a16:creationId xmlns:a16="http://schemas.microsoft.com/office/drawing/2014/main" xmlns="" id="{858D858A-AA6F-9FF3-04CA-86F77EDA280A}"/>
              </a:ext>
            </a:extLst>
          </p:cNvPr>
          <p:cNvSpPr>
            <a:spLocks noGrp="1"/>
          </p:cNvSpPr>
          <p:nvPr>
            <p:ph type="sldNum" sz="quarter" idx="12"/>
          </p:nvPr>
        </p:nvSpPr>
        <p:spPr/>
        <p:txBody>
          <a:bodyPr/>
          <a:lstStyle/>
          <a:p>
            <a:fld id="{140CB131-CF9C-4FCC-B1B5-5C6A9C74ECB9}" type="slidenum">
              <a:rPr lang="de-AT" smtClean="0">
                <a:solidFill>
                  <a:prstClr val="black">
                    <a:tint val="82000"/>
                  </a:prstClr>
                </a:solidFill>
              </a:rPr>
              <a:pPr/>
              <a:t>‹N°›</a:t>
            </a:fld>
            <a:endParaRPr lang="de-AT">
              <a:solidFill>
                <a:prstClr val="black">
                  <a:tint val="82000"/>
                </a:prstClr>
              </a:solidFill>
            </a:endParaRPr>
          </a:p>
        </p:txBody>
      </p:sp>
    </p:spTree>
    <p:extLst>
      <p:ext uri="{BB962C8B-B14F-4D97-AF65-F5344CB8AC3E}">
        <p14:creationId xmlns:p14="http://schemas.microsoft.com/office/powerpoint/2010/main" val="16779036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xmlns="" id="{A1ECBF69-260B-0182-A9C2-8126E9DBED1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de-AT"/>
          </a:p>
        </p:txBody>
      </p:sp>
      <p:sp>
        <p:nvSpPr>
          <p:cNvPr id="3" name="Vertikaler Textplatzhalter 2">
            <a:extLst>
              <a:ext uri="{FF2B5EF4-FFF2-40B4-BE49-F238E27FC236}">
                <a16:creationId xmlns:a16="http://schemas.microsoft.com/office/drawing/2014/main" xmlns="" id="{CB52B609-0619-FAB1-CFFB-E8E0980B6AA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4" name="Datumsplatzhalter 3">
            <a:extLst>
              <a:ext uri="{FF2B5EF4-FFF2-40B4-BE49-F238E27FC236}">
                <a16:creationId xmlns:a16="http://schemas.microsoft.com/office/drawing/2014/main" xmlns="" id="{B4B69923-0D37-153A-14FE-18B512755625}"/>
              </a:ext>
            </a:extLst>
          </p:cNvPr>
          <p:cNvSpPr>
            <a:spLocks noGrp="1"/>
          </p:cNvSpPr>
          <p:nvPr>
            <p:ph type="dt" sz="half" idx="10"/>
          </p:nvPr>
        </p:nvSpPr>
        <p:spPr/>
        <p:txBody>
          <a:bodyPr/>
          <a:lstStyle/>
          <a:p>
            <a:fld id="{1EC53ECD-B825-4F55-A5A8-30C373CC45F4}" type="datetimeFigureOut">
              <a:rPr lang="de-AT" smtClean="0">
                <a:solidFill>
                  <a:prstClr val="black">
                    <a:tint val="82000"/>
                  </a:prstClr>
                </a:solidFill>
              </a:rPr>
              <a:pPr/>
              <a:t>24.07.2025</a:t>
            </a:fld>
            <a:endParaRPr lang="de-AT">
              <a:solidFill>
                <a:prstClr val="black">
                  <a:tint val="82000"/>
                </a:prstClr>
              </a:solidFill>
            </a:endParaRPr>
          </a:p>
        </p:txBody>
      </p:sp>
      <p:sp>
        <p:nvSpPr>
          <p:cNvPr id="5" name="Fußzeilenplatzhalter 4">
            <a:extLst>
              <a:ext uri="{FF2B5EF4-FFF2-40B4-BE49-F238E27FC236}">
                <a16:creationId xmlns:a16="http://schemas.microsoft.com/office/drawing/2014/main" xmlns="" id="{C97D0544-B15E-6DDB-B9AF-3C6A17A5BC70}"/>
              </a:ext>
            </a:extLst>
          </p:cNvPr>
          <p:cNvSpPr>
            <a:spLocks noGrp="1"/>
          </p:cNvSpPr>
          <p:nvPr>
            <p:ph type="ftr" sz="quarter" idx="11"/>
          </p:nvPr>
        </p:nvSpPr>
        <p:spPr/>
        <p:txBody>
          <a:bodyPr/>
          <a:lstStyle/>
          <a:p>
            <a:endParaRPr lang="de-AT">
              <a:solidFill>
                <a:prstClr val="black">
                  <a:tint val="82000"/>
                </a:prstClr>
              </a:solidFill>
            </a:endParaRPr>
          </a:p>
        </p:txBody>
      </p:sp>
      <p:sp>
        <p:nvSpPr>
          <p:cNvPr id="6" name="Foliennummernplatzhalter 5">
            <a:extLst>
              <a:ext uri="{FF2B5EF4-FFF2-40B4-BE49-F238E27FC236}">
                <a16:creationId xmlns:a16="http://schemas.microsoft.com/office/drawing/2014/main" xmlns="" id="{791B45F0-11CD-429C-A3C3-4ADCD24F26D3}"/>
              </a:ext>
            </a:extLst>
          </p:cNvPr>
          <p:cNvSpPr>
            <a:spLocks noGrp="1"/>
          </p:cNvSpPr>
          <p:nvPr>
            <p:ph type="sldNum" sz="quarter" idx="12"/>
          </p:nvPr>
        </p:nvSpPr>
        <p:spPr/>
        <p:txBody>
          <a:bodyPr/>
          <a:lstStyle/>
          <a:p>
            <a:fld id="{140CB131-CF9C-4FCC-B1B5-5C6A9C74ECB9}" type="slidenum">
              <a:rPr lang="de-AT" smtClean="0">
                <a:solidFill>
                  <a:prstClr val="black">
                    <a:tint val="82000"/>
                  </a:prstClr>
                </a:solidFill>
              </a:rPr>
              <a:pPr/>
              <a:t>‹N°›</a:t>
            </a:fld>
            <a:endParaRPr lang="de-AT">
              <a:solidFill>
                <a:prstClr val="black">
                  <a:tint val="82000"/>
                </a:prstClr>
              </a:solidFill>
            </a:endParaRPr>
          </a:p>
        </p:txBody>
      </p:sp>
    </p:spTree>
    <p:extLst>
      <p:ext uri="{BB962C8B-B14F-4D97-AF65-F5344CB8AC3E}">
        <p14:creationId xmlns:p14="http://schemas.microsoft.com/office/powerpoint/2010/main" val="3222543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50E6B60A-FD3E-1765-D5CB-105BC4E49238}"/>
              </a:ext>
            </a:extLst>
          </p:cNvPr>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de-AT"/>
          </a:p>
        </p:txBody>
      </p:sp>
      <p:sp>
        <p:nvSpPr>
          <p:cNvPr id="3" name="Textplatzhalter 2">
            <a:extLst>
              <a:ext uri="{FF2B5EF4-FFF2-40B4-BE49-F238E27FC236}">
                <a16:creationId xmlns:a16="http://schemas.microsoft.com/office/drawing/2014/main" xmlns="" id="{80A6BAD0-EB56-D041-CB89-C903B52D4C6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r-FR" smtClean="0"/>
              <a:t>Modifiez les styles du texte du masque</a:t>
            </a:r>
          </a:p>
        </p:txBody>
      </p:sp>
      <p:sp>
        <p:nvSpPr>
          <p:cNvPr id="4" name="Datumsplatzhalter 3">
            <a:extLst>
              <a:ext uri="{FF2B5EF4-FFF2-40B4-BE49-F238E27FC236}">
                <a16:creationId xmlns:a16="http://schemas.microsoft.com/office/drawing/2014/main" xmlns="" id="{78699A2D-7445-8118-C132-359093F7ED16}"/>
              </a:ext>
            </a:extLst>
          </p:cNvPr>
          <p:cNvSpPr>
            <a:spLocks noGrp="1"/>
          </p:cNvSpPr>
          <p:nvPr>
            <p:ph type="dt" sz="half" idx="10"/>
          </p:nvPr>
        </p:nvSpPr>
        <p:spPr/>
        <p:txBody>
          <a:bodyPr/>
          <a:lstStyle/>
          <a:p>
            <a:fld id="{4D204A99-DD2E-46A5-9E4A-9E0EB615E918}" type="datetimeFigureOut">
              <a:rPr lang="de-AT" smtClean="0"/>
              <a:t>24.07.2025</a:t>
            </a:fld>
            <a:endParaRPr lang="de-AT"/>
          </a:p>
        </p:txBody>
      </p:sp>
      <p:sp>
        <p:nvSpPr>
          <p:cNvPr id="5" name="Fußzeilenplatzhalter 4">
            <a:extLst>
              <a:ext uri="{FF2B5EF4-FFF2-40B4-BE49-F238E27FC236}">
                <a16:creationId xmlns:a16="http://schemas.microsoft.com/office/drawing/2014/main" xmlns="" id="{7066CC21-4A10-2E5E-1811-1B1A5CA36D0D}"/>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xmlns="" id="{2FEC5CDB-E094-3658-9593-29EFB7C03FFF}"/>
              </a:ext>
            </a:extLst>
          </p:cNvPr>
          <p:cNvSpPr>
            <a:spLocks noGrp="1"/>
          </p:cNvSpPr>
          <p:nvPr>
            <p:ph type="sldNum" sz="quarter" idx="12"/>
          </p:nvPr>
        </p:nvSpPr>
        <p:spPr/>
        <p:txBody>
          <a:bodyPr/>
          <a:lstStyle/>
          <a:p>
            <a:fld id="{4CDDCD3A-A287-4809-A4A9-44E456689E5A}" type="slidenum">
              <a:rPr lang="de-AT" smtClean="0"/>
              <a:t>‹N°›</a:t>
            </a:fld>
            <a:endParaRPr lang="de-AT"/>
          </a:p>
        </p:txBody>
      </p:sp>
    </p:spTree>
    <p:extLst>
      <p:ext uri="{BB962C8B-B14F-4D97-AF65-F5344CB8AC3E}">
        <p14:creationId xmlns:p14="http://schemas.microsoft.com/office/powerpoint/2010/main" val="3581261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858E70FB-4890-3F05-1356-B62F6837A189}"/>
              </a:ext>
            </a:extLst>
          </p:cNvPr>
          <p:cNvSpPr>
            <a:spLocks noGrp="1"/>
          </p:cNvSpPr>
          <p:nvPr>
            <p:ph type="title"/>
          </p:nvPr>
        </p:nvSpPr>
        <p:spPr/>
        <p:txBody>
          <a:bodyPr/>
          <a:lstStyle/>
          <a:p>
            <a:r>
              <a:rPr lang="fr-FR" smtClean="0"/>
              <a:t>Modifiez le style du titre</a:t>
            </a:r>
            <a:endParaRPr lang="de-AT"/>
          </a:p>
        </p:txBody>
      </p:sp>
      <p:sp>
        <p:nvSpPr>
          <p:cNvPr id="3" name="Inhaltsplatzhalter 2">
            <a:extLst>
              <a:ext uri="{FF2B5EF4-FFF2-40B4-BE49-F238E27FC236}">
                <a16:creationId xmlns:a16="http://schemas.microsoft.com/office/drawing/2014/main" xmlns="" id="{A0FCA0F9-2597-1F3F-4FD3-CB739AFC322A}"/>
              </a:ext>
            </a:extLst>
          </p:cNvPr>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AT"/>
          </a:p>
        </p:txBody>
      </p:sp>
      <p:sp>
        <p:nvSpPr>
          <p:cNvPr id="4" name="Inhaltsplatzhalter 3">
            <a:extLst>
              <a:ext uri="{FF2B5EF4-FFF2-40B4-BE49-F238E27FC236}">
                <a16:creationId xmlns:a16="http://schemas.microsoft.com/office/drawing/2014/main" xmlns="" id="{F4F59239-63FB-AAF0-E4BC-EEF28F509318}"/>
              </a:ext>
            </a:extLst>
          </p:cNvPr>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AT"/>
          </a:p>
        </p:txBody>
      </p:sp>
      <p:sp>
        <p:nvSpPr>
          <p:cNvPr id="5" name="Datumsplatzhalter 4">
            <a:extLst>
              <a:ext uri="{FF2B5EF4-FFF2-40B4-BE49-F238E27FC236}">
                <a16:creationId xmlns:a16="http://schemas.microsoft.com/office/drawing/2014/main" xmlns="" id="{D1FCB0CA-F508-F112-C731-2E64CA7CAA78}"/>
              </a:ext>
            </a:extLst>
          </p:cNvPr>
          <p:cNvSpPr>
            <a:spLocks noGrp="1"/>
          </p:cNvSpPr>
          <p:nvPr>
            <p:ph type="dt" sz="half" idx="10"/>
          </p:nvPr>
        </p:nvSpPr>
        <p:spPr/>
        <p:txBody>
          <a:bodyPr/>
          <a:lstStyle/>
          <a:p>
            <a:fld id="{4D204A99-DD2E-46A5-9E4A-9E0EB615E918}" type="datetimeFigureOut">
              <a:rPr lang="de-AT" smtClean="0"/>
              <a:t>24.07.2025</a:t>
            </a:fld>
            <a:endParaRPr lang="de-AT"/>
          </a:p>
        </p:txBody>
      </p:sp>
      <p:sp>
        <p:nvSpPr>
          <p:cNvPr id="6" name="Fußzeilenplatzhalter 5">
            <a:extLst>
              <a:ext uri="{FF2B5EF4-FFF2-40B4-BE49-F238E27FC236}">
                <a16:creationId xmlns:a16="http://schemas.microsoft.com/office/drawing/2014/main" xmlns="" id="{7E9BDECA-3B42-33FA-D220-2C4ED1255282}"/>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xmlns="" id="{C2322373-01F2-6BD5-ADBB-850485D323CF}"/>
              </a:ext>
            </a:extLst>
          </p:cNvPr>
          <p:cNvSpPr>
            <a:spLocks noGrp="1"/>
          </p:cNvSpPr>
          <p:nvPr>
            <p:ph type="sldNum" sz="quarter" idx="12"/>
          </p:nvPr>
        </p:nvSpPr>
        <p:spPr/>
        <p:txBody>
          <a:bodyPr/>
          <a:lstStyle/>
          <a:p>
            <a:fld id="{4CDDCD3A-A287-4809-A4A9-44E456689E5A}" type="slidenum">
              <a:rPr lang="de-AT" smtClean="0"/>
              <a:t>‹N°›</a:t>
            </a:fld>
            <a:endParaRPr lang="de-AT"/>
          </a:p>
        </p:txBody>
      </p:sp>
    </p:spTree>
    <p:extLst>
      <p:ext uri="{BB962C8B-B14F-4D97-AF65-F5344CB8AC3E}">
        <p14:creationId xmlns:p14="http://schemas.microsoft.com/office/powerpoint/2010/main" val="3077656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A2743586-6B9B-D0FE-9F5A-4611D157C260}"/>
              </a:ext>
            </a:extLst>
          </p:cNvPr>
          <p:cNvSpPr>
            <a:spLocks noGrp="1"/>
          </p:cNvSpPr>
          <p:nvPr>
            <p:ph type="title"/>
          </p:nvPr>
        </p:nvSpPr>
        <p:spPr>
          <a:xfrm>
            <a:off x="839788" y="365125"/>
            <a:ext cx="10515600" cy="1325563"/>
          </a:xfrm>
        </p:spPr>
        <p:txBody>
          <a:bodyPr/>
          <a:lstStyle/>
          <a:p>
            <a:r>
              <a:rPr lang="fr-FR" smtClean="0"/>
              <a:t>Modifiez le style du titre</a:t>
            </a:r>
            <a:endParaRPr lang="de-AT"/>
          </a:p>
        </p:txBody>
      </p:sp>
      <p:sp>
        <p:nvSpPr>
          <p:cNvPr id="3" name="Textplatzhalter 2">
            <a:extLst>
              <a:ext uri="{FF2B5EF4-FFF2-40B4-BE49-F238E27FC236}">
                <a16:creationId xmlns:a16="http://schemas.microsoft.com/office/drawing/2014/main" xmlns="" id="{D92BB6AC-10BB-66CD-8FA4-4FE25860E63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Inhaltsplatzhalter 3">
            <a:extLst>
              <a:ext uri="{FF2B5EF4-FFF2-40B4-BE49-F238E27FC236}">
                <a16:creationId xmlns:a16="http://schemas.microsoft.com/office/drawing/2014/main" xmlns="" id="{C3226624-5BB7-475D-D61F-4A398C5E0D22}"/>
              </a:ext>
            </a:extLst>
          </p:cNvPr>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AT"/>
          </a:p>
        </p:txBody>
      </p:sp>
      <p:sp>
        <p:nvSpPr>
          <p:cNvPr id="5" name="Textplatzhalter 4">
            <a:extLst>
              <a:ext uri="{FF2B5EF4-FFF2-40B4-BE49-F238E27FC236}">
                <a16:creationId xmlns:a16="http://schemas.microsoft.com/office/drawing/2014/main" xmlns="" id="{4A3C304F-B265-FF1D-E93E-E546B1B5325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Inhaltsplatzhalter 5">
            <a:extLst>
              <a:ext uri="{FF2B5EF4-FFF2-40B4-BE49-F238E27FC236}">
                <a16:creationId xmlns:a16="http://schemas.microsoft.com/office/drawing/2014/main" xmlns="" id="{F790861B-D46E-0A07-8D8A-74C11A5C3135}"/>
              </a:ext>
            </a:extLst>
          </p:cNvPr>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AT"/>
          </a:p>
        </p:txBody>
      </p:sp>
      <p:sp>
        <p:nvSpPr>
          <p:cNvPr id="7" name="Datumsplatzhalter 6">
            <a:extLst>
              <a:ext uri="{FF2B5EF4-FFF2-40B4-BE49-F238E27FC236}">
                <a16:creationId xmlns:a16="http://schemas.microsoft.com/office/drawing/2014/main" xmlns="" id="{A8319FD1-8EB5-7386-112B-2FC3DE28ED45}"/>
              </a:ext>
            </a:extLst>
          </p:cNvPr>
          <p:cNvSpPr>
            <a:spLocks noGrp="1"/>
          </p:cNvSpPr>
          <p:nvPr>
            <p:ph type="dt" sz="half" idx="10"/>
          </p:nvPr>
        </p:nvSpPr>
        <p:spPr/>
        <p:txBody>
          <a:bodyPr/>
          <a:lstStyle/>
          <a:p>
            <a:fld id="{4D204A99-DD2E-46A5-9E4A-9E0EB615E918}" type="datetimeFigureOut">
              <a:rPr lang="de-AT" smtClean="0"/>
              <a:t>24.07.2025</a:t>
            </a:fld>
            <a:endParaRPr lang="de-AT"/>
          </a:p>
        </p:txBody>
      </p:sp>
      <p:sp>
        <p:nvSpPr>
          <p:cNvPr id="8" name="Fußzeilenplatzhalter 7">
            <a:extLst>
              <a:ext uri="{FF2B5EF4-FFF2-40B4-BE49-F238E27FC236}">
                <a16:creationId xmlns:a16="http://schemas.microsoft.com/office/drawing/2014/main" xmlns="" id="{D738F37E-8227-C5BA-017F-012F8B047AD4}"/>
              </a:ext>
            </a:extLst>
          </p:cNvPr>
          <p:cNvSpPr>
            <a:spLocks noGrp="1"/>
          </p:cNvSpPr>
          <p:nvPr>
            <p:ph type="ftr" sz="quarter" idx="11"/>
          </p:nvPr>
        </p:nvSpPr>
        <p:spPr/>
        <p:txBody>
          <a:bodyPr/>
          <a:lstStyle/>
          <a:p>
            <a:endParaRPr lang="de-AT"/>
          </a:p>
        </p:txBody>
      </p:sp>
      <p:sp>
        <p:nvSpPr>
          <p:cNvPr id="9" name="Foliennummernplatzhalter 8">
            <a:extLst>
              <a:ext uri="{FF2B5EF4-FFF2-40B4-BE49-F238E27FC236}">
                <a16:creationId xmlns:a16="http://schemas.microsoft.com/office/drawing/2014/main" xmlns="" id="{8A09802C-D5EA-2E6E-1A09-CC414C3B971C}"/>
              </a:ext>
            </a:extLst>
          </p:cNvPr>
          <p:cNvSpPr>
            <a:spLocks noGrp="1"/>
          </p:cNvSpPr>
          <p:nvPr>
            <p:ph type="sldNum" sz="quarter" idx="12"/>
          </p:nvPr>
        </p:nvSpPr>
        <p:spPr/>
        <p:txBody>
          <a:bodyPr/>
          <a:lstStyle/>
          <a:p>
            <a:fld id="{4CDDCD3A-A287-4809-A4A9-44E456689E5A}" type="slidenum">
              <a:rPr lang="de-AT" smtClean="0"/>
              <a:t>‹N°›</a:t>
            </a:fld>
            <a:endParaRPr lang="de-AT"/>
          </a:p>
        </p:txBody>
      </p:sp>
    </p:spTree>
    <p:extLst>
      <p:ext uri="{BB962C8B-B14F-4D97-AF65-F5344CB8AC3E}">
        <p14:creationId xmlns:p14="http://schemas.microsoft.com/office/powerpoint/2010/main" val="1947531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A8DA458B-16E3-B6D6-6430-3033C0EF15D8}"/>
              </a:ext>
            </a:extLst>
          </p:cNvPr>
          <p:cNvSpPr>
            <a:spLocks noGrp="1"/>
          </p:cNvSpPr>
          <p:nvPr>
            <p:ph type="title"/>
          </p:nvPr>
        </p:nvSpPr>
        <p:spPr/>
        <p:txBody>
          <a:bodyPr/>
          <a:lstStyle/>
          <a:p>
            <a:r>
              <a:rPr lang="fr-FR" smtClean="0"/>
              <a:t>Modifiez le style du titre</a:t>
            </a:r>
            <a:endParaRPr lang="de-AT"/>
          </a:p>
        </p:txBody>
      </p:sp>
      <p:sp>
        <p:nvSpPr>
          <p:cNvPr id="3" name="Datumsplatzhalter 2">
            <a:extLst>
              <a:ext uri="{FF2B5EF4-FFF2-40B4-BE49-F238E27FC236}">
                <a16:creationId xmlns:a16="http://schemas.microsoft.com/office/drawing/2014/main" xmlns="" id="{A013D3E3-66AA-1102-13EE-F026ED13ECFE}"/>
              </a:ext>
            </a:extLst>
          </p:cNvPr>
          <p:cNvSpPr>
            <a:spLocks noGrp="1"/>
          </p:cNvSpPr>
          <p:nvPr>
            <p:ph type="dt" sz="half" idx="10"/>
          </p:nvPr>
        </p:nvSpPr>
        <p:spPr/>
        <p:txBody>
          <a:bodyPr/>
          <a:lstStyle/>
          <a:p>
            <a:fld id="{4D204A99-DD2E-46A5-9E4A-9E0EB615E918}" type="datetimeFigureOut">
              <a:rPr lang="de-AT" smtClean="0"/>
              <a:t>24.07.2025</a:t>
            </a:fld>
            <a:endParaRPr lang="de-AT"/>
          </a:p>
        </p:txBody>
      </p:sp>
      <p:sp>
        <p:nvSpPr>
          <p:cNvPr id="4" name="Fußzeilenplatzhalter 3">
            <a:extLst>
              <a:ext uri="{FF2B5EF4-FFF2-40B4-BE49-F238E27FC236}">
                <a16:creationId xmlns:a16="http://schemas.microsoft.com/office/drawing/2014/main" xmlns="" id="{7F7220D3-1B70-85EC-1B61-C2FA50009403}"/>
              </a:ext>
            </a:extLst>
          </p:cNvPr>
          <p:cNvSpPr>
            <a:spLocks noGrp="1"/>
          </p:cNvSpPr>
          <p:nvPr>
            <p:ph type="ftr" sz="quarter" idx="11"/>
          </p:nvPr>
        </p:nvSpPr>
        <p:spPr/>
        <p:txBody>
          <a:bodyPr/>
          <a:lstStyle/>
          <a:p>
            <a:endParaRPr lang="de-AT"/>
          </a:p>
        </p:txBody>
      </p:sp>
      <p:sp>
        <p:nvSpPr>
          <p:cNvPr id="5" name="Foliennummernplatzhalter 4">
            <a:extLst>
              <a:ext uri="{FF2B5EF4-FFF2-40B4-BE49-F238E27FC236}">
                <a16:creationId xmlns:a16="http://schemas.microsoft.com/office/drawing/2014/main" xmlns="" id="{EDB5F4C2-0D9C-0052-6D88-CB9B63790C3F}"/>
              </a:ext>
            </a:extLst>
          </p:cNvPr>
          <p:cNvSpPr>
            <a:spLocks noGrp="1"/>
          </p:cNvSpPr>
          <p:nvPr>
            <p:ph type="sldNum" sz="quarter" idx="12"/>
          </p:nvPr>
        </p:nvSpPr>
        <p:spPr/>
        <p:txBody>
          <a:bodyPr/>
          <a:lstStyle/>
          <a:p>
            <a:fld id="{4CDDCD3A-A287-4809-A4A9-44E456689E5A}" type="slidenum">
              <a:rPr lang="de-AT" smtClean="0"/>
              <a:t>‹N°›</a:t>
            </a:fld>
            <a:endParaRPr lang="de-AT"/>
          </a:p>
        </p:txBody>
      </p:sp>
    </p:spTree>
    <p:extLst>
      <p:ext uri="{BB962C8B-B14F-4D97-AF65-F5344CB8AC3E}">
        <p14:creationId xmlns:p14="http://schemas.microsoft.com/office/powerpoint/2010/main" val="1612562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xmlns="" id="{D82213A4-E48F-6AEA-05B4-E0C148224B3C}"/>
              </a:ext>
            </a:extLst>
          </p:cNvPr>
          <p:cNvSpPr>
            <a:spLocks noGrp="1"/>
          </p:cNvSpPr>
          <p:nvPr>
            <p:ph type="dt" sz="half" idx="10"/>
          </p:nvPr>
        </p:nvSpPr>
        <p:spPr/>
        <p:txBody>
          <a:bodyPr/>
          <a:lstStyle/>
          <a:p>
            <a:fld id="{4D204A99-DD2E-46A5-9E4A-9E0EB615E918}" type="datetimeFigureOut">
              <a:rPr lang="de-AT" smtClean="0"/>
              <a:t>24.07.2025</a:t>
            </a:fld>
            <a:endParaRPr lang="de-AT"/>
          </a:p>
        </p:txBody>
      </p:sp>
      <p:sp>
        <p:nvSpPr>
          <p:cNvPr id="3" name="Fußzeilenplatzhalter 2">
            <a:extLst>
              <a:ext uri="{FF2B5EF4-FFF2-40B4-BE49-F238E27FC236}">
                <a16:creationId xmlns:a16="http://schemas.microsoft.com/office/drawing/2014/main" xmlns="" id="{79DF17E6-A957-2DC1-05DF-BCE937F23D91}"/>
              </a:ext>
            </a:extLst>
          </p:cNvPr>
          <p:cNvSpPr>
            <a:spLocks noGrp="1"/>
          </p:cNvSpPr>
          <p:nvPr>
            <p:ph type="ftr" sz="quarter" idx="11"/>
          </p:nvPr>
        </p:nvSpPr>
        <p:spPr/>
        <p:txBody>
          <a:bodyPr/>
          <a:lstStyle/>
          <a:p>
            <a:endParaRPr lang="de-AT"/>
          </a:p>
        </p:txBody>
      </p:sp>
      <p:sp>
        <p:nvSpPr>
          <p:cNvPr id="4" name="Foliennummernplatzhalter 3">
            <a:extLst>
              <a:ext uri="{FF2B5EF4-FFF2-40B4-BE49-F238E27FC236}">
                <a16:creationId xmlns:a16="http://schemas.microsoft.com/office/drawing/2014/main" xmlns="" id="{41AFAD21-3D79-CCC2-6406-21755C3FAFB0}"/>
              </a:ext>
            </a:extLst>
          </p:cNvPr>
          <p:cNvSpPr>
            <a:spLocks noGrp="1"/>
          </p:cNvSpPr>
          <p:nvPr>
            <p:ph type="sldNum" sz="quarter" idx="12"/>
          </p:nvPr>
        </p:nvSpPr>
        <p:spPr/>
        <p:txBody>
          <a:bodyPr/>
          <a:lstStyle/>
          <a:p>
            <a:fld id="{4CDDCD3A-A287-4809-A4A9-44E456689E5A}" type="slidenum">
              <a:rPr lang="de-AT" smtClean="0"/>
              <a:t>‹N°›</a:t>
            </a:fld>
            <a:endParaRPr lang="de-AT"/>
          </a:p>
        </p:txBody>
      </p:sp>
    </p:spTree>
    <p:extLst>
      <p:ext uri="{BB962C8B-B14F-4D97-AF65-F5344CB8AC3E}">
        <p14:creationId xmlns:p14="http://schemas.microsoft.com/office/powerpoint/2010/main" val="2800477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C0008D36-B9E6-4456-E5DD-6BF010FCF58F}"/>
              </a:ext>
            </a:extLst>
          </p:cNvPr>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de-AT"/>
          </a:p>
        </p:txBody>
      </p:sp>
      <p:sp>
        <p:nvSpPr>
          <p:cNvPr id="3" name="Inhaltsplatzhalter 2">
            <a:extLst>
              <a:ext uri="{FF2B5EF4-FFF2-40B4-BE49-F238E27FC236}">
                <a16:creationId xmlns:a16="http://schemas.microsoft.com/office/drawing/2014/main" xmlns="" id="{B305C757-69C7-7392-4934-5005B43B398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AT"/>
          </a:p>
        </p:txBody>
      </p:sp>
      <p:sp>
        <p:nvSpPr>
          <p:cNvPr id="4" name="Textplatzhalter 3">
            <a:extLst>
              <a:ext uri="{FF2B5EF4-FFF2-40B4-BE49-F238E27FC236}">
                <a16:creationId xmlns:a16="http://schemas.microsoft.com/office/drawing/2014/main" xmlns="" id="{9AF06286-9402-7133-2C42-E072EABF2C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umsplatzhalter 4">
            <a:extLst>
              <a:ext uri="{FF2B5EF4-FFF2-40B4-BE49-F238E27FC236}">
                <a16:creationId xmlns:a16="http://schemas.microsoft.com/office/drawing/2014/main" xmlns="" id="{4386FCC9-2D9B-0132-AE91-07809B3194E9}"/>
              </a:ext>
            </a:extLst>
          </p:cNvPr>
          <p:cNvSpPr>
            <a:spLocks noGrp="1"/>
          </p:cNvSpPr>
          <p:nvPr>
            <p:ph type="dt" sz="half" idx="10"/>
          </p:nvPr>
        </p:nvSpPr>
        <p:spPr/>
        <p:txBody>
          <a:bodyPr/>
          <a:lstStyle/>
          <a:p>
            <a:fld id="{4D204A99-DD2E-46A5-9E4A-9E0EB615E918}" type="datetimeFigureOut">
              <a:rPr lang="de-AT" smtClean="0"/>
              <a:t>24.07.2025</a:t>
            </a:fld>
            <a:endParaRPr lang="de-AT"/>
          </a:p>
        </p:txBody>
      </p:sp>
      <p:sp>
        <p:nvSpPr>
          <p:cNvPr id="6" name="Fußzeilenplatzhalter 5">
            <a:extLst>
              <a:ext uri="{FF2B5EF4-FFF2-40B4-BE49-F238E27FC236}">
                <a16:creationId xmlns:a16="http://schemas.microsoft.com/office/drawing/2014/main" xmlns="" id="{9B963375-1424-5BE9-5D5A-10BC80F4F896}"/>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xmlns="" id="{1F5CEDF7-0B6B-15B2-A4AC-D04D5E1BF626}"/>
              </a:ext>
            </a:extLst>
          </p:cNvPr>
          <p:cNvSpPr>
            <a:spLocks noGrp="1"/>
          </p:cNvSpPr>
          <p:nvPr>
            <p:ph type="sldNum" sz="quarter" idx="12"/>
          </p:nvPr>
        </p:nvSpPr>
        <p:spPr/>
        <p:txBody>
          <a:bodyPr/>
          <a:lstStyle/>
          <a:p>
            <a:fld id="{4CDDCD3A-A287-4809-A4A9-44E456689E5A}" type="slidenum">
              <a:rPr lang="de-AT" smtClean="0"/>
              <a:t>‹N°›</a:t>
            </a:fld>
            <a:endParaRPr lang="de-AT"/>
          </a:p>
        </p:txBody>
      </p:sp>
    </p:spTree>
    <p:extLst>
      <p:ext uri="{BB962C8B-B14F-4D97-AF65-F5344CB8AC3E}">
        <p14:creationId xmlns:p14="http://schemas.microsoft.com/office/powerpoint/2010/main" val="8527909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39C65153-8FE7-02C5-27E0-3FD10EB785F3}"/>
              </a:ext>
            </a:extLst>
          </p:cNvPr>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de-AT"/>
          </a:p>
        </p:txBody>
      </p:sp>
      <p:sp>
        <p:nvSpPr>
          <p:cNvPr id="3" name="Bildplatzhalter 2">
            <a:extLst>
              <a:ext uri="{FF2B5EF4-FFF2-40B4-BE49-F238E27FC236}">
                <a16:creationId xmlns:a16="http://schemas.microsoft.com/office/drawing/2014/main" xmlns="" id="{693D537C-6AC4-B5BE-49EC-FDA8A55E29A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de-AT"/>
          </a:p>
        </p:txBody>
      </p:sp>
      <p:sp>
        <p:nvSpPr>
          <p:cNvPr id="4" name="Textplatzhalter 3">
            <a:extLst>
              <a:ext uri="{FF2B5EF4-FFF2-40B4-BE49-F238E27FC236}">
                <a16:creationId xmlns:a16="http://schemas.microsoft.com/office/drawing/2014/main" xmlns="" id="{8AB3DB66-5F86-204B-5FDC-920A3B6759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umsplatzhalter 4">
            <a:extLst>
              <a:ext uri="{FF2B5EF4-FFF2-40B4-BE49-F238E27FC236}">
                <a16:creationId xmlns:a16="http://schemas.microsoft.com/office/drawing/2014/main" xmlns="" id="{4F38B14E-FA25-0A84-3CD5-4796AEE040A4}"/>
              </a:ext>
            </a:extLst>
          </p:cNvPr>
          <p:cNvSpPr>
            <a:spLocks noGrp="1"/>
          </p:cNvSpPr>
          <p:nvPr>
            <p:ph type="dt" sz="half" idx="10"/>
          </p:nvPr>
        </p:nvSpPr>
        <p:spPr/>
        <p:txBody>
          <a:bodyPr/>
          <a:lstStyle/>
          <a:p>
            <a:fld id="{4D204A99-DD2E-46A5-9E4A-9E0EB615E918}" type="datetimeFigureOut">
              <a:rPr lang="de-AT" smtClean="0"/>
              <a:t>24.07.2025</a:t>
            </a:fld>
            <a:endParaRPr lang="de-AT"/>
          </a:p>
        </p:txBody>
      </p:sp>
      <p:sp>
        <p:nvSpPr>
          <p:cNvPr id="6" name="Fußzeilenplatzhalter 5">
            <a:extLst>
              <a:ext uri="{FF2B5EF4-FFF2-40B4-BE49-F238E27FC236}">
                <a16:creationId xmlns:a16="http://schemas.microsoft.com/office/drawing/2014/main" xmlns="" id="{3DD2ED25-6293-3332-54CF-F1C99A76D834}"/>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xmlns="" id="{230BD201-E90E-75BE-7C53-6212036108DC}"/>
              </a:ext>
            </a:extLst>
          </p:cNvPr>
          <p:cNvSpPr>
            <a:spLocks noGrp="1"/>
          </p:cNvSpPr>
          <p:nvPr>
            <p:ph type="sldNum" sz="quarter" idx="12"/>
          </p:nvPr>
        </p:nvSpPr>
        <p:spPr/>
        <p:txBody>
          <a:bodyPr/>
          <a:lstStyle/>
          <a:p>
            <a:fld id="{4CDDCD3A-A287-4809-A4A9-44E456689E5A}" type="slidenum">
              <a:rPr lang="de-AT" smtClean="0"/>
              <a:t>‹N°›</a:t>
            </a:fld>
            <a:endParaRPr lang="de-AT"/>
          </a:p>
        </p:txBody>
      </p:sp>
    </p:spTree>
    <p:extLst>
      <p:ext uri="{BB962C8B-B14F-4D97-AF65-F5344CB8AC3E}">
        <p14:creationId xmlns:p14="http://schemas.microsoft.com/office/powerpoint/2010/main" val="38553606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xmlns="" id="{7E34011B-B6C4-D1B4-5659-189E50B414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de-AT"/>
          </a:p>
        </p:txBody>
      </p:sp>
      <p:sp>
        <p:nvSpPr>
          <p:cNvPr id="3" name="Textplatzhalter 2">
            <a:extLst>
              <a:ext uri="{FF2B5EF4-FFF2-40B4-BE49-F238E27FC236}">
                <a16:creationId xmlns:a16="http://schemas.microsoft.com/office/drawing/2014/main" xmlns="" id="{05CF3D06-EB14-E216-1F24-D0D50B3094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xmlns="" id="{E44C714D-AD6B-3B71-F291-0AF0F2D9FF4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D204A99-DD2E-46A5-9E4A-9E0EB615E918}" type="datetimeFigureOut">
              <a:rPr lang="de-AT" smtClean="0"/>
              <a:t>24.07.2025</a:t>
            </a:fld>
            <a:endParaRPr lang="de-AT"/>
          </a:p>
        </p:txBody>
      </p:sp>
      <p:sp>
        <p:nvSpPr>
          <p:cNvPr id="5" name="Fußzeilenplatzhalter 4">
            <a:extLst>
              <a:ext uri="{FF2B5EF4-FFF2-40B4-BE49-F238E27FC236}">
                <a16:creationId xmlns:a16="http://schemas.microsoft.com/office/drawing/2014/main" xmlns="" id="{EC7138C1-F3F4-8177-60B1-35B748E9399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e-AT"/>
          </a:p>
        </p:txBody>
      </p:sp>
      <p:sp>
        <p:nvSpPr>
          <p:cNvPr id="6" name="Foliennummernplatzhalter 5">
            <a:extLst>
              <a:ext uri="{FF2B5EF4-FFF2-40B4-BE49-F238E27FC236}">
                <a16:creationId xmlns:a16="http://schemas.microsoft.com/office/drawing/2014/main" xmlns="" id="{E6AAEEA4-E31B-39A7-94EA-C19E72BAB1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CDDCD3A-A287-4809-A4A9-44E456689E5A}" type="slidenum">
              <a:rPr lang="de-AT" smtClean="0"/>
              <a:t>‹N°›</a:t>
            </a:fld>
            <a:endParaRPr lang="de-AT"/>
          </a:p>
        </p:txBody>
      </p:sp>
    </p:spTree>
    <p:extLst>
      <p:ext uri="{BB962C8B-B14F-4D97-AF65-F5344CB8AC3E}">
        <p14:creationId xmlns:p14="http://schemas.microsoft.com/office/powerpoint/2010/main" val="32341021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xmlns="" id="{63649E5E-C3ED-4BD5-B415-092EB158344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de-AT"/>
          </a:p>
        </p:txBody>
      </p:sp>
      <p:sp>
        <p:nvSpPr>
          <p:cNvPr id="3" name="Textplatzhalter 2">
            <a:extLst>
              <a:ext uri="{FF2B5EF4-FFF2-40B4-BE49-F238E27FC236}">
                <a16:creationId xmlns:a16="http://schemas.microsoft.com/office/drawing/2014/main" xmlns="" id="{F2D63580-FE7B-9ADC-8EB5-CCAA39D149D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xmlns="" id="{792CDF99-5E97-B19D-AD6E-8607828FF9E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EC53ECD-B825-4F55-A5A8-30C373CC45F4}" type="datetimeFigureOut">
              <a:rPr lang="de-AT" smtClean="0">
                <a:solidFill>
                  <a:prstClr val="black">
                    <a:tint val="82000"/>
                  </a:prstClr>
                </a:solidFill>
              </a:rPr>
              <a:pPr/>
              <a:t>24.07.2025</a:t>
            </a:fld>
            <a:endParaRPr lang="de-AT">
              <a:solidFill>
                <a:prstClr val="black">
                  <a:tint val="82000"/>
                </a:prstClr>
              </a:solidFill>
            </a:endParaRPr>
          </a:p>
        </p:txBody>
      </p:sp>
      <p:sp>
        <p:nvSpPr>
          <p:cNvPr id="5" name="Fußzeilenplatzhalter 4">
            <a:extLst>
              <a:ext uri="{FF2B5EF4-FFF2-40B4-BE49-F238E27FC236}">
                <a16:creationId xmlns:a16="http://schemas.microsoft.com/office/drawing/2014/main" xmlns="" id="{54A0842D-1751-1DAE-DAE2-D68139E8AD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e-AT">
              <a:solidFill>
                <a:prstClr val="black">
                  <a:tint val="82000"/>
                </a:prstClr>
              </a:solidFill>
            </a:endParaRPr>
          </a:p>
        </p:txBody>
      </p:sp>
      <p:sp>
        <p:nvSpPr>
          <p:cNvPr id="6" name="Foliennummernplatzhalter 5">
            <a:extLst>
              <a:ext uri="{FF2B5EF4-FFF2-40B4-BE49-F238E27FC236}">
                <a16:creationId xmlns:a16="http://schemas.microsoft.com/office/drawing/2014/main" xmlns="" id="{E0E5FAEA-01DB-0EA7-C3C2-D06D2909774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40CB131-CF9C-4FCC-B1B5-5C6A9C74ECB9}" type="slidenum">
              <a:rPr lang="de-AT" smtClean="0">
                <a:solidFill>
                  <a:prstClr val="black">
                    <a:tint val="82000"/>
                  </a:prstClr>
                </a:solidFill>
              </a:rPr>
              <a:pPr/>
              <a:t>‹N°›</a:t>
            </a:fld>
            <a:endParaRPr lang="de-AT">
              <a:solidFill>
                <a:prstClr val="black">
                  <a:tint val="82000"/>
                </a:prstClr>
              </a:solidFill>
            </a:endParaRPr>
          </a:p>
        </p:txBody>
      </p:sp>
    </p:spTree>
    <p:extLst>
      <p:ext uri="{BB962C8B-B14F-4D97-AF65-F5344CB8AC3E}">
        <p14:creationId xmlns:p14="http://schemas.microsoft.com/office/powerpoint/2010/main" val="31024092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descr="Ein Bild, das Text, Screenshot, Brief, Briefumschlag enthält.&#10;&#10;KI-generierte Inhalte können fehlerhaft sein.">
            <a:extLst>
              <a:ext uri="{FF2B5EF4-FFF2-40B4-BE49-F238E27FC236}">
                <a16:creationId xmlns:a16="http://schemas.microsoft.com/office/drawing/2014/main" xmlns="" id="{4212E3CC-C8F3-8724-236C-B7DF711CDA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3">
            <a:extLst>
              <a:ext uri="{FF2B5EF4-FFF2-40B4-BE49-F238E27FC236}">
                <a16:creationId xmlns:a16="http://schemas.microsoft.com/office/drawing/2014/main" xmlns="" id="{5641CF85-E5C3-9FF3-BBD7-6666AB809856}"/>
              </a:ext>
            </a:extLst>
          </p:cNvPr>
          <p:cNvSpPr txBox="1"/>
          <p:nvPr/>
        </p:nvSpPr>
        <p:spPr>
          <a:xfrm>
            <a:off x="947462" y="1467801"/>
            <a:ext cx="10272988" cy="746575"/>
          </a:xfrm>
          <a:prstGeom prst="rect">
            <a:avLst/>
          </a:prstGeom>
          <a:noFill/>
        </p:spPr>
        <p:txBody>
          <a:bodyPr wrap="square" lIns="0" tIns="0" rIns="0" bIns="0" rtlCol="0" anchor="ctr">
            <a:normAutofit/>
          </a:bodyPr>
          <a:lstStyle/>
          <a:p>
            <a:r>
              <a:rPr lang="en-US" sz="2400" b="1" dirty="0">
                <a:solidFill>
                  <a:srgbClr val="1A3A64"/>
                </a:solidFill>
                <a:latin typeface="Arial" panose="020B0604020202020204" pitchFamily="34" charset="0"/>
                <a:cs typeface="Arial" panose="020B0604020202020204" pitchFamily="34" charset="0"/>
              </a:rPr>
              <a:t>Delineation of Nuclear test event from Earthquake based on </a:t>
            </a:r>
            <a:r>
              <a:rPr lang="en-US" sz="2400" b="1" dirty="0" err="1">
                <a:solidFill>
                  <a:srgbClr val="1A3A64"/>
                </a:solidFill>
                <a:latin typeface="Arial" panose="020B0604020202020204" pitchFamily="34" charset="0"/>
                <a:cs typeface="Arial" panose="020B0604020202020204" pitchFamily="34" charset="0"/>
              </a:rPr>
              <a:t>teleseismic</a:t>
            </a:r>
            <a:r>
              <a:rPr lang="en-US" sz="2400" b="1" dirty="0">
                <a:solidFill>
                  <a:srgbClr val="1A3A64"/>
                </a:solidFill>
                <a:latin typeface="Arial" panose="020B0604020202020204" pitchFamily="34" charset="0"/>
                <a:cs typeface="Arial" panose="020B0604020202020204" pitchFamily="34" charset="0"/>
              </a:rPr>
              <a:t> data of PS26 </a:t>
            </a:r>
            <a:r>
              <a:rPr lang="en-US" sz="2400" b="1" dirty="0" smtClean="0">
                <a:solidFill>
                  <a:srgbClr val="1A3A64"/>
                </a:solidFill>
                <a:latin typeface="Arial" panose="020B0604020202020204" pitchFamily="34" charset="0"/>
                <a:cs typeface="Arial" panose="020B0604020202020204" pitchFamily="34" charset="0"/>
              </a:rPr>
              <a:t>station.</a:t>
            </a:r>
            <a:endParaRPr lang="en-GB" sz="2400" b="1" dirty="0">
              <a:solidFill>
                <a:srgbClr val="1A3A64"/>
              </a:solidFill>
              <a:latin typeface="Arial" panose="020B0604020202020204" pitchFamily="34" charset="0"/>
              <a:cs typeface="Arial" panose="020B0604020202020204" pitchFamily="34" charset="0"/>
            </a:endParaRPr>
          </a:p>
          <a:p>
            <a:endParaRPr lang="en-GB" sz="2400" b="1" noProof="0" dirty="0">
              <a:solidFill>
                <a:srgbClr val="1A3A64"/>
              </a:solidFill>
              <a:latin typeface="Arial" panose="020B0604020202020204" pitchFamily="34" charset="0"/>
              <a:cs typeface="Arial" panose="020B0604020202020204" pitchFamily="34" charset="0"/>
            </a:endParaRPr>
          </a:p>
        </p:txBody>
      </p:sp>
      <p:sp>
        <p:nvSpPr>
          <p:cNvPr id="10" name="TextBox 3">
            <a:extLst>
              <a:ext uri="{FF2B5EF4-FFF2-40B4-BE49-F238E27FC236}">
                <a16:creationId xmlns:a16="http://schemas.microsoft.com/office/drawing/2014/main" xmlns="" id="{3D37EAC3-90CD-EA42-4DD4-7E98DD56B841}"/>
              </a:ext>
            </a:extLst>
          </p:cNvPr>
          <p:cNvSpPr txBox="1"/>
          <p:nvPr/>
        </p:nvSpPr>
        <p:spPr>
          <a:xfrm>
            <a:off x="947463" y="2344870"/>
            <a:ext cx="10272988" cy="502511"/>
          </a:xfrm>
          <a:prstGeom prst="rect">
            <a:avLst/>
          </a:prstGeom>
          <a:noFill/>
        </p:spPr>
        <p:txBody>
          <a:bodyPr wrap="square" lIns="0" tIns="0" rIns="0" bIns="0" rtlCol="0" anchor="ctr">
            <a:normAutofit/>
          </a:bodyPr>
          <a:lstStyle/>
          <a:p>
            <a:r>
              <a:rPr lang="en-GB" dirty="0">
                <a:solidFill>
                  <a:srgbClr val="1A3A64"/>
                </a:solidFill>
                <a:latin typeface="Arial" panose="020B0604020202020204" pitchFamily="34" charset="0"/>
                <a:cs typeface="Arial" panose="020B0604020202020204" pitchFamily="34" charset="0"/>
              </a:rPr>
              <a:t>Idé Alpha Djibrilla</a:t>
            </a:r>
          </a:p>
          <a:p>
            <a:endParaRPr lang="en-GB" noProof="0" dirty="0">
              <a:solidFill>
                <a:srgbClr val="1A3A64"/>
              </a:solidFill>
              <a:latin typeface="Arial" panose="020B0604020202020204" pitchFamily="34" charset="0"/>
              <a:cs typeface="Arial" panose="020B0604020202020204" pitchFamily="34" charset="0"/>
            </a:endParaRPr>
          </a:p>
        </p:txBody>
      </p:sp>
      <p:sp>
        <p:nvSpPr>
          <p:cNvPr id="12" name="Textfeld 11">
            <a:extLst>
              <a:ext uri="{FF2B5EF4-FFF2-40B4-BE49-F238E27FC236}">
                <a16:creationId xmlns:a16="http://schemas.microsoft.com/office/drawing/2014/main" xmlns="" id="{D704B700-9CAA-AD00-BCFB-1247EE1D285E}"/>
              </a:ext>
            </a:extLst>
          </p:cNvPr>
          <p:cNvSpPr txBox="1"/>
          <p:nvPr/>
        </p:nvSpPr>
        <p:spPr>
          <a:xfrm>
            <a:off x="947462" y="2952157"/>
            <a:ext cx="8058149" cy="594632"/>
          </a:xfrm>
          <a:prstGeom prst="rect">
            <a:avLst/>
          </a:prstGeom>
          <a:noFill/>
        </p:spPr>
        <p:txBody>
          <a:bodyPr wrap="square" lIns="0" tIns="0" rIns="0" bIns="0" rtlCol="0" anchor="ctr">
            <a:normAutofit/>
          </a:bodyPr>
          <a:lstStyle>
            <a:defPPr>
              <a:defRPr lang="de-DE"/>
            </a:defPPr>
            <a:lvl1pPr>
              <a:defRPr>
                <a:solidFill>
                  <a:srgbClr val="1A3A64"/>
                </a:solidFill>
                <a:latin typeface="Arial" panose="020B0604020202020204" pitchFamily="34" charset="0"/>
                <a:cs typeface="Arial" panose="020B0604020202020204" pitchFamily="34" charset="0"/>
              </a:defRPr>
            </a:lvl1pPr>
          </a:lstStyle>
          <a:p>
            <a:r>
              <a:rPr lang="en-GB" sz="1400" dirty="0"/>
              <a:t>Haute </a:t>
            </a:r>
            <a:r>
              <a:rPr lang="en-GB" sz="1400" dirty="0" err="1"/>
              <a:t>Autorité</a:t>
            </a:r>
            <a:r>
              <a:rPr lang="en-GB" sz="1400" dirty="0"/>
              <a:t> </a:t>
            </a:r>
            <a:r>
              <a:rPr lang="en-GB" sz="1400" dirty="0" err="1"/>
              <a:t>Nigérienne</a:t>
            </a:r>
            <a:r>
              <a:rPr lang="en-GB" sz="1400" dirty="0"/>
              <a:t> à </a:t>
            </a:r>
            <a:r>
              <a:rPr lang="en-GB" sz="1400" dirty="0" err="1"/>
              <a:t>l’Energie</a:t>
            </a:r>
            <a:r>
              <a:rPr lang="en-GB" sz="1400" dirty="0"/>
              <a:t> </a:t>
            </a:r>
            <a:r>
              <a:rPr lang="en-GB" sz="1400" dirty="0" err="1"/>
              <a:t>Atomique</a:t>
            </a:r>
            <a:r>
              <a:rPr lang="en-GB" sz="1400" dirty="0"/>
              <a:t> (HANEA)</a:t>
            </a:r>
          </a:p>
          <a:p>
            <a:r>
              <a:rPr lang="en-GB" sz="1400" noProof="0" dirty="0" smtClean="0"/>
              <a:t> </a:t>
            </a:r>
            <a:endParaRPr lang="en-GB" sz="1400" noProof="0" dirty="0"/>
          </a:p>
        </p:txBody>
      </p:sp>
      <p:sp>
        <p:nvSpPr>
          <p:cNvPr id="13" name="TextBox 3">
            <a:extLst>
              <a:ext uri="{FF2B5EF4-FFF2-40B4-BE49-F238E27FC236}">
                <a16:creationId xmlns:a16="http://schemas.microsoft.com/office/drawing/2014/main" xmlns="" id="{D1B99D56-EC8A-2AAE-205C-D5BC83000B29}"/>
              </a:ext>
            </a:extLst>
          </p:cNvPr>
          <p:cNvSpPr txBox="1"/>
          <p:nvPr/>
        </p:nvSpPr>
        <p:spPr>
          <a:xfrm>
            <a:off x="2636519" y="6440942"/>
            <a:ext cx="6984367" cy="369332"/>
          </a:xfrm>
          <a:prstGeom prst="rect">
            <a:avLst/>
          </a:prstGeom>
          <a:noFill/>
        </p:spPr>
        <p:txBody>
          <a:bodyPr wrap="square" lIns="0" tIns="0" rIns="0" bIns="0" anchor="ctr">
            <a:norm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GB" sz="800" noProof="0" dirty="0">
                <a:solidFill>
                  <a:schemeClr val="bg1">
                    <a:lumMod val="65000"/>
                  </a:schemeClr>
                </a:solidFill>
              </a:rPr>
              <a:t>DISCLAIMER (if any) [Arial Regular/ Font Size 8]</a:t>
            </a:r>
          </a:p>
          <a:p>
            <a:r>
              <a:rPr lang="en-GB" sz="800" noProof="0" dirty="0">
                <a:solidFill>
                  <a:schemeClr val="bg1">
                    <a:lumMod val="65000"/>
                  </a:schemeClr>
                </a:solidFill>
              </a:rPr>
              <a:t>Ut </a:t>
            </a:r>
            <a:r>
              <a:rPr lang="en-GB" sz="800" noProof="0" dirty="0" err="1">
                <a:solidFill>
                  <a:schemeClr val="bg1">
                    <a:lumMod val="65000"/>
                  </a:schemeClr>
                </a:solidFill>
              </a:rPr>
              <a:t>enim</a:t>
            </a:r>
            <a:r>
              <a:rPr lang="en-GB" sz="800" noProof="0" dirty="0">
                <a:solidFill>
                  <a:schemeClr val="bg1">
                    <a:lumMod val="65000"/>
                  </a:schemeClr>
                </a:solidFill>
              </a:rPr>
              <a:t> ad minim </a:t>
            </a:r>
            <a:r>
              <a:rPr lang="en-GB" sz="800" noProof="0" dirty="0" err="1">
                <a:solidFill>
                  <a:schemeClr val="bg1">
                    <a:lumMod val="65000"/>
                  </a:schemeClr>
                </a:solidFill>
              </a:rPr>
              <a:t>veniam</a:t>
            </a:r>
            <a:r>
              <a:rPr lang="en-GB" sz="800" noProof="0" dirty="0">
                <a:solidFill>
                  <a:schemeClr val="bg1">
                    <a:lumMod val="65000"/>
                  </a:schemeClr>
                </a:solidFill>
              </a:rPr>
              <a:t>, </a:t>
            </a:r>
            <a:r>
              <a:rPr lang="en-GB" sz="800" noProof="0" dirty="0" err="1">
                <a:solidFill>
                  <a:schemeClr val="bg1">
                    <a:lumMod val="65000"/>
                  </a:schemeClr>
                </a:solidFill>
              </a:rPr>
              <a:t>quis</a:t>
            </a:r>
            <a:r>
              <a:rPr lang="en-GB" sz="800" noProof="0" dirty="0">
                <a:solidFill>
                  <a:schemeClr val="bg1">
                    <a:lumMod val="65000"/>
                  </a:schemeClr>
                </a:solidFill>
              </a:rPr>
              <a:t> </a:t>
            </a:r>
            <a:r>
              <a:rPr lang="en-GB" sz="800" noProof="0" dirty="0" err="1">
                <a:solidFill>
                  <a:schemeClr val="bg1">
                    <a:lumMod val="65000"/>
                  </a:schemeClr>
                </a:solidFill>
              </a:rPr>
              <a:t>nostrud</a:t>
            </a:r>
            <a:r>
              <a:rPr lang="en-GB" sz="800" noProof="0" dirty="0">
                <a:solidFill>
                  <a:schemeClr val="bg1">
                    <a:lumMod val="65000"/>
                  </a:schemeClr>
                </a:solidFill>
              </a:rPr>
              <a:t> exercitation </a:t>
            </a:r>
            <a:r>
              <a:rPr lang="en-GB" sz="800" noProof="0" dirty="0" err="1">
                <a:solidFill>
                  <a:schemeClr val="bg1">
                    <a:lumMod val="65000"/>
                  </a:schemeClr>
                </a:solidFill>
              </a:rPr>
              <a:t>ullamco</a:t>
            </a:r>
            <a:r>
              <a:rPr lang="en-GB" sz="800" noProof="0" dirty="0">
                <a:solidFill>
                  <a:schemeClr val="bg1">
                    <a:lumMod val="65000"/>
                  </a:schemeClr>
                </a:solidFill>
              </a:rPr>
              <a:t> </a:t>
            </a:r>
            <a:r>
              <a:rPr lang="en-GB" sz="800" noProof="0" dirty="0" err="1">
                <a:solidFill>
                  <a:schemeClr val="bg1">
                    <a:lumMod val="65000"/>
                  </a:schemeClr>
                </a:solidFill>
              </a:rPr>
              <a:t>laboris</a:t>
            </a:r>
            <a:r>
              <a:rPr lang="en-GB" sz="800" noProof="0" dirty="0">
                <a:solidFill>
                  <a:schemeClr val="bg1">
                    <a:lumMod val="65000"/>
                  </a:schemeClr>
                </a:solidFill>
              </a:rPr>
              <a:t> nisi </a:t>
            </a:r>
            <a:r>
              <a:rPr lang="en-GB" sz="800" noProof="0" dirty="0" err="1">
                <a:solidFill>
                  <a:schemeClr val="bg1">
                    <a:lumMod val="65000"/>
                  </a:schemeClr>
                </a:solidFill>
              </a:rPr>
              <a:t>ut</a:t>
            </a:r>
            <a:r>
              <a:rPr lang="en-GB" sz="800" noProof="0" dirty="0">
                <a:solidFill>
                  <a:schemeClr val="bg1">
                    <a:lumMod val="65000"/>
                  </a:schemeClr>
                </a:solidFill>
              </a:rPr>
              <a:t> </a:t>
            </a:r>
            <a:r>
              <a:rPr lang="en-GB" sz="800" noProof="0" dirty="0" err="1">
                <a:solidFill>
                  <a:schemeClr val="bg1">
                    <a:lumMod val="65000"/>
                  </a:schemeClr>
                </a:solidFill>
              </a:rPr>
              <a:t>aliquip</a:t>
            </a:r>
            <a:r>
              <a:rPr lang="en-GB" sz="800" noProof="0" dirty="0">
                <a:solidFill>
                  <a:schemeClr val="bg1">
                    <a:lumMod val="65000"/>
                  </a:schemeClr>
                </a:solidFill>
              </a:rPr>
              <a:t> ex </a:t>
            </a:r>
            <a:r>
              <a:rPr lang="en-GB" sz="800" noProof="0" dirty="0" err="1">
                <a:solidFill>
                  <a:schemeClr val="bg1">
                    <a:lumMod val="65000"/>
                  </a:schemeClr>
                </a:solidFill>
              </a:rPr>
              <a:t>ea</a:t>
            </a:r>
            <a:r>
              <a:rPr lang="en-GB" sz="800" noProof="0" dirty="0">
                <a:solidFill>
                  <a:schemeClr val="bg1">
                    <a:lumMod val="65000"/>
                  </a:schemeClr>
                </a:solidFill>
              </a:rPr>
              <a:t> </a:t>
            </a:r>
            <a:r>
              <a:rPr lang="en-GB" sz="800" noProof="0" dirty="0" err="1">
                <a:solidFill>
                  <a:schemeClr val="bg1">
                    <a:lumMod val="65000"/>
                  </a:schemeClr>
                </a:solidFill>
              </a:rPr>
              <a:t>commodo</a:t>
            </a:r>
            <a:r>
              <a:rPr lang="en-GB" sz="800" noProof="0" dirty="0">
                <a:solidFill>
                  <a:schemeClr val="bg1">
                    <a:lumMod val="65000"/>
                  </a:schemeClr>
                </a:solidFill>
              </a:rPr>
              <a:t> </a:t>
            </a:r>
            <a:r>
              <a:rPr lang="en-GB" sz="800" noProof="0" dirty="0" err="1">
                <a:solidFill>
                  <a:schemeClr val="bg1">
                    <a:lumMod val="65000"/>
                  </a:schemeClr>
                </a:solidFill>
              </a:rPr>
              <a:t>consequat</a:t>
            </a:r>
            <a:r>
              <a:rPr lang="en-GB" sz="800" noProof="0" dirty="0">
                <a:solidFill>
                  <a:schemeClr val="bg1">
                    <a:lumMod val="65000"/>
                  </a:schemeClr>
                </a:solidFill>
              </a:rPr>
              <a:t>. Lorem ipsum </a:t>
            </a:r>
            <a:r>
              <a:rPr lang="en-GB" sz="800" noProof="0" dirty="0" err="1">
                <a:solidFill>
                  <a:schemeClr val="bg1">
                    <a:lumMod val="65000"/>
                  </a:schemeClr>
                </a:solidFill>
              </a:rPr>
              <a:t>dolor</a:t>
            </a:r>
            <a:r>
              <a:rPr lang="en-GB" sz="800" noProof="0" dirty="0">
                <a:solidFill>
                  <a:schemeClr val="bg1">
                    <a:lumMod val="65000"/>
                  </a:schemeClr>
                </a:solidFill>
              </a:rPr>
              <a:t> sit </a:t>
            </a:r>
            <a:r>
              <a:rPr lang="en-GB" sz="800" noProof="0" dirty="0" err="1">
                <a:solidFill>
                  <a:schemeClr val="bg1">
                    <a:lumMod val="65000"/>
                  </a:schemeClr>
                </a:solidFill>
              </a:rPr>
              <a:t>amet</a:t>
            </a:r>
            <a:r>
              <a:rPr lang="en-GB" sz="800" noProof="0" dirty="0">
                <a:solidFill>
                  <a:schemeClr val="bg1">
                    <a:lumMod val="65000"/>
                  </a:schemeClr>
                </a:solidFill>
              </a:rPr>
              <a:t>, </a:t>
            </a:r>
            <a:r>
              <a:rPr lang="en-GB" sz="800" noProof="0" dirty="0" err="1">
                <a:solidFill>
                  <a:schemeClr val="bg1">
                    <a:lumMod val="65000"/>
                  </a:schemeClr>
                </a:solidFill>
              </a:rPr>
              <a:t>consectetur</a:t>
            </a:r>
            <a:r>
              <a:rPr lang="en-GB" sz="800" noProof="0" dirty="0">
                <a:solidFill>
                  <a:schemeClr val="bg1">
                    <a:lumMod val="65000"/>
                  </a:schemeClr>
                </a:solidFill>
              </a:rPr>
              <a:t> .</a:t>
            </a:r>
          </a:p>
        </p:txBody>
      </p:sp>
      <p:sp>
        <p:nvSpPr>
          <p:cNvPr id="14" name="TextBox 3">
            <a:extLst>
              <a:ext uri="{FF2B5EF4-FFF2-40B4-BE49-F238E27FC236}">
                <a16:creationId xmlns:a16="http://schemas.microsoft.com/office/drawing/2014/main" xmlns="" id="{D46122D2-621E-31CE-451D-B174F76F9990}"/>
              </a:ext>
            </a:extLst>
          </p:cNvPr>
          <p:cNvSpPr txBox="1"/>
          <p:nvPr/>
        </p:nvSpPr>
        <p:spPr>
          <a:xfrm>
            <a:off x="2636518" y="4273614"/>
            <a:ext cx="6984367" cy="1938992"/>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US" dirty="0">
                <a:solidFill>
                  <a:srgbClr val="000000"/>
                </a:solidFill>
                <a:ea typeface="Calibri" panose="020F0502020204030204" pitchFamily="34" charset="0"/>
                <a:cs typeface="Times New Roman" panose="02020603050405020304" pitchFamily="18" charset="0"/>
              </a:rPr>
              <a:t>The PS26 station in Niger, established in 2005, provides high-quality data for the IMS verification system </a:t>
            </a:r>
            <a:r>
              <a:rPr lang="en-US" dirty="0" smtClean="0">
                <a:solidFill>
                  <a:srgbClr val="000000"/>
                </a:solidFill>
                <a:ea typeface="Calibri" panose="020F0502020204030204" pitchFamily="34" charset="0"/>
                <a:cs typeface="Times New Roman" panose="02020603050405020304" pitchFamily="18" charset="0"/>
              </a:rPr>
              <a:t>.This </a:t>
            </a:r>
            <a:r>
              <a:rPr lang="en-US" dirty="0">
                <a:solidFill>
                  <a:srgbClr val="000000"/>
                </a:solidFill>
                <a:ea typeface="Calibri" panose="020F0502020204030204" pitchFamily="34" charset="0"/>
                <a:cs typeface="Times New Roman" panose="02020603050405020304" pitchFamily="18" charset="0"/>
              </a:rPr>
              <a:t>study aims to demonstrate PS26's contribution by comparing its data with other stations to differentiate regional </a:t>
            </a:r>
            <a:r>
              <a:rPr lang="en-US" dirty="0" err="1">
                <a:solidFill>
                  <a:srgbClr val="000000"/>
                </a:solidFill>
                <a:ea typeface="Calibri" panose="020F0502020204030204" pitchFamily="34" charset="0"/>
                <a:cs typeface="Times New Roman" panose="02020603050405020304" pitchFamily="18" charset="0"/>
              </a:rPr>
              <a:t>vs</a:t>
            </a:r>
            <a:r>
              <a:rPr lang="en-US" dirty="0">
                <a:solidFill>
                  <a:srgbClr val="000000"/>
                </a:solidFill>
                <a:ea typeface="Calibri" panose="020F0502020204030204" pitchFamily="34" charset="0"/>
                <a:cs typeface="Times New Roman" panose="02020603050405020304" pitchFamily="18" charset="0"/>
              </a:rPr>
              <a:t> Teleseismic quality data from nuclear tests and natural seismic event like earthquake.</a:t>
            </a:r>
          </a:p>
          <a:p>
            <a:endParaRPr lang="en-GB" dirty="0"/>
          </a:p>
        </p:txBody>
      </p:sp>
      <p:sp>
        <p:nvSpPr>
          <p:cNvPr id="2" name="Title 1">
            <a:extLst>
              <a:ext uri="{FF2B5EF4-FFF2-40B4-BE49-F238E27FC236}">
                <a16:creationId xmlns:a16="http://schemas.microsoft.com/office/drawing/2014/main" xmlns="" id="{2991A715-793F-3235-8617-18E9A2538876}"/>
              </a:ext>
            </a:extLst>
          </p:cNvPr>
          <p:cNvSpPr txBox="1">
            <a:spLocks/>
          </p:cNvSpPr>
          <p:nvPr/>
        </p:nvSpPr>
        <p:spPr>
          <a:xfrm>
            <a:off x="11490959" y="-202455"/>
            <a:ext cx="701041" cy="1262357"/>
          </a:xfrm>
          <a:prstGeom prst="rect">
            <a:avLst/>
          </a:prstGeom>
        </p:spPr>
        <p:txBody>
          <a:bodyPr lIns="0" tIns="0" rIns="0" bIns="0" anchor="b"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GB" sz="800" dirty="0">
              <a:solidFill>
                <a:srgbClr val="1A3A64"/>
              </a:solidFill>
              <a:highlight>
                <a:srgbClr val="BCCBD9"/>
              </a:highlight>
              <a:latin typeface="Arial" panose="020B0604020202020204" pitchFamily="34" charset="0"/>
              <a:cs typeface="Arial" panose="020B0604020202020204" pitchFamily="34" charset="0"/>
            </a:endParaRPr>
          </a:p>
          <a:p>
            <a:r>
              <a:rPr lang="en-GB" sz="1050" b="1" noProof="0" dirty="0">
                <a:solidFill>
                  <a:srgbClr val="1B3B65"/>
                </a:solidFill>
                <a:latin typeface="Arial" panose="020B0604020202020204" pitchFamily="34" charset="0"/>
                <a:cs typeface="Arial" panose="020B0604020202020204" pitchFamily="34" charset="0"/>
              </a:rPr>
              <a:t>P</a:t>
            </a:r>
            <a:r>
              <a:rPr lang="en-GB" sz="1050" b="1" noProof="0" dirty="0" smtClean="0">
                <a:solidFill>
                  <a:srgbClr val="1B3B65"/>
                </a:solidFill>
                <a:latin typeface="Arial" panose="020B0604020202020204" pitchFamily="34" charset="0"/>
                <a:cs typeface="Arial" panose="020B0604020202020204" pitchFamily="34" charset="0"/>
              </a:rPr>
              <a:t>2.2-350</a:t>
            </a:r>
            <a:endParaRPr lang="en-GB" sz="2800" b="1" noProof="0" dirty="0">
              <a:solidFill>
                <a:srgbClr val="1B3B65"/>
              </a:solidFill>
              <a:latin typeface="Arial" panose="020B0604020202020204" pitchFamily="34" charset="0"/>
              <a:cs typeface="Arial" panose="020B0604020202020204" pitchFamily="34" charset="0"/>
            </a:endParaRPr>
          </a:p>
        </p:txBody>
      </p:sp>
      <p:pic>
        <p:nvPicPr>
          <p:cNvPr id="3" name="Image 2"/>
          <p:cNvPicPr>
            <a:picLocks noChangeAspect="1"/>
          </p:cNvPicPr>
          <p:nvPr/>
        </p:nvPicPr>
        <p:blipFill>
          <a:blip r:embed="rId3"/>
          <a:stretch>
            <a:fillRect/>
          </a:stretch>
        </p:blipFill>
        <p:spPr>
          <a:xfrm>
            <a:off x="9561889" y="2350762"/>
            <a:ext cx="1449910" cy="1449910"/>
          </a:xfrm>
          <a:prstGeom prst="rect">
            <a:avLst/>
          </a:prstGeom>
        </p:spPr>
      </p:pic>
    </p:spTree>
    <p:extLst>
      <p:ext uri="{BB962C8B-B14F-4D97-AF65-F5344CB8AC3E}">
        <p14:creationId xmlns:p14="http://schemas.microsoft.com/office/powerpoint/2010/main" val="2237350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C9C90B4C-20AC-3DCD-F6D3-EAEB7B5EB3BD}"/>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xmlns="" id="{10E208C2-D2F2-D7DD-F85C-EC929165F879}"/>
              </a:ext>
            </a:extLst>
          </p:cNvPr>
          <p:cNvSpPr txBox="1">
            <a:spLocks/>
          </p:cNvSpPr>
          <p:nvPr/>
        </p:nvSpPr>
        <p:spPr>
          <a:xfrm>
            <a:off x="160019" y="1075342"/>
            <a:ext cx="3798001" cy="396586"/>
          </a:xfrm>
          <a:prstGeom prst="rect">
            <a:avLst/>
          </a:prstGeom>
          <a:noFill/>
          <a:ln>
            <a:noFill/>
          </a:ln>
        </p:spPr>
        <p:txBody>
          <a:bodyPr lIns="0" rIns="0" anchor="ct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400" b="1" dirty="0">
                <a:solidFill>
                  <a:srgbClr val="1A3A64"/>
                </a:solidFill>
                <a:latin typeface="Arial" panose="020B0604020202020204" pitchFamily="34" charset="0"/>
                <a:cs typeface="Arial" panose="020B0604020202020204" pitchFamily="34" charset="0"/>
              </a:rPr>
              <a:t>Introduction</a:t>
            </a:r>
            <a:endParaRPr lang="x-none" sz="1400" dirty="0">
              <a:solidFill>
                <a:srgbClr val="1A3A64"/>
              </a:solidFill>
            </a:endParaRPr>
          </a:p>
        </p:txBody>
      </p:sp>
      <p:sp>
        <p:nvSpPr>
          <p:cNvPr id="2" name="TextBox 3">
            <a:extLst>
              <a:ext uri="{FF2B5EF4-FFF2-40B4-BE49-F238E27FC236}">
                <a16:creationId xmlns:a16="http://schemas.microsoft.com/office/drawing/2014/main" xmlns="" id="{18A207AD-5FDB-9580-4D2A-3A22F97B5FBF}"/>
              </a:ext>
            </a:extLst>
          </p:cNvPr>
          <p:cNvSpPr txBox="1"/>
          <p:nvPr/>
        </p:nvSpPr>
        <p:spPr>
          <a:xfrm>
            <a:off x="3790605" y="55008"/>
            <a:ext cx="6312184" cy="492443"/>
          </a:xfrm>
          <a:prstGeom prst="rect">
            <a:avLst/>
          </a:prstGeom>
          <a:noFill/>
        </p:spPr>
        <p:txBody>
          <a:bodyPr wrap="square" lIns="0" tIns="0" rIns="0" bIns="0" rtlCol="0" anchor="ctr">
            <a:spAutoFit/>
          </a:bodyPr>
          <a:lstStyle/>
          <a:p>
            <a:pPr algn="ctr"/>
            <a:r>
              <a:rPr lang="en-US" sz="1600" b="1" dirty="0" smtClean="0">
                <a:solidFill>
                  <a:prstClr val="white"/>
                </a:solidFill>
                <a:latin typeface="Arial" panose="020B0604020202020204" pitchFamily="34" charset="0"/>
                <a:cs typeface="Arial" panose="020B0604020202020204" pitchFamily="34" charset="0"/>
              </a:rPr>
              <a:t>Delineation </a:t>
            </a:r>
            <a:r>
              <a:rPr lang="en-US" sz="1600" b="1" dirty="0">
                <a:solidFill>
                  <a:prstClr val="white"/>
                </a:solidFill>
                <a:latin typeface="Arial" panose="020B0604020202020204" pitchFamily="34" charset="0"/>
                <a:cs typeface="Arial" panose="020B0604020202020204" pitchFamily="34" charset="0"/>
              </a:rPr>
              <a:t>of Nuclear test event from Earthquake based </a:t>
            </a:r>
            <a:r>
              <a:rPr lang="en-US" sz="1600" b="1" dirty="0" smtClean="0">
                <a:solidFill>
                  <a:prstClr val="white"/>
                </a:solidFill>
                <a:latin typeface="Arial" panose="020B0604020202020204" pitchFamily="34" charset="0"/>
                <a:cs typeface="Arial" panose="020B0604020202020204" pitchFamily="34" charset="0"/>
              </a:rPr>
              <a:t>on Teleseismic data of ps26</a:t>
            </a:r>
            <a:endParaRPr lang="en-GB" sz="1600" b="1" dirty="0">
              <a:solidFill>
                <a:prstClr val="white"/>
              </a:solidFill>
              <a:latin typeface="Arial" panose="020B0604020202020204" pitchFamily="34" charset="0"/>
              <a:cs typeface="Arial" panose="020B0604020202020204" pitchFamily="34" charset="0"/>
            </a:endParaRPr>
          </a:p>
        </p:txBody>
      </p:sp>
      <p:sp>
        <p:nvSpPr>
          <p:cNvPr id="11" name="TextBox 3">
            <a:extLst>
              <a:ext uri="{FF2B5EF4-FFF2-40B4-BE49-F238E27FC236}">
                <a16:creationId xmlns:a16="http://schemas.microsoft.com/office/drawing/2014/main" xmlns="" id="{D656F5E4-585E-076C-B7B6-EF5A15DC6B52}"/>
              </a:ext>
            </a:extLst>
          </p:cNvPr>
          <p:cNvSpPr txBox="1"/>
          <p:nvPr/>
        </p:nvSpPr>
        <p:spPr>
          <a:xfrm>
            <a:off x="160020" y="1422329"/>
            <a:ext cx="3798000" cy="1107996"/>
          </a:xfrm>
          <a:prstGeom prst="rect">
            <a:avLst/>
          </a:prstGeom>
          <a:noFill/>
        </p:spPr>
        <p:txBody>
          <a:bodyPr wrap="square" lIns="0" tIns="0" rIns="0" bIns="0">
            <a:spAutoFit/>
          </a:bodyPr>
          <a:lstStyle>
            <a:defPPr>
              <a:defRPr lang="de-DE"/>
            </a:defPPr>
            <a:lvl1pPr algn="just">
              <a:defRPr sz="1400" b="0" i="0">
                <a:effectLst/>
                <a:latin typeface="Arial" panose="020B0604020202020204" pitchFamily="34" charset="0"/>
                <a:cs typeface="Arial" panose="020B0604020202020204" pitchFamily="34" charset="0"/>
              </a:defRPr>
            </a:lvl1pPr>
          </a:lstStyle>
          <a:p>
            <a:pPr marL="171450" indent="-171450">
              <a:buFont typeface="Wingdings" panose="05000000000000000000" pitchFamily="2" charset="2"/>
              <a:buChar char="§"/>
            </a:pPr>
            <a:r>
              <a:rPr lang="en-US" sz="1200" dirty="0">
                <a:solidFill>
                  <a:prstClr val="black"/>
                </a:solidFill>
                <a:latin typeface="Times New Roman" panose="02020603050405020304" pitchFamily="18" charset="0"/>
                <a:cs typeface="Times New Roman" panose="02020603050405020304" pitchFamily="18" charset="0"/>
              </a:rPr>
              <a:t>PS26 is an array seismic station with sensors located in a granite layer. The quality of the data it once produced, due to its distance </a:t>
            </a:r>
            <a:r>
              <a:rPr lang="en-US" sz="1200" dirty="0" smtClean="0">
                <a:solidFill>
                  <a:prstClr val="black"/>
                </a:solidFill>
                <a:latin typeface="Times New Roman" panose="02020603050405020304" pitchFamily="18" charset="0"/>
                <a:cs typeface="Times New Roman" panose="02020603050405020304" pitchFamily="18" charset="0"/>
              </a:rPr>
              <a:t>allows good events characterization. </a:t>
            </a:r>
            <a:r>
              <a:rPr lang="en-US" sz="1200" dirty="0">
                <a:solidFill>
                  <a:prstClr val="black"/>
                </a:solidFill>
                <a:latin typeface="Times New Roman" panose="02020603050405020304" pitchFamily="18" charset="0"/>
                <a:cs typeface="Times New Roman" panose="02020603050405020304" pitchFamily="18" charset="0"/>
              </a:rPr>
              <a:t>We conducted comparative analyses of its data with regional stations linked to natural earthquake events in Haiti </a:t>
            </a:r>
            <a:r>
              <a:rPr lang="en-US" sz="1200" dirty="0" smtClean="0">
                <a:solidFill>
                  <a:prstClr val="black"/>
                </a:solidFill>
                <a:latin typeface="Times New Roman" panose="02020603050405020304" pitchFamily="18" charset="0"/>
                <a:cs typeface="Times New Roman" panose="02020603050405020304" pitchFamily="18" charset="0"/>
              </a:rPr>
              <a:t>on 2021 and </a:t>
            </a:r>
            <a:r>
              <a:rPr lang="en-US" sz="1200" dirty="0">
                <a:solidFill>
                  <a:prstClr val="black"/>
                </a:solidFill>
                <a:latin typeface="Times New Roman" panose="02020603050405020304" pitchFamily="18" charset="0"/>
                <a:cs typeface="Times New Roman" panose="02020603050405020304" pitchFamily="18" charset="0"/>
              </a:rPr>
              <a:t>nuclear tests </a:t>
            </a:r>
            <a:r>
              <a:rPr lang="en-US" sz="1200" dirty="0" smtClean="0">
                <a:solidFill>
                  <a:prstClr val="black"/>
                </a:solidFill>
                <a:latin typeface="Times New Roman" panose="02020603050405020304" pitchFamily="18" charset="0"/>
                <a:cs typeface="Times New Roman" panose="02020603050405020304" pitchFamily="18" charset="0"/>
              </a:rPr>
              <a:t>made by DPRK on 2017.</a:t>
            </a:r>
            <a:endParaRPr lang="de-AT" sz="1200" dirty="0">
              <a:solidFill>
                <a:prstClr val="black"/>
              </a:solidFill>
              <a:latin typeface="Times New Roman" panose="02020603050405020304" pitchFamily="18" charset="0"/>
              <a:cs typeface="Times New Roman" panose="02020603050405020304" pitchFamily="18" charset="0"/>
            </a:endParaRPr>
          </a:p>
        </p:txBody>
      </p:sp>
      <p:sp>
        <p:nvSpPr>
          <p:cNvPr id="13" name="TextBox 3">
            <a:extLst>
              <a:ext uri="{FF2B5EF4-FFF2-40B4-BE49-F238E27FC236}">
                <a16:creationId xmlns:a16="http://schemas.microsoft.com/office/drawing/2014/main" xmlns="" id="{0B56D095-DF7C-7F75-ACDC-26C9BCA82DBD}"/>
              </a:ext>
            </a:extLst>
          </p:cNvPr>
          <p:cNvSpPr txBox="1"/>
          <p:nvPr/>
        </p:nvSpPr>
        <p:spPr>
          <a:xfrm>
            <a:off x="4095899" y="1332513"/>
            <a:ext cx="3972433" cy="2599301"/>
          </a:xfrm>
          <a:prstGeom prst="rect">
            <a:avLst/>
          </a:prstGeom>
          <a:noFill/>
        </p:spPr>
        <p:txBody>
          <a:bodyPr wrap="square" lIns="0" tIns="0" rIns="0" bIns="0">
            <a:spAutoFit/>
          </a:bodyPr>
          <a:lstStyle/>
          <a:p>
            <a:pPr marL="171450" indent="-171450" algn="just">
              <a:lnSpc>
                <a:spcPct val="107000"/>
              </a:lnSpc>
              <a:spcAft>
                <a:spcPts val="800"/>
              </a:spcAft>
              <a:buFont typeface="Arial" panose="020B0604020202020204" pitchFamily="34" charset="0"/>
              <a:buChar char="•"/>
            </a:pPr>
            <a:r>
              <a:rPr lang="en-US" sz="1200" b="1" dirty="0">
                <a:solidFill>
                  <a:prstClr val="black"/>
                </a:solidFill>
                <a:latin typeface="Arial" panose="020B0604020202020204" pitchFamily="34" charset="0"/>
                <a:cs typeface="Arial" panose="020B0604020202020204" pitchFamily="34" charset="0"/>
              </a:rPr>
              <a:t>Comparative Seismic Data </a:t>
            </a:r>
            <a:r>
              <a:rPr lang="en-US" sz="1200" b="1" dirty="0" smtClean="0">
                <a:solidFill>
                  <a:prstClr val="black"/>
                </a:solidFill>
                <a:latin typeface="Arial" panose="020B0604020202020204" pitchFamily="34" charset="0"/>
                <a:cs typeface="Arial" panose="020B0604020202020204" pitchFamily="34" charset="0"/>
              </a:rPr>
              <a:t>Analysis From </a:t>
            </a:r>
            <a:r>
              <a:rPr lang="en-US" sz="1200" b="1" dirty="0">
                <a:solidFill>
                  <a:prstClr val="black"/>
                </a:solidFill>
                <a:latin typeface="Arial" panose="020B0604020202020204" pitchFamily="34" charset="0"/>
                <a:cs typeface="Arial" panose="020B0604020202020204" pitchFamily="34" charset="0"/>
              </a:rPr>
              <a:t>the </a:t>
            </a:r>
            <a:r>
              <a:rPr lang="en-US" sz="1200" b="1" dirty="0" err="1" smtClean="0">
                <a:solidFill>
                  <a:prstClr val="black"/>
                </a:solidFill>
                <a:latin typeface="Arial" panose="020B0604020202020204" pitchFamily="34" charset="0"/>
                <a:cs typeface="Arial" panose="020B0604020202020204" pitchFamily="34" charset="0"/>
              </a:rPr>
              <a:t>Haitia</a:t>
            </a:r>
            <a:r>
              <a:rPr lang="en-US" sz="1200" b="1" dirty="0" smtClean="0">
                <a:solidFill>
                  <a:prstClr val="black"/>
                </a:solidFill>
                <a:latin typeface="Arial" panose="020B0604020202020204" pitchFamily="34" charset="0"/>
                <a:cs typeface="Arial" panose="020B0604020202020204" pitchFamily="34" charset="0"/>
              </a:rPr>
              <a:t> </a:t>
            </a:r>
            <a:r>
              <a:rPr lang="en-US" sz="1200" b="1" dirty="0">
                <a:solidFill>
                  <a:prstClr val="black"/>
                </a:solidFill>
                <a:latin typeface="Arial" panose="020B0604020202020204" pitchFamily="34" charset="0"/>
                <a:cs typeface="Arial" panose="020B0604020202020204" pitchFamily="34" charset="0"/>
              </a:rPr>
              <a:t>Earthquake </a:t>
            </a:r>
            <a:r>
              <a:rPr lang="en-US" sz="1200" b="1" dirty="0" smtClean="0">
                <a:solidFill>
                  <a:prstClr val="black"/>
                </a:solidFill>
                <a:latin typeface="Arial" panose="020B0604020202020204" pitchFamily="34" charset="0"/>
                <a:cs typeface="Arial" panose="020B0604020202020204" pitchFamily="34" charset="0"/>
              </a:rPr>
              <a:t> of </a:t>
            </a:r>
            <a:r>
              <a:rPr lang="en-US" sz="1200" b="1" dirty="0">
                <a:solidFill>
                  <a:prstClr val="black"/>
                </a:solidFill>
                <a:latin typeface="Arial" panose="020B0604020202020204" pitchFamily="34" charset="0"/>
                <a:cs typeface="Arial" panose="020B0604020202020204" pitchFamily="34" charset="0"/>
              </a:rPr>
              <a:t>August 14, 2021</a:t>
            </a:r>
            <a:r>
              <a:rPr lang="en-US" sz="1200" b="1" dirty="0" smtClean="0">
                <a:solidFill>
                  <a:prstClr val="black"/>
                </a:solidFill>
                <a:latin typeface="Arial" panose="020B0604020202020204" pitchFamily="34" charset="0"/>
                <a:cs typeface="Arial" panose="020B0604020202020204" pitchFamily="34" charset="0"/>
              </a:rPr>
              <a:t>.</a:t>
            </a:r>
          </a:p>
          <a:p>
            <a:pPr marL="171450" indent="-171450" algn="just">
              <a:lnSpc>
                <a:spcPct val="107000"/>
              </a:lnSpc>
              <a:spcAft>
                <a:spcPts val="800"/>
              </a:spcAft>
              <a:buFont typeface="Arial" panose="020B0604020202020204" pitchFamily="34" charset="0"/>
              <a:buChar char="•"/>
            </a:pPr>
            <a:endParaRPr lang="en-US" sz="1200" b="1" dirty="0">
              <a:solidFill>
                <a:prstClr val="black"/>
              </a:solidFill>
              <a:latin typeface="Arial" panose="020B0604020202020204" pitchFamily="34" charset="0"/>
              <a:cs typeface="Arial" panose="020B0604020202020204" pitchFamily="34" charset="0"/>
            </a:endParaRPr>
          </a:p>
          <a:p>
            <a:pPr marL="171450" indent="-171450" algn="just">
              <a:lnSpc>
                <a:spcPct val="107000"/>
              </a:lnSpc>
              <a:spcAft>
                <a:spcPts val="800"/>
              </a:spcAft>
              <a:buFont typeface="Arial" panose="020B0604020202020204" pitchFamily="34" charset="0"/>
              <a:buChar char="•"/>
            </a:pPr>
            <a:endParaRPr lang="en-US" sz="1200" b="1" dirty="0" smtClean="0">
              <a:solidFill>
                <a:prstClr val="black"/>
              </a:solidFill>
              <a:latin typeface="Arial" panose="020B0604020202020204" pitchFamily="34" charset="0"/>
              <a:cs typeface="Arial" panose="020B0604020202020204" pitchFamily="34" charset="0"/>
            </a:endParaRPr>
          </a:p>
          <a:p>
            <a:pPr marL="171450" indent="-171450" algn="just">
              <a:lnSpc>
                <a:spcPct val="107000"/>
              </a:lnSpc>
              <a:spcAft>
                <a:spcPts val="800"/>
              </a:spcAft>
              <a:buFont typeface="Arial" panose="020B0604020202020204" pitchFamily="34" charset="0"/>
              <a:buChar char="•"/>
            </a:pPr>
            <a:endParaRPr lang="en-US" sz="1200" b="1" dirty="0">
              <a:solidFill>
                <a:prstClr val="black"/>
              </a:solidFill>
              <a:latin typeface="Arial" panose="020B0604020202020204" pitchFamily="34" charset="0"/>
              <a:cs typeface="Arial" panose="020B0604020202020204" pitchFamily="34" charset="0"/>
            </a:endParaRPr>
          </a:p>
          <a:p>
            <a:pPr marL="171450" indent="-171450" algn="just">
              <a:lnSpc>
                <a:spcPct val="107000"/>
              </a:lnSpc>
              <a:spcAft>
                <a:spcPts val="800"/>
              </a:spcAft>
              <a:buFont typeface="Arial" panose="020B0604020202020204" pitchFamily="34" charset="0"/>
              <a:buChar char="•"/>
            </a:pPr>
            <a:endParaRPr lang="en-US" sz="1200" dirty="0" smtClean="0">
              <a:solidFill>
                <a:prstClr val="black"/>
              </a:solidFill>
              <a:latin typeface="Arial" panose="020B0604020202020204" pitchFamily="34" charset="0"/>
              <a:cs typeface="Arial" panose="020B0604020202020204" pitchFamily="34" charset="0"/>
            </a:endParaRPr>
          </a:p>
          <a:p>
            <a:pPr marL="171450" indent="-171450" algn="just">
              <a:lnSpc>
                <a:spcPct val="107000"/>
              </a:lnSpc>
              <a:spcAft>
                <a:spcPts val="800"/>
              </a:spcAft>
              <a:buFont typeface="Arial" panose="020B0604020202020204" pitchFamily="34" charset="0"/>
              <a:buChar char="•"/>
            </a:pPr>
            <a:endParaRPr lang="en-US" sz="1200" dirty="0">
              <a:solidFill>
                <a:prstClr val="black"/>
              </a:solidFill>
              <a:latin typeface="Arial" panose="020B0604020202020204" pitchFamily="34" charset="0"/>
              <a:cs typeface="Arial" panose="020B0604020202020204" pitchFamily="34" charset="0"/>
            </a:endParaRPr>
          </a:p>
          <a:p>
            <a:pPr marL="171450" indent="-171450" algn="just">
              <a:lnSpc>
                <a:spcPct val="107000"/>
              </a:lnSpc>
              <a:spcAft>
                <a:spcPts val="800"/>
              </a:spcAft>
              <a:buFont typeface="Arial" panose="020B0604020202020204" pitchFamily="34" charset="0"/>
              <a:buChar char="•"/>
            </a:pPr>
            <a:endParaRPr lang="en-US" sz="1200" dirty="0" smtClean="0">
              <a:solidFill>
                <a:prstClr val="black"/>
              </a:solidFill>
              <a:latin typeface="Arial" panose="020B0604020202020204" pitchFamily="34" charset="0"/>
              <a:cs typeface="Arial" panose="020B0604020202020204" pitchFamily="34" charset="0"/>
            </a:endParaRPr>
          </a:p>
          <a:p>
            <a:pPr marL="171450" indent="-171450" algn="just">
              <a:lnSpc>
                <a:spcPct val="107000"/>
              </a:lnSpc>
              <a:spcAft>
                <a:spcPts val="800"/>
              </a:spcAft>
              <a:buFont typeface="Arial" panose="020B0604020202020204" pitchFamily="34" charset="0"/>
              <a:buChar char="•"/>
            </a:pPr>
            <a:endParaRPr lang="en-US" sz="1200" dirty="0" smtClean="0">
              <a:solidFill>
                <a:prstClr val="black"/>
              </a:solidFill>
              <a:latin typeface="Arial" panose="020B0604020202020204" pitchFamily="34" charset="0"/>
              <a:cs typeface="Arial" panose="020B0604020202020204" pitchFamily="34" charset="0"/>
            </a:endParaRPr>
          </a:p>
        </p:txBody>
      </p:sp>
      <p:sp>
        <p:nvSpPr>
          <p:cNvPr id="14" name="TextBox 3">
            <a:extLst>
              <a:ext uri="{FF2B5EF4-FFF2-40B4-BE49-F238E27FC236}">
                <a16:creationId xmlns:a16="http://schemas.microsoft.com/office/drawing/2014/main" xmlns="" id="{0BB73BE2-FF77-1E00-9052-628439D08470}"/>
              </a:ext>
            </a:extLst>
          </p:cNvPr>
          <p:cNvSpPr txBox="1"/>
          <p:nvPr/>
        </p:nvSpPr>
        <p:spPr>
          <a:xfrm>
            <a:off x="10152701" y="1815443"/>
            <a:ext cx="1861187" cy="1292662"/>
          </a:xfrm>
          <a:prstGeom prst="rect">
            <a:avLst/>
          </a:prstGeom>
          <a:noFill/>
        </p:spPr>
        <p:txBody>
          <a:bodyPr wrap="square" lIns="0" tIns="0" rIns="0" bIns="0">
            <a:spAutoFit/>
          </a:bodyPr>
          <a:lstStyle/>
          <a:p>
            <a:pPr marL="171450" indent="-171450" algn="just">
              <a:buFont typeface="Wingdings" panose="05000000000000000000" pitchFamily="2" charset="2"/>
              <a:buChar char="§"/>
            </a:pPr>
            <a:r>
              <a:rPr lang="en-US" sz="1200" dirty="0">
                <a:solidFill>
                  <a:prstClr val="black"/>
                </a:solidFill>
                <a:latin typeface="Arial" panose="020B0604020202020204" pitchFamily="34" charset="0"/>
                <a:cs typeface="Arial" panose="020B0604020202020204" pitchFamily="34" charset="0"/>
              </a:rPr>
              <a:t>It can be seen that all phases of seismic waves have a significant energy </a:t>
            </a:r>
            <a:r>
              <a:rPr lang="en-US" sz="1200" dirty="0" err="1" smtClean="0">
                <a:solidFill>
                  <a:prstClr val="black"/>
                </a:solidFill>
                <a:latin typeface="Arial" panose="020B0604020202020204" pitchFamily="34" charset="0"/>
                <a:cs typeface="Arial" panose="020B0604020202020204" pitchFamily="34" charset="0"/>
              </a:rPr>
              <a:t>level.The</a:t>
            </a:r>
            <a:r>
              <a:rPr lang="en-US" sz="1200" dirty="0" smtClean="0">
                <a:solidFill>
                  <a:prstClr val="black"/>
                </a:solidFill>
                <a:latin typeface="Arial" panose="020B0604020202020204" pitchFamily="34" charset="0"/>
                <a:cs typeface="Arial" panose="020B0604020202020204" pitchFamily="34" charset="0"/>
              </a:rPr>
              <a:t> </a:t>
            </a:r>
            <a:r>
              <a:rPr lang="en-US" sz="1200" dirty="0">
                <a:solidFill>
                  <a:prstClr val="black"/>
                </a:solidFill>
                <a:latin typeface="Arial" panose="020B0604020202020204" pitchFamily="34" charset="0"/>
                <a:cs typeface="Arial" panose="020B0604020202020204" pitchFamily="34" charset="0"/>
              </a:rPr>
              <a:t>noise level is still significant due to the regional proximity to the epicenter.</a:t>
            </a:r>
          </a:p>
        </p:txBody>
      </p:sp>
      <p:sp>
        <p:nvSpPr>
          <p:cNvPr id="26" name="Title 1">
            <a:extLst>
              <a:ext uri="{FF2B5EF4-FFF2-40B4-BE49-F238E27FC236}">
                <a16:creationId xmlns:a16="http://schemas.microsoft.com/office/drawing/2014/main" xmlns="" id="{E58ED474-103C-6A3B-EC82-465BE0A892FE}"/>
              </a:ext>
            </a:extLst>
          </p:cNvPr>
          <p:cNvSpPr txBox="1">
            <a:spLocks/>
          </p:cNvSpPr>
          <p:nvPr/>
        </p:nvSpPr>
        <p:spPr>
          <a:xfrm>
            <a:off x="11490959" y="868536"/>
            <a:ext cx="701041" cy="396586"/>
          </a:xfrm>
          <a:prstGeom prst="rect">
            <a:avLst/>
          </a:prstGeom>
        </p:spPr>
        <p:txBody>
          <a:bodyPr lIns="0" tIns="0" rIns="0" bIns="0" anchor="t"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50" b="1" dirty="0">
                <a:solidFill>
                  <a:srgbClr val="1B3B65"/>
                </a:solidFill>
                <a:latin typeface="Arial" panose="020B0604020202020204" pitchFamily="34" charset="0"/>
                <a:cs typeface="Arial" panose="020B0604020202020204" pitchFamily="34" charset="0"/>
              </a:rPr>
              <a:t>P</a:t>
            </a:r>
            <a:r>
              <a:rPr lang="en-US" sz="1050" b="1" dirty="0" smtClean="0">
                <a:solidFill>
                  <a:srgbClr val="1B3B65"/>
                </a:solidFill>
                <a:latin typeface="Arial" panose="020B0604020202020204" pitchFamily="34" charset="0"/>
                <a:cs typeface="Arial" panose="020B0604020202020204" pitchFamily="34" charset="0"/>
              </a:rPr>
              <a:t>2.2-350</a:t>
            </a:r>
            <a:endParaRPr lang="x-none" sz="2800" b="1" dirty="0">
              <a:solidFill>
                <a:srgbClr val="1B3B65"/>
              </a:solidFill>
              <a:latin typeface="Arial" panose="020B0604020202020204" pitchFamily="34" charset="0"/>
              <a:cs typeface="Arial" panose="020B0604020202020204" pitchFamily="34" charset="0"/>
            </a:endParaRPr>
          </a:p>
        </p:txBody>
      </p:sp>
      <p:sp>
        <p:nvSpPr>
          <p:cNvPr id="3" name="TextBox 3">
            <a:extLst>
              <a:ext uri="{FF2B5EF4-FFF2-40B4-BE49-F238E27FC236}">
                <a16:creationId xmlns:a16="http://schemas.microsoft.com/office/drawing/2014/main" xmlns="" id="{8AC015EC-7085-FFC6-ED5E-2B0F1E838440}"/>
              </a:ext>
            </a:extLst>
          </p:cNvPr>
          <p:cNvSpPr txBox="1"/>
          <p:nvPr/>
        </p:nvSpPr>
        <p:spPr>
          <a:xfrm>
            <a:off x="4119589" y="659697"/>
            <a:ext cx="7082911" cy="369332"/>
          </a:xfrm>
          <a:prstGeom prst="rect">
            <a:avLst/>
          </a:prstGeom>
          <a:noFill/>
        </p:spPr>
        <p:txBody>
          <a:bodyPr wrap="square" lIns="0" tIns="0" rIns="0" bIns="0" rtlCol="0" anchor="t">
            <a:normAutofit/>
          </a:bodyPr>
          <a:lstStyle/>
          <a:p>
            <a:r>
              <a:rPr lang="en-GB" sz="1200" dirty="0" smtClean="0">
                <a:solidFill>
                  <a:srgbClr val="1A3A64"/>
                </a:solidFill>
                <a:latin typeface="Arial" panose="020B0604020202020204" pitchFamily="34" charset="0"/>
                <a:cs typeface="Arial" panose="020B0604020202020204" pitchFamily="34" charset="0"/>
              </a:rPr>
              <a:t>Idé Alpha Djibrilla</a:t>
            </a:r>
            <a:endParaRPr lang="en-US" sz="1200" dirty="0">
              <a:solidFill>
                <a:srgbClr val="1A3A64"/>
              </a:solidFill>
              <a:latin typeface="Arial" panose="020B0604020202020204" pitchFamily="34" charset="0"/>
              <a:cs typeface="Arial" panose="020B0604020202020204" pitchFamily="34" charset="0"/>
            </a:endParaRPr>
          </a:p>
          <a:p>
            <a:endParaRPr lang="en-US" sz="1200" dirty="0">
              <a:solidFill>
                <a:srgbClr val="1A3A64"/>
              </a:solidFill>
              <a:latin typeface="Arial" panose="020B0604020202020204" pitchFamily="34" charset="0"/>
              <a:cs typeface="Arial" panose="020B0604020202020204" pitchFamily="34" charset="0"/>
            </a:endParaRPr>
          </a:p>
          <a:p>
            <a:endParaRPr lang="x-none" sz="1200" dirty="0">
              <a:solidFill>
                <a:srgbClr val="1A3A64"/>
              </a:solidFill>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xmlns="" id="{3E3776AC-7BE1-FF02-87E8-E427966902FE}"/>
              </a:ext>
            </a:extLst>
          </p:cNvPr>
          <p:cNvSpPr txBox="1">
            <a:spLocks/>
          </p:cNvSpPr>
          <p:nvPr/>
        </p:nvSpPr>
        <p:spPr>
          <a:xfrm>
            <a:off x="61515" y="5089242"/>
            <a:ext cx="3885598" cy="396586"/>
          </a:xfrm>
          <a:prstGeom prst="rect">
            <a:avLst/>
          </a:prstGeom>
          <a:noFill/>
          <a:ln>
            <a:noFill/>
          </a:ln>
        </p:spPr>
        <p:txBody>
          <a:bodyPr lIns="0" rIns="0" anchor="ct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400" b="1" dirty="0">
                <a:solidFill>
                  <a:srgbClr val="1A3A64"/>
                </a:solidFill>
                <a:latin typeface="Arial" panose="020B0604020202020204" pitchFamily="34" charset="0"/>
                <a:cs typeface="Arial" panose="020B0604020202020204" pitchFamily="34" charset="0"/>
              </a:rPr>
              <a:t>Methods/Data</a:t>
            </a:r>
            <a:endParaRPr lang="x-none" sz="1400" dirty="0">
              <a:solidFill>
                <a:srgbClr val="1A3A64"/>
              </a:solidFill>
            </a:endParaRPr>
          </a:p>
        </p:txBody>
      </p:sp>
      <p:sp>
        <p:nvSpPr>
          <p:cNvPr id="9" name="Title 1">
            <a:extLst>
              <a:ext uri="{FF2B5EF4-FFF2-40B4-BE49-F238E27FC236}">
                <a16:creationId xmlns:a16="http://schemas.microsoft.com/office/drawing/2014/main" xmlns="" id="{8A07ACA4-64C2-C205-3708-32A126EF5FD2}"/>
              </a:ext>
            </a:extLst>
          </p:cNvPr>
          <p:cNvSpPr txBox="1">
            <a:spLocks/>
          </p:cNvSpPr>
          <p:nvPr/>
        </p:nvSpPr>
        <p:spPr>
          <a:xfrm>
            <a:off x="8206842" y="1075342"/>
            <a:ext cx="3798001" cy="396586"/>
          </a:xfrm>
          <a:prstGeom prst="rect">
            <a:avLst/>
          </a:prstGeom>
          <a:noFill/>
          <a:ln>
            <a:noFill/>
          </a:ln>
        </p:spPr>
        <p:txBody>
          <a:bodyPr lIns="0" rIns="0" anchor="ct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400" b="1" dirty="0">
                <a:solidFill>
                  <a:srgbClr val="1A3A64"/>
                </a:solidFill>
                <a:latin typeface="Arial" panose="020B0604020202020204" pitchFamily="34" charset="0"/>
                <a:cs typeface="Arial" panose="020B0604020202020204" pitchFamily="34" charset="0"/>
              </a:rPr>
              <a:t>Results</a:t>
            </a:r>
            <a:endParaRPr lang="x-none" sz="1400" dirty="0">
              <a:solidFill>
                <a:srgbClr val="1A3A64"/>
              </a:solidFill>
            </a:endParaRPr>
          </a:p>
        </p:txBody>
      </p:sp>
      <p:sp>
        <p:nvSpPr>
          <p:cNvPr id="12" name="TextBox 11">
            <a:extLst>
              <a:ext uri="{FF2B5EF4-FFF2-40B4-BE49-F238E27FC236}">
                <a16:creationId xmlns:a16="http://schemas.microsoft.com/office/drawing/2014/main" xmlns="" id="{2513E678-8175-E898-42F1-230FFCEF4123}"/>
              </a:ext>
            </a:extLst>
          </p:cNvPr>
          <p:cNvSpPr txBox="1"/>
          <p:nvPr/>
        </p:nvSpPr>
        <p:spPr>
          <a:xfrm>
            <a:off x="52574" y="4011882"/>
            <a:ext cx="3932580" cy="369332"/>
          </a:xfrm>
          <a:prstGeom prst="rect">
            <a:avLst/>
          </a:prstGeom>
          <a:noFill/>
        </p:spPr>
        <p:txBody>
          <a:bodyPr wrap="square">
            <a:spAutoFit/>
          </a:bodyPr>
          <a:lstStyle/>
          <a:p>
            <a:r>
              <a:rPr lang="en-US" sz="900" dirty="0">
                <a:solidFill>
                  <a:prstClr val="black"/>
                </a:solidFill>
                <a:latin typeface="Arial" panose="020B0604020202020204" pitchFamily="34" charset="0"/>
                <a:cs typeface="Arial" panose="020B0604020202020204" pitchFamily="34" charset="0"/>
              </a:rPr>
              <a:t>Map showing the location of </a:t>
            </a:r>
            <a:r>
              <a:rPr lang="en-US" sz="900" dirty="0" smtClean="0">
                <a:solidFill>
                  <a:prstClr val="black"/>
                </a:solidFill>
                <a:latin typeface="Arial" panose="020B0604020202020204" pitchFamily="34" charset="0"/>
                <a:cs typeface="Arial" panose="020B0604020202020204" pitchFamily="34" charset="0"/>
              </a:rPr>
              <a:t>ps26 stations schema and example of a single site from the array. </a:t>
            </a:r>
            <a:endParaRPr lang="en-GB" sz="900" dirty="0">
              <a:solidFill>
                <a:prstClr val="black"/>
              </a:solidFill>
              <a:latin typeface="Arial" panose="020B0604020202020204" pitchFamily="34" charset="0"/>
              <a:cs typeface="Arial" panose="020B0604020202020204" pitchFamily="34" charset="0"/>
            </a:endParaRPr>
          </a:p>
        </p:txBody>
      </p:sp>
      <p:sp>
        <p:nvSpPr>
          <p:cNvPr id="17" name="Title 1">
            <a:extLst>
              <a:ext uri="{FF2B5EF4-FFF2-40B4-BE49-F238E27FC236}">
                <a16:creationId xmlns:a16="http://schemas.microsoft.com/office/drawing/2014/main" xmlns="" id="{5C3E75AC-18B1-A2BB-04BD-778470D271C7}"/>
              </a:ext>
            </a:extLst>
          </p:cNvPr>
          <p:cNvSpPr txBox="1">
            <a:spLocks/>
          </p:cNvSpPr>
          <p:nvPr/>
        </p:nvSpPr>
        <p:spPr>
          <a:xfrm>
            <a:off x="8206841" y="5114836"/>
            <a:ext cx="3798001" cy="396586"/>
          </a:xfrm>
          <a:prstGeom prst="rect">
            <a:avLst/>
          </a:prstGeom>
          <a:noFill/>
          <a:ln>
            <a:noFill/>
          </a:ln>
        </p:spPr>
        <p:txBody>
          <a:bodyPr lIns="0" rIns="0" anchor="ct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400" b="1" dirty="0">
                <a:solidFill>
                  <a:srgbClr val="1A3A64"/>
                </a:solidFill>
                <a:latin typeface="Arial" panose="020B0604020202020204" pitchFamily="34" charset="0"/>
                <a:cs typeface="Arial" panose="020B0604020202020204" pitchFamily="34" charset="0"/>
              </a:rPr>
              <a:t>Conclusions</a:t>
            </a:r>
            <a:endParaRPr lang="x-none" sz="1400" dirty="0">
              <a:solidFill>
                <a:srgbClr val="1A3A64"/>
              </a:solidFill>
            </a:endParaRPr>
          </a:p>
        </p:txBody>
      </p:sp>
      <p:sp>
        <p:nvSpPr>
          <p:cNvPr id="18" name="TextBox 3">
            <a:extLst>
              <a:ext uri="{FF2B5EF4-FFF2-40B4-BE49-F238E27FC236}">
                <a16:creationId xmlns:a16="http://schemas.microsoft.com/office/drawing/2014/main" xmlns="" id="{33F41545-26F7-7C17-25FD-9E0AB4018277}"/>
              </a:ext>
            </a:extLst>
          </p:cNvPr>
          <p:cNvSpPr txBox="1"/>
          <p:nvPr/>
        </p:nvSpPr>
        <p:spPr>
          <a:xfrm>
            <a:off x="8137436" y="5546609"/>
            <a:ext cx="4016103" cy="1490280"/>
          </a:xfrm>
          <a:prstGeom prst="rect">
            <a:avLst/>
          </a:prstGeom>
          <a:noFill/>
        </p:spPr>
        <p:txBody>
          <a:bodyPr wrap="square" lIns="0" tIns="0" rIns="0" bIns="0">
            <a:spAutoFit/>
          </a:bodyPr>
          <a:lstStyle/>
          <a:p>
            <a:pPr marL="171450" indent="-171450" algn="just">
              <a:buFont typeface="Wingdings" panose="05000000000000000000" pitchFamily="2" charset="2"/>
              <a:buChar char="§"/>
            </a:pPr>
            <a:r>
              <a:rPr lang="en-US" sz="1200" dirty="0">
                <a:solidFill>
                  <a:prstClr val="black"/>
                </a:solidFill>
                <a:latin typeface="Arial" panose="020B0604020202020204" pitchFamily="34" charset="0"/>
                <a:ea typeface="Calibri" panose="020F0502020204030204" pitchFamily="34" charset="0"/>
                <a:cs typeface="Arial" panose="020B0604020202020204" pitchFamily="34" charset="0"/>
              </a:rPr>
              <a:t>The TORD as an array seismic station  , this combined with the geological position of the sensors in a granite layer provide easy analyses of differentiation of seismic events. The analyses of all the waveforms of different events show the crucial role that the PS 26 station can play in the characterization of events.</a:t>
            </a:r>
          </a:p>
          <a:p>
            <a:pPr marL="285750" indent="-285750" algn="just">
              <a:buFont typeface="Wingdings" panose="05000000000000000000" pitchFamily="2" charset="2"/>
              <a:buChar char="Ø"/>
            </a:pPr>
            <a:endParaRPr lang="en-US" sz="1200" dirty="0" smtClean="0">
              <a:solidFill>
                <a:prstClr val="black"/>
              </a:solidFill>
              <a:latin typeface="Times New Roman" panose="02020603050405020304" pitchFamily="18" charset="0"/>
              <a:cs typeface="Times New Roman" panose="02020603050405020304" pitchFamily="18" charset="0"/>
            </a:endParaRPr>
          </a:p>
          <a:p>
            <a:pPr algn="just">
              <a:lnSpc>
                <a:spcPct val="107000"/>
              </a:lnSpc>
              <a:spcAft>
                <a:spcPts val="800"/>
              </a:spcAft>
            </a:pPr>
            <a:endParaRPr lang="en-GB" sz="1200" dirty="0">
              <a:solidFill>
                <a:prstClr val="black"/>
              </a:solidFill>
              <a:latin typeface="Arial" panose="020B0604020202020204" pitchFamily="34" charset="0"/>
              <a:cs typeface="Arial" panose="020B0604020202020204" pitchFamily="34" charset="0"/>
            </a:endParaRPr>
          </a:p>
        </p:txBody>
      </p:sp>
      <p:pic>
        <p:nvPicPr>
          <p:cNvPr id="15" name="Image 14"/>
          <p:cNvPicPr>
            <a:picLocks noChangeAspect="1"/>
          </p:cNvPicPr>
          <p:nvPr/>
        </p:nvPicPr>
        <p:blipFill>
          <a:blip r:embed="rId3"/>
          <a:stretch>
            <a:fillRect/>
          </a:stretch>
        </p:blipFill>
        <p:spPr>
          <a:xfrm>
            <a:off x="4197000" y="1780603"/>
            <a:ext cx="3814010" cy="1975393"/>
          </a:xfrm>
          <a:prstGeom prst="rect">
            <a:avLst/>
          </a:prstGeom>
        </p:spPr>
      </p:pic>
      <p:sp>
        <p:nvSpPr>
          <p:cNvPr id="19" name="Rectangle 18"/>
          <p:cNvSpPr/>
          <p:nvPr/>
        </p:nvSpPr>
        <p:spPr>
          <a:xfrm>
            <a:off x="52244" y="5433283"/>
            <a:ext cx="3894869" cy="1384995"/>
          </a:xfrm>
          <a:prstGeom prst="rect">
            <a:avLst/>
          </a:prstGeom>
        </p:spPr>
        <p:txBody>
          <a:bodyPr wrap="square">
            <a:spAutoFit/>
          </a:bodyPr>
          <a:lstStyle/>
          <a:p>
            <a:pPr algn="just"/>
            <a:r>
              <a:rPr lang="en-US" sz="1200" b="1" dirty="0">
                <a:solidFill>
                  <a:prstClr val="black"/>
                </a:solidFill>
                <a:latin typeface="Arial" panose="020B0604020202020204" pitchFamily="34" charset="0"/>
                <a:cs typeface="Arial" panose="020B0604020202020204" pitchFamily="34" charset="0"/>
              </a:rPr>
              <a:t>Approach to seismic data analysis strategy for seismic event characterization</a:t>
            </a:r>
            <a:r>
              <a:rPr lang="en-US" sz="1200" b="1" dirty="0" smtClean="0">
                <a:solidFill>
                  <a:prstClr val="black"/>
                </a:solidFill>
                <a:latin typeface="Arial" panose="020B0604020202020204" pitchFamily="34" charset="0"/>
                <a:cs typeface="Arial" panose="020B0604020202020204" pitchFamily="34" charset="0"/>
              </a:rPr>
              <a:t>.</a:t>
            </a:r>
            <a:endParaRPr lang="en-US" sz="1200" dirty="0" smtClean="0">
              <a:solidFill>
                <a:prstClr val="black"/>
              </a:solidFill>
              <a:latin typeface="Times New Roman" panose="02020603050405020304" pitchFamily="18" charset="0"/>
              <a:cs typeface="Times New Roman" panose="02020603050405020304" pitchFamily="18" charset="0"/>
            </a:endParaRPr>
          </a:p>
          <a:p>
            <a:pPr marL="171450" indent="-171450" algn="just">
              <a:buFont typeface="Wingdings" panose="05000000000000000000" pitchFamily="2" charset="2"/>
              <a:buChar char="§"/>
            </a:pPr>
            <a:r>
              <a:rPr lang="en-US" sz="1200" dirty="0" smtClean="0">
                <a:solidFill>
                  <a:prstClr val="black"/>
                </a:solidFill>
                <a:latin typeface="Times New Roman" panose="02020603050405020304" pitchFamily="18" charset="0"/>
                <a:cs typeface="Times New Roman" panose="02020603050405020304" pitchFamily="18" charset="0"/>
              </a:rPr>
              <a:t>Regional </a:t>
            </a:r>
            <a:r>
              <a:rPr lang="en-US" sz="1200" dirty="0">
                <a:solidFill>
                  <a:prstClr val="black"/>
                </a:solidFill>
                <a:latin typeface="Times New Roman" panose="02020603050405020304" pitchFamily="18" charset="0"/>
                <a:cs typeface="Times New Roman" panose="02020603050405020304" pitchFamily="18" charset="0"/>
              </a:rPr>
              <a:t>data were selected in this work relating to the earthquake and the nuclear test to be compared with those of the PS26 station in order to highlight in both possible cases the quality of the data of the PS26 station for a good characterization of the seismic events.</a:t>
            </a:r>
          </a:p>
        </p:txBody>
      </p:sp>
      <p:pic>
        <p:nvPicPr>
          <p:cNvPr id="23" name="Image 22"/>
          <p:cNvPicPr>
            <a:picLocks noChangeAspect="1"/>
          </p:cNvPicPr>
          <p:nvPr/>
        </p:nvPicPr>
        <p:blipFill>
          <a:blip r:embed="rId4"/>
          <a:stretch>
            <a:fillRect/>
          </a:stretch>
        </p:blipFill>
        <p:spPr>
          <a:xfrm>
            <a:off x="4196999" y="4759687"/>
            <a:ext cx="3814011" cy="1651989"/>
          </a:xfrm>
          <a:prstGeom prst="rect">
            <a:avLst/>
          </a:prstGeom>
        </p:spPr>
      </p:pic>
      <p:sp>
        <p:nvSpPr>
          <p:cNvPr id="25" name="Rectangle 24"/>
          <p:cNvSpPr/>
          <p:nvPr/>
        </p:nvSpPr>
        <p:spPr>
          <a:xfrm>
            <a:off x="4119589" y="4313194"/>
            <a:ext cx="3941335" cy="461665"/>
          </a:xfrm>
          <a:prstGeom prst="rect">
            <a:avLst/>
          </a:prstGeom>
        </p:spPr>
        <p:txBody>
          <a:bodyPr wrap="square">
            <a:spAutoFit/>
          </a:bodyPr>
          <a:lstStyle/>
          <a:p>
            <a:r>
              <a:rPr lang="en-US" sz="1200" b="1" dirty="0">
                <a:solidFill>
                  <a:prstClr val="black"/>
                </a:solidFill>
                <a:latin typeface="Arial" panose="020B0604020202020204" pitchFamily="34" charset="0"/>
                <a:cs typeface="Arial" panose="020B0604020202020204" pitchFamily="34" charset="0"/>
              </a:rPr>
              <a:t>Comparative Analysis of Seismic Data from Nuclear Tests in North Korea on 03/09/2017.</a:t>
            </a:r>
          </a:p>
        </p:txBody>
      </p:sp>
      <p:sp>
        <p:nvSpPr>
          <p:cNvPr id="27" name="Rectangle 26"/>
          <p:cNvSpPr/>
          <p:nvPr/>
        </p:nvSpPr>
        <p:spPr>
          <a:xfrm>
            <a:off x="4028317" y="6390581"/>
            <a:ext cx="4109120" cy="461665"/>
          </a:xfrm>
          <a:prstGeom prst="rect">
            <a:avLst/>
          </a:prstGeom>
        </p:spPr>
        <p:txBody>
          <a:bodyPr wrap="square">
            <a:spAutoFit/>
          </a:bodyPr>
          <a:lstStyle/>
          <a:p>
            <a:pPr marL="171450" indent="-171450">
              <a:buFont typeface="Wingdings" panose="05000000000000000000" pitchFamily="2" charset="2"/>
              <a:buChar char="§"/>
            </a:pPr>
            <a:r>
              <a:rPr lang="en-US" sz="1200" dirty="0">
                <a:solidFill>
                  <a:prstClr val="black"/>
                </a:solidFill>
                <a:latin typeface="Arial" panose="020B0604020202020204" pitchFamily="34" charset="0"/>
                <a:cs typeface="Arial" panose="020B0604020202020204" pitchFamily="34" charset="0"/>
              </a:rPr>
              <a:t>On </a:t>
            </a:r>
            <a:r>
              <a:rPr lang="en-US" sz="1200" dirty="0" err="1">
                <a:solidFill>
                  <a:prstClr val="black"/>
                </a:solidFill>
                <a:latin typeface="Arial" panose="020B0604020202020204" pitchFamily="34" charset="0"/>
                <a:cs typeface="Arial" panose="020B0604020202020204" pitchFamily="34" charset="0"/>
              </a:rPr>
              <a:t>teleseismic</a:t>
            </a:r>
            <a:r>
              <a:rPr lang="en-US" sz="1200" dirty="0">
                <a:solidFill>
                  <a:prstClr val="black"/>
                </a:solidFill>
                <a:latin typeface="Arial" panose="020B0604020202020204" pitchFamily="34" charset="0"/>
                <a:cs typeface="Arial" panose="020B0604020202020204" pitchFamily="34" charset="0"/>
              </a:rPr>
              <a:t> waves that arrive thousands of km away at stations with lower noise levels.</a:t>
            </a:r>
          </a:p>
        </p:txBody>
      </p:sp>
      <p:sp>
        <p:nvSpPr>
          <p:cNvPr id="28" name="Rectangle 27"/>
          <p:cNvSpPr/>
          <p:nvPr/>
        </p:nvSpPr>
        <p:spPr>
          <a:xfrm>
            <a:off x="4095898" y="3757444"/>
            <a:ext cx="3965025" cy="646331"/>
          </a:xfrm>
          <a:prstGeom prst="rect">
            <a:avLst/>
          </a:prstGeom>
        </p:spPr>
        <p:txBody>
          <a:bodyPr wrap="square">
            <a:spAutoFit/>
          </a:bodyPr>
          <a:lstStyle/>
          <a:p>
            <a:pPr marL="171450" indent="-171450" algn="just">
              <a:buFont typeface="Wingdings" panose="05000000000000000000" pitchFamily="2" charset="2"/>
              <a:buChar char="§"/>
            </a:pPr>
            <a:r>
              <a:rPr lang="en-US" sz="1200" dirty="0">
                <a:solidFill>
                  <a:prstClr val="black"/>
                </a:solidFill>
                <a:latin typeface="Times New Roman" panose="02020603050405020304" pitchFamily="18" charset="0"/>
                <a:cs typeface="Times New Roman" panose="02020603050405020304" pitchFamily="18" charset="0"/>
              </a:rPr>
              <a:t>On Regional seismic data waves of all phases are </a:t>
            </a:r>
            <a:r>
              <a:rPr lang="en-US" sz="1200" dirty="0" smtClean="0">
                <a:solidFill>
                  <a:prstClr val="black"/>
                </a:solidFill>
                <a:latin typeface="Times New Roman" panose="02020603050405020304" pitchFamily="18" charset="0"/>
                <a:cs typeface="Times New Roman" panose="02020603050405020304" pitchFamily="18" charset="0"/>
              </a:rPr>
              <a:t>quite energetic </a:t>
            </a:r>
            <a:r>
              <a:rPr lang="en-US" sz="1200" dirty="0">
                <a:solidFill>
                  <a:prstClr val="black"/>
                </a:solidFill>
                <a:latin typeface="Times New Roman" panose="02020603050405020304" pitchFamily="18" charset="0"/>
                <a:cs typeface="Times New Roman" panose="02020603050405020304" pitchFamily="18" charset="0"/>
              </a:rPr>
              <a:t>even coherent noise interferes with the deterministic data. </a:t>
            </a:r>
          </a:p>
        </p:txBody>
      </p:sp>
      <p:sp>
        <p:nvSpPr>
          <p:cNvPr id="29" name="Rectangle 28"/>
          <p:cNvSpPr/>
          <p:nvPr/>
        </p:nvSpPr>
        <p:spPr>
          <a:xfrm>
            <a:off x="160019" y="4325616"/>
            <a:ext cx="3787094" cy="830997"/>
          </a:xfrm>
          <a:prstGeom prst="rect">
            <a:avLst/>
          </a:prstGeom>
        </p:spPr>
        <p:txBody>
          <a:bodyPr wrap="square">
            <a:spAutoFit/>
          </a:bodyPr>
          <a:lstStyle/>
          <a:p>
            <a:pPr marL="171450" indent="-171450" algn="just">
              <a:buFont typeface="Wingdings" panose="05000000000000000000" pitchFamily="2" charset="2"/>
              <a:buChar char="§"/>
            </a:pPr>
            <a:r>
              <a:rPr lang="en-US" sz="1200" dirty="0">
                <a:solidFill>
                  <a:prstClr val="black"/>
                </a:solidFill>
                <a:latin typeface="Times New Roman" panose="02020603050405020304" pitchFamily="18" charset="0"/>
                <a:cs typeface="Times New Roman" panose="02020603050405020304" pitchFamily="18" charset="0"/>
              </a:rPr>
              <a:t>T</a:t>
            </a:r>
            <a:r>
              <a:rPr lang="en-US" sz="1200" dirty="0" smtClean="0">
                <a:solidFill>
                  <a:prstClr val="black"/>
                </a:solidFill>
                <a:latin typeface="Times New Roman" panose="02020603050405020304" pitchFamily="18" charset="0"/>
                <a:cs typeface="Times New Roman" panose="02020603050405020304" pitchFamily="18" charset="0"/>
              </a:rPr>
              <a:t>he </a:t>
            </a:r>
            <a:r>
              <a:rPr lang="en-US" sz="1200" dirty="0">
                <a:solidFill>
                  <a:prstClr val="black"/>
                </a:solidFill>
                <a:latin typeface="Times New Roman" panose="02020603050405020304" pitchFamily="18" charset="0"/>
                <a:cs typeface="Times New Roman" panose="02020603050405020304" pitchFamily="18" charset="0"/>
              </a:rPr>
              <a:t>effect of the distance from the </a:t>
            </a:r>
            <a:r>
              <a:rPr lang="en-US" sz="1200" dirty="0" smtClean="0">
                <a:solidFill>
                  <a:prstClr val="black"/>
                </a:solidFill>
                <a:latin typeface="Times New Roman" panose="02020603050405020304" pitchFamily="18" charset="0"/>
                <a:cs typeface="Times New Roman" panose="02020603050405020304" pitchFamily="18" charset="0"/>
              </a:rPr>
              <a:t>epicenter of waveform recorded from ps26  </a:t>
            </a:r>
            <a:r>
              <a:rPr lang="en-US" sz="1200" dirty="0">
                <a:solidFill>
                  <a:prstClr val="black"/>
                </a:solidFill>
                <a:latin typeface="Times New Roman" panose="02020603050405020304" pitchFamily="18" charset="0"/>
                <a:cs typeface="Times New Roman" panose="02020603050405020304" pitchFamily="18" charset="0"/>
              </a:rPr>
              <a:t>facilitates a good differentiation of the phases of the waves but also the very nature of the events.</a:t>
            </a:r>
            <a:endParaRPr lang="fr-FR" sz="1200" dirty="0">
              <a:solidFill>
                <a:prstClr val="black"/>
              </a:solidFill>
              <a:latin typeface="Times New Roman" panose="02020603050405020304" pitchFamily="18" charset="0"/>
              <a:cs typeface="Times New Roman" panose="02020603050405020304" pitchFamily="18" charset="0"/>
            </a:endParaRPr>
          </a:p>
        </p:txBody>
      </p:sp>
      <p:pic>
        <p:nvPicPr>
          <p:cNvPr id="31" name="Image 30"/>
          <p:cNvPicPr>
            <a:picLocks noChangeAspect="1"/>
          </p:cNvPicPr>
          <p:nvPr/>
        </p:nvPicPr>
        <p:blipFill>
          <a:blip r:embed="rId5"/>
          <a:stretch>
            <a:fillRect/>
          </a:stretch>
        </p:blipFill>
        <p:spPr>
          <a:xfrm>
            <a:off x="152611" y="2532060"/>
            <a:ext cx="3894450" cy="1455869"/>
          </a:xfrm>
          <a:prstGeom prst="rect">
            <a:avLst/>
          </a:prstGeom>
        </p:spPr>
      </p:pic>
      <p:pic>
        <p:nvPicPr>
          <p:cNvPr id="33" name="Image 32"/>
          <p:cNvPicPr>
            <a:picLocks noChangeAspect="1"/>
          </p:cNvPicPr>
          <p:nvPr/>
        </p:nvPicPr>
        <p:blipFill>
          <a:blip r:embed="rId6"/>
          <a:stretch>
            <a:fillRect/>
          </a:stretch>
        </p:blipFill>
        <p:spPr>
          <a:xfrm>
            <a:off x="8042464" y="1775412"/>
            <a:ext cx="2091778" cy="1426379"/>
          </a:xfrm>
          <a:prstGeom prst="rect">
            <a:avLst/>
          </a:prstGeom>
        </p:spPr>
      </p:pic>
      <p:pic>
        <p:nvPicPr>
          <p:cNvPr id="34" name="Image 33"/>
          <p:cNvPicPr>
            <a:picLocks noChangeAspect="1"/>
          </p:cNvPicPr>
          <p:nvPr/>
        </p:nvPicPr>
        <p:blipFill>
          <a:blip r:embed="rId7"/>
          <a:stretch>
            <a:fillRect/>
          </a:stretch>
        </p:blipFill>
        <p:spPr>
          <a:xfrm>
            <a:off x="8011010" y="3232770"/>
            <a:ext cx="2091778" cy="1895201"/>
          </a:xfrm>
          <a:prstGeom prst="rect">
            <a:avLst/>
          </a:prstGeom>
        </p:spPr>
      </p:pic>
      <p:sp>
        <p:nvSpPr>
          <p:cNvPr id="35" name="Rectangle 34"/>
          <p:cNvSpPr/>
          <p:nvPr/>
        </p:nvSpPr>
        <p:spPr>
          <a:xfrm>
            <a:off x="10005134" y="3192820"/>
            <a:ext cx="2148406" cy="2308324"/>
          </a:xfrm>
          <a:prstGeom prst="rect">
            <a:avLst/>
          </a:prstGeom>
        </p:spPr>
        <p:txBody>
          <a:bodyPr wrap="square">
            <a:spAutoFit/>
          </a:bodyPr>
          <a:lstStyle/>
          <a:p>
            <a:pPr marL="171450" indent="-171450" algn="just">
              <a:buFont typeface="Wingdings" panose="05000000000000000000" pitchFamily="2" charset="2"/>
              <a:buChar char="§"/>
            </a:pPr>
            <a:r>
              <a:rPr lang="en-US" sz="1200" dirty="0" smtClean="0">
                <a:solidFill>
                  <a:prstClr val="black"/>
                </a:solidFill>
                <a:latin typeface="Times New Roman" panose="02020603050405020304" pitchFamily="18" charset="0"/>
                <a:cs typeface="Times New Roman" panose="02020603050405020304" pitchFamily="18" charset="0"/>
              </a:rPr>
              <a:t>The </a:t>
            </a:r>
            <a:r>
              <a:rPr lang="en-US" sz="1200" dirty="0">
                <a:solidFill>
                  <a:prstClr val="black"/>
                </a:solidFill>
                <a:latin typeface="Times New Roman" panose="02020603050405020304" pitchFamily="18" charset="0"/>
                <a:cs typeface="Times New Roman" panose="02020603050405020304" pitchFamily="18" charset="0"/>
              </a:rPr>
              <a:t>thousands of kilometers reduce the evanescent waves on the seismogram at the level of TORD </a:t>
            </a:r>
            <a:r>
              <a:rPr lang="en-US" sz="1200" dirty="0" smtClean="0">
                <a:solidFill>
                  <a:prstClr val="black"/>
                </a:solidFill>
                <a:latin typeface="Times New Roman" panose="02020603050405020304" pitchFamily="18" charset="0"/>
                <a:cs typeface="Times New Roman" panose="02020603050405020304" pitchFamily="18" charset="0"/>
              </a:rPr>
              <a:t>station. The </a:t>
            </a:r>
            <a:r>
              <a:rPr lang="en-US" sz="1200" dirty="0">
                <a:solidFill>
                  <a:prstClr val="black"/>
                </a:solidFill>
                <a:latin typeface="Times New Roman" panose="02020603050405020304" pitchFamily="18" charset="0"/>
                <a:cs typeface="Times New Roman" panose="02020603050405020304" pitchFamily="18" charset="0"/>
              </a:rPr>
              <a:t>morphological Teleseismic  seismogram of TORD station demonstrates the good attenuation of random noise , easier to differentiate the different waves phases.</a:t>
            </a:r>
            <a:endParaRPr lang="fr-FR" sz="1200" dirty="0">
              <a:solidFill>
                <a:prstClr val="black"/>
              </a:solidFill>
              <a:latin typeface="Times New Roman" panose="02020603050405020304" pitchFamily="18" charset="0"/>
              <a:cs typeface="Times New Roman" panose="02020603050405020304" pitchFamily="18" charset="0"/>
            </a:endParaRPr>
          </a:p>
          <a:p>
            <a:endParaRPr lang="fr-FR" sz="1200" dirty="0">
              <a:solidFill>
                <a:prstClr val="black"/>
              </a:solidFill>
              <a:latin typeface="Times New Roman" panose="02020603050405020304" pitchFamily="18" charset="0"/>
              <a:cs typeface="Times New Roman" panose="02020603050405020304" pitchFamily="18" charset="0"/>
            </a:endParaRPr>
          </a:p>
          <a:p>
            <a:endParaRPr lang="en-US" sz="1200" dirty="0">
              <a:solidFill>
                <a:prstClr val="black"/>
              </a:solidFill>
              <a:latin typeface="Arial" panose="020B0604020202020204" pitchFamily="34" charset="0"/>
              <a:cs typeface="Arial" panose="020B0604020202020204" pitchFamily="34" charset="0"/>
            </a:endParaRPr>
          </a:p>
        </p:txBody>
      </p:sp>
      <p:pic>
        <p:nvPicPr>
          <p:cNvPr id="4" name="Image 3"/>
          <p:cNvPicPr>
            <a:picLocks noChangeAspect="1"/>
          </p:cNvPicPr>
          <p:nvPr/>
        </p:nvPicPr>
        <p:blipFill>
          <a:blip r:embed="rId8"/>
          <a:stretch>
            <a:fillRect/>
          </a:stretch>
        </p:blipFill>
        <p:spPr>
          <a:xfrm>
            <a:off x="11564810" y="1086020"/>
            <a:ext cx="553338" cy="553338"/>
          </a:xfrm>
          <a:prstGeom prst="rect">
            <a:avLst/>
          </a:prstGeom>
        </p:spPr>
      </p:pic>
    </p:spTree>
    <p:extLst>
      <p:ext uri="{BB962C8B-B14F-4D97-AF65-F5344CB8AC3E}">
        <p14:creationId xmlns:p14="http://schemas.microsoft.com/office/powerpoint/2010/main" val="1714348137"/>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nT2025_E-Poster Template_CLEAN" id="{0EBCCD38-EFA5-4A59-98E1-17915631503A}" vid="{43BEDF90-3C52-4D4C-AD5D-39E9BB777266}"/>
    </a:ext>
  </a:extLst>
</a:theme>
</file>

<file path=ppt/theme/theme2.xml><?xml version="1.0" encoding="utf-8"?>
<a:theme xmlns:a="http://schemas.openxmlformats.org/drawingml/2006/main" name="1_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POSTER Template_visual dr 26_250609" id="{B1F6B71B-FEA1-4E41-B25E-FFAFBBD1640C}" vid="{76F54DD8-8782-4B54-B260-E4E227B94177}"/>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SnT2025_E-Poster Template_CLEAN_250702</Template>
  <TotalTime>62</TotalTime>
  <Words>502</Words>
  <Application>Microsoft Office PowerPoint</Application>
  <PresentationFormat>Grand écran</PresentationFormat>
  <Paragraphs>34</Paragraphs>
  <Slides>2</Slides>
  <Notes>1</Notes>
  <HiddenSlides>0</HiddenSlides>
  <MMClips>0</MMClips>
  <ScaleCrop>false</ScaleCrop>
  <HeadingPairs>
    <vt:vector size="6" baseType="variant">
      <vt:variant>
        <vt:lpstr>Polices utilisées</vt:lpstr>
      </vt:variant>
      <vt:variant>
        <vt:i4>6</vt:i4>
      </vt:variant>
      <vt:variant>
        <vt:lpstr>Thème</vt:lpstr>
      </vt:variant>
      <vt:variant>
        <vt:i4>2</vt:i4>
      </vt:variant>
      <vt:variant>
        <vt:lpstr>Titres des diapositives</vt:lpstr>
      </vt:variant>
      <vt:variant>
        <vt:i4>2</vt:i4>
      </vt:variant>
    </vt:vector>
  </HeadingPairs>
  <TitlesOfParts>
    <vt:vector size="10" baseType="lpstr">
      <vt:lpstr>Aptos</vt:lpstr>
      <vt:lpstr>Aptos Display</vt:lpstr>
      <vt:lpstr>Arial</vt:lpstr>
      <vt:lpstr>Calibri</vt:lpstr>
      <vt:lpstr>Times New Roman</vt:lpstr>
      <vt:lpstr>Wingdings</vt:lpstr>
      <vt:lpstr>Office</vt:lpstr>
      <vt:lpstr>1_Office</vt:lpstr>
      <vt:lpstr>Présentation PowerPoint</vt:lpstr>
      <vt:lpstr>Présentation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Compte Microsoft</dc:creator>
  <cp:lastModifiedBy>hp</cp:lastModifiedBy>
  <cp:revision>10</cp:revision>
  <dcterms:created xsi:type="dcterms:W3CDTF">2025-07-23T10:12:25Z</dcterms:created>
  <dcterms:modified xsi:type="dcterms:W3CDTF">2025-07-24T19:25:08Z</dcterms:modified>
</cp:coreProperties>
</file>