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</p14:sldIdLst>
        </p14:section>
        <p14:section name="Presentation Slides" id="{AA65376A-F1B8-4985-9D91-856E127C1E0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BD9"/>
    <a:srgbClr val="1A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 autoAdjust="0"/>
    <p:restoredTop sz="94844"/>
  </p:normalViewPr>
  <p:slideViewPr>
    <p:cSldViewPr snapToGrid="0">
      <p:cViewPr varScale="1">
        <p:scale>
          <a:sx n="139" d="100"/>
          <a:sy n="139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31.08.25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4212E3CC-C8F3-8724-236C-B7DF711CD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947462" y="1467801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Identification of Small Seismic Events Around the Underground Nuclear Test Site in the Democratic People’s Republic of Korea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947463" y="2344870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Won-Young Kim</a:t>
            </a:r>
            <a:r>
              <a:rPr lang="en-US" altLang="ko-KR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Eunyoung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Jo</a:t>
            </a:r>
            <a:r>
              <a:rPr lang="en-US" altLang="ko-K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Yonggyu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Ryoo</a:t>
            </a:r>
            <a:r>
              <a:rPr lang="en-US" altLang="ko-K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04B700-9CAA-AD00-BCFB-1247EE1D285E}"/>
              </a:ext>
            </a:extLst>
          </p:cNvPr>
          <p:cNvSpPr txBox="1"/>
          <p:nvPr/>
        </p:nvSpPr>
        <p:spPr>
          <a:xfrm>
            <a:off x="947462" y="2952157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400" baseline="30000" dirty="0"/>
              <a:t>1</a:t>
            </a:r>
            <a:r>
              <a:rPr lang="en-US" sz="1400" dirty="0"/>
              <a:t> Lamont-Doherty Earth Observatory, Columbia University, U.S.A. </a:t>
            </a:r>
          </a:p>
          <a:p>
            <a:r>
              <a:rPr lang="en-US" sz="1400" baseline="30000" dirty="0"/>
              <a:t>2</a:t>
            </a:r>
            <a:r>
              <a:rPr lang="en-US" sz="1400" dirty="0"/>
              <a:t> Earthquake Monitoring Division, Korea Meteorological Administration, Republic of Korea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2372377" y="4232898"/>
            <a:ext cx="6984367" cy="1938992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Since September 2017, small seismic events have been detected at the </a:t>
            </a:r>
            <a:r>
              <a:rPr lang="en-GB" dirty="0" err="1"/>
              <a:t>Punggye-ri</a:t>
            </a:r>
            <a:r>
              <a:rPr lang="en-GB" dirty="0"/>
              <a:t> test site in </a:t>
            </a:r>
            <a:r>
              <a:rPr lang="en-US" dirty="0"/>
              <a:t>the Democratic People’s Republic of Korea </a:t>
            </a:r>
            <a:r>
              <a:rPr lang="en-GB" dirty="0"/>
              <a:t>(DPRK). Between 2017 and 2025, 96 events of M</a:t>
            </a:r>
            <a:r>
              <a:rPr lang="en-GB" baseline="-25000" dirty="0"/>
              <a:t>L</a:t>
            </a:r>
            <a:r>
              <a:rPr lang="en-GB" dirty="0"/>
              <a:t> 2.0-3.3 had been reported. Seismic events are analysed using </a:t>
            </a:r>
            <a:r>
              <a:rPr lang="en-GB" i="1" dirty="0" err="1"/>
              <a:t>Lg</a:t>
            </a:r>
            <a:r>
              <a:rPr lang="en-GB" i="1" dirty="0"/>
              <a:t> </a:t>
            </a:r>
            <a:r>
              <a:rPr lang="en-GB" dirty="0"/>
              <a:t>waves recorded at stations at least 300 km from the source region.  </a:t>
            </a:r>
            <a:endParaRPr lang="en-US" dirty="0"/>
          </a:p>
          <a:p>
            <a:endParaRPr lang="en-GB" dirty="0"/>
          </a:p>
          <a:p>
            <a:r>
              <a:rPr lang="en-GB" dirty="0"/>
              <a:t>Events are relocated by measuring precise differential travel times of the </a:t>
            </a:r>
            <a:r>
              <a:rPr lang="en-GB" i="1" dirty="0" err="1"/>
              <a:t>Lg</a:t>
            </a:r>
            <a:r>
              <a:rPr lang="en-GB" dirty="0"/>
              <a:t> waves at common stations from closely located event pairs. Relocated events are aligned tightly together at a few km east of the previous UNTs in the area. The focal mechanisms indicate that a reverse faulting mechanism along a north-northeast striking nodal plane.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1A715-793F-3235-8617-18E9A2538876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28FBDE-D34C-B360-6065-D37C7164E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746" y="2921799"/>
            <a:ext cx="1462052" cy="63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3548</TotalTime>
  <Words>181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Won-Young Kim</dc:creator>
  <cp:lastModifiedBy>Won-Young Kim</cp:lastModifiedBy>
  <cp:revision>2</cp:revision>
  <dcterms:created xsi:type="dcterms:W3CDTF">2025-08-28T09:41:17Z</dcterms:created>
  <dcterms:modified xsi:type="dcterms:W3CDTF">2025-08-30T20:59:16Z</dcterms:modified>
</cp:coreProperties>
</file>