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CBC6"/>
    <a:srgbClr val="1A3A64"/>
    <a:srgbClr val="EEEE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84" autoAdjust="0"/>
    <p:restoredTop sz="94660"/>
  </p:normalViewPr>
  <p:slideViewPr>
    <p:cSldViewPr snapToGrid="0">
      <p:cViewPr varScale="1">
        <p:scale>
          <a:sx n="116" d="100"/>
          <a:sy n="116" d="100"/>
        </p:scale>
        <p:origin x="108"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1462BB-03C6-EC18-DD8B-B019ACC251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e-AT"/>
          </a:p>
        </p:txBody>
      </p:sp>
      <p:sp>
        <p:nvSpPr>
          <p:cNvPr id="3" name="Untertitel 2">
            <a:extLst>
              <a:ext uri="{FF2B5EF4-FFF2-40B4-BE49-F238E27FC236}">
                <a16:creationId xmlns:a16="http://schemas.microsoft.com/office/drawing/2014/main" id="{D1D143D7-35CC-8239-8541-451308221B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
        <p:nvSpPr>
          <p:cNvPr id="4" name="Datumsplatzhalter 3">
            <a:extLst>
              <a:ext uri="{FF2B5EF4-FFF2-40B4-BE49-F238E27FC236}">
                <a16:creationId xmlns:a16="http://schemas.microsoft.com/office/drawing/2014/main" id="{ABF5C86A-FEB6-6444-674D-878883DCEBCD}"/>
              </a:ext>
            </a:extLst>
          </p:cNvPr>
          <p:cNvSpPr>
            <a:spLocks noGrp="1"/>
          </p:cNvSpPr>
          <p:nvPr>
            <p:ph type="dt" sz="half" idx="10"/>
          </p:nvPr>
        </p:nvSpPr>
        <p:spPr/>
        <p:txBody>
          <a:bodyPr/>
          <a:lstStyle/>
          <a:p>
            <a:fld id="{54DC3642-44F9-4841-A39A-061A9EDE6E17}" type="datetimeFigureOut">
              <a:rPr lang="de-AT" smtClean="0"/>
              <a:t>02.09.2025</a:t>
            </a:fld>
            <a:endParaRPr lang="de-AT"/>
          </a:p>
        </p:txBody>
      </p:sp>
      <p:sp>
        <p:nvSpPr>
          <p:cNvPr id="5" name="Fußzeilenplatzhalter 4">
            <a:extLst>
              <a:ext uri="{FF2B5EF4-FFF2-40B4-BE49-F238E27FC236}">
                <a16:creationId xmlns:a16="http://schemas.microsoft.com/office/drawing/2014/main" id="{371CABDE-322F-BEF9-CE09-389D73314B0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2DA56BCE-43DE-E833-B09E-49095A0A9C1D}"/>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2092568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066274-3BEF-8BAF-BC4E-87A6E0E86576}"/>
              </a:ext>
            </a:extLst>
          </p:cNvPr>
          <p:cNvSpPr>
            <a:spLocks noGrp="1"/>
          </p:cNvSpPr>
          <p:nvPr>
            <p:ph type="title"/>
          </p:nvPr>
        </p:nvSpPr>
        <p:spPr/>
        <p:txBody>
          <a:bodyPr/>
          <a:lstStyle/>
          <a:p>
            <a:r>
              <a:rPr lang="en-US"/>
              <a:t>Click to edit Master title style</a:t>
            </a:r>
            <a:endParaRPr lang="de-AT"/>
          </a:p>
        </p:txBody>
      </p:sp>
      <p:sp>
        <p:nvSpPr>
          <p:cNvPr id="3" name="Vertikaler Textplatzhalter 2">
            <a:extLst>
              <a:ext uri="{FF2B5EF4-FFF2-40B4-BE49-F238E27FC236}">
                <a16:creationId xmlns:a16="http://schemas.microsoft.com/office/drawing/2014/main" id="{0C36D3D2-0BAB-7582-0453-DC097926D9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59853E14-BE89-BA00-2215-5CE8E731706C}"/>
              </a:ext>
            </a:extLst>
          </p:cNvPr>
          <p:cNvSpPr>
            <a:spLocks noGrp="1"/>
          </p:cNvSpPr>
          <p:nvPr>
            <p:ph type="dt" sz="half" idx="10"/>
          </p:nvPr>
        </p:nvSpPr>
        <p:spPr/>
        <p:txBody>
          <a:bodyPr/>
          <a:lstStyle/>
          <a:p>
            <a:fld id="{54DC3642-44F9-4841-A39A-061A9EDE6E17}" type="datetimeFigureOut">
              <a:rPr lang="de-AT" smtClean="0"/>
              <a:t>02.09.2025</a:t>
            </a:fld>
            <a:endParaRPr lang="de-AT"/>
          </a:p>
        </p:txBody>
      </p:sp>
      <p:sp>
        <p:nvSpPr>
          <p:cNvPr id="5" name="Fußzeilenplatzhalter 4">
            <a:extLst>
              <a:ext uri="{FF2B5EF4-FFF2-40B4-BE49-F238E27FC236}">
                <a16:creationId xmlns:a16="http://schemas.microsoft.com/office/drawing/2014/main" id="{CAEAC353-AFEC-A877-175D-AD16A3368C27}"/>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892B817A-90B0-87BB-3773-B749B79C67A1}"/>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535015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1AACDB85-D685-A4FE-8887-E0A65165F51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de-AT"/>
          </a:p>
        </p:txBody>
      </p:sp>
      <p:sp>
        <p:nvSpPr>
          <p:cNvPr id="3" name="Vertikaler Textplatzhalter 2">
            <a:extLst>
              <a:ext uri="{FF2B5EF4-FFF2-40B4-BE49-F238E27FC236}">
                <a16:creationId xmlns:a16="http://schemas.microsoft.com/office/drawing/2014/main" id="{CD4C6333-3169-CB92-6347-C46F289D24F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53E2F9E1-81EB-628C-1E94-FE42B2B80A51}"/>
              </a:ext>
            </a:extLst>
          </p:cNvPr>
          <p:cNvSpPr>
            <a:spLocks noGrp="1"/>
          </p:cNvSpPr>
          <p:nvPr>
            <p:ph type="dt" sz="half" idx="10"/>
          </p:nvPr>
        </p:nvSpPr>
        <p:spPr/>
        <p:txBody>
          <a:bodyPr/>
          <a:lstStyle/>
          <a:p>
            <a:fld id="{54DC3642-44F9-4841-A39A-061A9EDE6E17}" type="datetimeFigureOut">
              <a:rPr lang="de-AT" smtClean="0"/>
              <a:t>02.09.2025</a:t>
            </a:fld>
            <a:endParaRPr lang="de-AT"/>
          </a:p>
        </p:txBody>
      </p:sp>
      <p:sp>
        <p:nvSpPr>
          <p:cNvPr id="5" name="Fußzeilenplatzhalter 4">
            <a:extLst>
              <a:ext uri="{FF2B5EF4-FFF2-40B4-BE49-F238E27FC236}">
                <a16:creationId xmlns:a16="http://schemas.microsoft.com/office/drawing/2014/main" id="{34339DDA-8407-93A9-571C-A9233079AE8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02E4927B-6356-2DBF-A032-24862B5B4579}"/>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586439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3E03E7-FB47-BA05-B0A0-ADBE5334C0D5}"/>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id="{B5580C84-DBB9-33B0-6C98-E1B6F917202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DE736A48-FCA0-7673-504B-CEAFF55DE940}"/>
              </a:ext>
            </a:extLst>
          </p:cNvPr>
          <p:cNvSpPr>
            <a:spLocks noGrp="1"/>
          </p:cNvSpPr>
          <p:nvPr>
            <p:ph type="dt" sz="half" idx="10"/>
          </p:nvPr>
        </p:nvSpPr>
        <p:spPr/>
        <p:txBody>
          <a:bodyPr/>
          <a:lstStyle/>
          <a:p>
            <a:fld id="{54DC3642-44F9-4841-A39A-061A9EDE6E17}" type="datetimeFigureOut">
              <a:rPr lang="de-AT" smtClean="0"/>
              <a:t>02.09.2025</a:t>
            </a:fld>
            <a:endParaRPr lang="de-AT"/>
          </a:p>
        </p:txBody>
      </p:sp>
      <p:sp>
        <p:nvSpPr>
          <p:cNvPr id="5" name="Fußzeilenplatzhalter 4">
            <a:extLst>
              <a:ext uri="{FF2B5EF4-FFF2-40B4-BE49-F238E27FC236}">
                <a16:creationId xmlns:a16="http://schemas.microsoft.com/office/drawing/2014/main" id="{8D9A3569-8E67-891D-9FE8-BED2384745A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977793BB-56D7-CC34-A0F2-7EF172F49107}"/>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3413218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F11894-1C15-1E9F-28E5-316B45AD4B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de-AT"/>
          </a:p>
        </p:txBody>
      </p:sp>
      <p:sp>
        <p:nvSpPr>
          <p:cNvPr id="3" name="Textplatzhalter 2">
            <a:extLst>
              <a:ext uri="{FF2B5EF4-FFF2-40B4-BE49-F238E27FC236}">
                <a16:creationId xmlns:a16="http://schemas.microsoft.com/office/drawing/2014/main" id="{76D4B307-C9AC-DBB0-8A3D-7031E3EF883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umsplatzhalter 3">
            <a:extLst>
              <a:ext uri="{FF2B5EF4-FFF2-40B4-BE49-F238E27FC236}">
                <a16:creationId xmlns:a16="http://schemas.microsoft.com/office/drawing/2014/main" id="{718A328A-243B-0CD0-FAAE-F3E0C629CD6E}"/>
              </a:ext>
            </a:extLst>
          </p:cNvPr>
          <p:cNvSpPr>
            <a:spLocks noGrp="1"/>
          </p:cNvSpPr>
          <p:nvPr>
            <p:ph type="dt" sz="half" idx="10"/>
          </p:nvPr>
        </p:nvSpPr>
        <p:spPr/>
        <p:txBody>
          <a:bodyPr/>
          <a:lstStyle/>
          <a:p>
            <a:fld id="{54DC3642-44F9-4841-A39A-061A9EDE6E17}" type="datetimeFigureOut">
              <a:rPr lang="de-AT" smtClean="0"/>
              <a:t>02.09.2025</a:t>
            </a:fld>
            <a:endParaRPr lang="de-AT"/>
          </a:p>
        </p:txBody>
      </p:sp>
      <p:sp>
        <p:nvSpPr>
          <p:cNvPr id="5" name="Fußzeilenplatzhalter 4">
            <a:extLst>
              <a:ext uri="{FF2B5EF4-FFF2-40B4-BE49-F238E27FC236}">
                <a16:creationId xmlns:a16="http://schemas.microsoft.com/office/drawing/2014/main" id="{0517B5C8-F1D1-7128-9E71-4D419E0B3CF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AC7738D1-BEA9-FE1B-A844-E29DBB5AE66B}"/>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1109062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E7ACEC-C195-5184-C2AC-59F93B6403B1}"/>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id="{D8073810-6858-8B47-50B0-70DA6C2CC2F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Inhaltsplatzhalter 3">
            <a:extLst>
              <a:ext uri="{FF2B5EF4-FFF2-40B4-BE49-F238E27FC236}">
                <a16:creationId xmlns:a16="http://schemas.microsoft.com/office/drawing/2014/main" id="{792AC868-6701-9AF5-75C3-C628731448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Datumsplatzhalter 4">
            <a:extLst>
              <a:ext uri="{FF2B5EF4-FFF2-40B4-BE49-F238E27FC236}">
                <a16:creationId xmlns:a16="http://schemas.microsoft.com/office/drawing/2014/main" id="{0A366C38-9DA6-B135-10CE-DEB561CC534F}"/>
              </a:ext>
            </a:extLst>
          </p:cNvPr>
          <p:cNvSpPr>
            <a:spLocks noGrp="1"/>
          </p:cNvSpPr>
          <p:nvPr>
            <p:ph type="dt" sz="half" idx="10"/>
          </p:nvPr>
        </p:nvSpPr>
        <p:spPr/>
        <p:txBody>
          <a:bodyPr/>
          <a:lstStyle/>
          <a:p>
            <a:fld id="{54DC3642-44F9-4841-A39A-061A9EDE6E17}" type="datetimeFigureOut">
              <a:rPr lang="de-AT" smtClean="0"/>
              <a:t>02.09.2025</a:t>
            </a:fld>
            <a:endParaRPr lang="de-AT"/>
          </a:p>
        </p:txBody>
      </p:sp>
      <p:sp>
        <p:nvSpPr>
          <p:cNvPr id="6" name="Fußzeilenplatzhalter 5">
            <a:extLst>
              <a:ext uri="{FF2B5EF4-FFF2-40B4-BE49-F238E27FC236}">
                <a16:creationId xmlns:a16="http://schemas.microsoft.com/office/drawing/2014/main" id="{4A415E0F-E2F2-9537-F4FA-582E36C57009}"/>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30A4C6A5-BCE7-713F-0688-395565F45E87}"/>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310109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282D99-D0B4-1D12-5E42-246B390163BD}"/>
              </a:ext>
            </a:extLst>
          </p:cNvPr>
          <p:cNvSpPr>
            <a:spLocks noGrp="1"/>
          </p:cNvSpPr>
          <p:nvPr>
            <p:ph type="title"/>
          </p:nvPr>
        </p:nvSpPr>
        <p:spPr>
          <a:xfrm>
            <a:off x="839788" y="365125"/>
            <a:ext cx="10515600" cy="1325563"/>
          </a:xfrm>
        </p:spPr>
        <p:txBody>
          <a:bodyPr/>
          <a:lstStyle/>
          <a:p>
            <a:r>
              <a:rPr lang="en-US"/>
              <a:t>Click to edit Master title style</a:t>
            </a:r>
            <a:endParaRPr lang="de-AT"/>
          </a:p>
        </p:txBody>
      </p:sp>
      <p:sp>
        <p:nvSpPr>
          <p:cNvPr id="3" name="Textplatzhalter 2">
            <a:extLst>
              <a:ext uri="{FF2B5EF4-FFF2-40B4-BE49-F238E27FC236}">
                <a16:creationId xmlns:a16="http://schemas.microsoft.com/office/drawing/2014/main" id="{708595C7-19E6-C982-213E-0D06248C1C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a:extLst>
              <a:ext uri="{FF2B5EF4-FFF2-40B4-BE49-F238E27FC236}">
                <a16:creationId xmlns:a16="http://schemas.microsoft.com/office/drawing/2014/main" id="{33C02A30-BFF3-2DF6-9043-F6405AC5502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Textplatzhalter 4">
            <a:extLst>
              <a:ext uri="{FF2B5EF4-FFF2-40B4-BE49-F238E27FC236}">
                <a16:creationId xmlns:a16="http://schemas.microsoft.com/office/drawing/2014/main" id="{FB1D9C90-1ED0-DDE6-1686-A02299F839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5">
            <a:extLst>
              <a:ext uri="{FF2B5EF4-FFF2-40B4-BE49-F238E27FC236}">
                <a16:creationId xmlns:a16="http://schemas.microsoft.com/office/drawing/2014/main" id="{753F07DF-F537-1004-0982-F86591A883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7" name="Datumsplatzhalter 6">
            <a:extLst>
              <a:ext uri="{FF2B5EF4-FFF2-40B4-BE49-F238E27FC236}">
                <a16:creationId xmlns:a16="http://schemas.microsoft.com/office/drawing/2014/main" id="{767AFEF2-A9A9-826D-24E1-8991E02BC29A}"/>
              </a:ext>
            </a:extLst>
          </p:cNvPr>
          <p:cNvSpPr>
            <a:spLocks noGrp="1"/>
          </p:cNvSpPr>
          <p:nvPr>
            <p:ph type="dt" sz="half" idx="10"/>
          </p:nvPr>
        </p:nvSpPr>
        <p:spPr/>
        <p:txBody>
          <a:bodyPr/>
          <a:lstStyle/>
          <a:p>
            <a:fld id="{54DC3642-44F9-4841-A39A-061A9EDE6E17}" type="datetimeFigureOut">
              <a:rPr lang="de-AT" smtClean="0"/>
              <a:t>02.09.2025</a:t>
            </a:fld>
            <a:endParaRPr lang="de-AT"/>
          </a:p>
        </p:txBody>
      </p:sp>
      <p:sp>
        <p:nvSpPr>
          <p:cNvPr id="8" name="Fußzeilenplatzhalter 7">
            <a:extLst>
              <a:ext uri="{FF2B5EF4-FFF2-40B4-BE49-F238E27FC236}">
                <a16:creationId xmlns:a16="http://schemas.microsoft.com/office/drawing/2014/main" id="{58915963-A1E2-2D74-B7B6-A32074D3E190}"/>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22FB518B-7722-E795-D367-463D6DCD91B5}"/>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616162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45AE4B-FBCE-323A-CDE9-B1E7B7982EE2}"/>
              </a:ext>
            </a:extLst>
          </p:cNvPr>
          <p:cNvSpPr>
            <a:spLocks noGrp="1"/>
          </p:cNvSpPr>
          <p:nvPr>
            <p:ph type="title"/>
          </p:nvPr>
        </p:nvSpPr>
        <p:spPr/>
        <p:txBody>
          <a:bodyPr/>
          <a:lstStyle/>
          <a:p>
            <a:r>
              <a:rPr lang="en-US"/>
              <a:t>Click to edit Master title style</a:t>
            </a:r>
            <a:endParaRPr lang="de-AT"/>
          </a:p>
        </p:txBody>
      </p:sp>
      <p:sp>
        <p:nvSpPr>
          <p:cNvPr id="3" name="Datumsplatzhalter 2">
            <a:extLst>
              <a:ext uri="{FF2B5EF4-FFF2-40B4-BE49-F238E27FC236}">
                <a16:creationId xmlns:a16="http://schemas.microsoft.com/office/drawing/2014/main" id="{6C063ACF-B377-5488-70A1-AC09ED3D0B8D}"/>
              </a:ext>
            </a:extLst>
          </p:cNvPr>
          <p:cNvSpPr>
            <a:spLocks noGrp="1"/>
          </p:cNvSpPr>
          <p:nvPr>
            <p:ph type="dt" sz="half" idx="10"/>
          </p:nvPr>
        </p:nvSpPr>
        <p:spPr/>
        <p:txBody>
          <a:bodyPr/>
          <a:lstStyle/>
          <a:p>
            <a:fld id="{54DC3642-44F9-4841-A39A-061A9EDE6E17}" type="datetimeFigureOut">
              <a:rPr lang="de-AT" smtClean="0"/>
              <a:t>02.09.2025</a:t>
            </a:fld>
            <a:endParaRPr lang="de-AT"/>
          </a:p>
        </p:txBody>
      </p:sp>
      <p:sp>
        <p:nvSpPr>
          <p:cNvPr id="4" name="Fußzeilenplatzhalter 3">
            <a:extLst>
              <a:ext uri="{FF2B5EF4-FFF2-40B4-BE49-F238E27FC236}">
                <a16:creationId xmlns:a16="http://schemas.microsoft.com/office/drawing/2014/main" id="{A80F58A9-5DBB-3855-9D77-F4361CF2922B}"/>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496EB511-E18F-9BA2-4AA7-CCE4CC7D8CFE}"/>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673568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78B13EA-088E-8C10-C5DF-CF25760291D1}"/>
              </a:ext>
            </a:extLst>
          </p:cNvPr>
          <p:cNvSpPr>
            <a:spLocks noGrp="1"/>
          </p:cNvSpPr>
          <p:nvPr>
            <p:ph type="dt" sz="half" idx="10"/>
          </p:nvPr>
        </p:nvSpPr>
        <p:spPr/>
        <p:txBody>
          <a:bodyPr/>
          <a:lstStyle/>
          <a:p>
            <a:fld id="{54DC3642-44F9-4841-A39A-061A9EDE6E17}" type="datetimeFigureOut">
              <a:rPr lang="de-AT" smtClean="0"/>
              <a:t>02.09.2025</a:t>
            </a:fld>
            <a:endParaRPr lang="de-AT"/>
          </a:p>
        </p:txBody>
      </p:sp>
      <p:sp>
        <p:nvSpPr>
          <p:cNvPr id="3" name="Fußzeilenplatzhalter 2">
            <a:extLst>
              <a:ext uri="{FF2B5EF4-FFF2-40B4-BE49-F238E27FC236}">
                <a16:creationId xmlns:a16="http://schemas.microsoft.com/office/drawing/2014/main" id="{1D24B357-3962-93FF-BBB6-9C54E10D3081}"/>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B5C706DF-8C3E-E9B7-CD76-CD4BD6516C27}"/>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558776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2EF08-8D41-2117-D74E-AAFC27FE8B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Inhaltsplatzhalter 2">
            <a:extLst>
              <a:ext uri="{FF2B5EF4-FFF2-40B4-BE49-F238E27FC236}">
                <a16:creationId xmlns:a16="http://schemas.microsoft.com/office/drawing/2014/main" id="{8D409215-7806-A6A2-D933-D1A7F208E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Textplatzhalter 3">
            <a:extLst>
              <a:ext uri="{FF2B5EF4-FFF2-40B4-BE49-F238E27FC236}">
                <a16:creationId xmlns:a16="http://schemas.microsoft.com/office/drawing/2014/main" id="{6B7C0884-3B5C-3540-0FEE-C786FFA018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CE68EF75-1282-4936-D7C7-35858B145890}"/>
              </a:ext>
            </a:extLst>
          </p:cNvPr>
          <p:cNvSpPr>
            <a:spLocks noGrp="1"/>
          </p:cNvSpPr>
          <p:nvPr>
            <p:ph type="dt" sz="half" idx="10"/>
          </p:nvPr>
        </p:nvSpPr>
        <p:spPr/>
        <p:txBody>
          <a:bodyPr/>
          <a:lstStyle/>
          <a:p>
            <a:fld id="{54DC3642-44F9-4841-A39A-061A9EDE6E17}" type="datetimeFigureOut">
              <a:rPr lang="de-AT" smtClean="0"/>
              <a:t>02.09.2025</a:t>
            </a:fld>
            <a:endParaRPr lang="de-AT"/>
          </a:p>
        </p:txBody>
      </p:sp>
      <p:sp>
        <p:nvSpPr>
          <p:cNvPr id="6" name="Fußzeilenplatzhalter 5">
            <a:extLst>
              <a:ext uri="{FF2B5EF4-FFF2-40B4-BE49-F238E27FC236}">
                <a16:creationId xmlns:a16="http://schemas.microsoft.com/office/drawing/2014/main" id="{558B69D3-756B-1744-31BD-0DA6BE9599B7}"/>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542EC043-162F-EC88-57C0-A36F9B9D77E2}"/>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727388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FD2273-9C95-2BA1-8244-B32F5C77BD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Bildplatzhalter 2">
            <a:extLst>
              <a:ext uri="{FF2B5EF4-FFF2-40B4-BE49-F238E27FC236}">
                <a16:creationId xmlns:a16="http://schemas.microsoft.com/office/drawing/2014/main" id="{F800F816-0156-86E6-1725-5C77689723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de-AT"/>
          </a:p>
        </p:txBody>
      </p:sp>
      <p:sp>
        <p:nvSpPr>
          <p:cNvPr id="4" name="Textplatzhalter 3">
            <a:extLst>
              <a:ext uri="{FF2B5EF4-FFF2-40B4-BE49-F238E27FC236}">
                <a16:creationId xmlns:a16="http://schemas.microsoft.com/office/drawing/2014/main" id="{8A63B92B-CE93-CF24-C7B9-8496629586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95A43AC3-ACBC-416B-C40A-3E60F04E5DD2}"/>
              </a:ext>
            </a:extLst>
          </p:cNvPr>
          <p:cNvSpPr>
            <a:spLocks noGrp="1"/>
          </p:cNvSpPr>
          <p:nvPr>
            <p:ph type="dt" sz="half" idx="10"/>
          </p:nvPr>
        </p:nvSpPr>
        <p:spPr/>
        <p:txBody>
          <a:bodyPr/>
          <a:lstStyle/>
          <a:p>
            <a:fld id="{54DC3642-44F9-4841-A39A-061A9EDE6E17}" type="datetimeFigureOut">
              <a:rPr lang="de-AT" smtClean="0"/>
              <a:t>02.09.2025</a:t>
            </a:fld>
            <a:endParaRPr lang="de-AT"/>
          </a:p>
        </p:txBody>
      </p:sp>
      <p:sp>
        <p:nvSpPr>
          <p:cNvPr id="6" name="Fußzeilenplatzhalter 5">
            <a:extLst>
              <a:ext uri="{FF2B5EF4-FFF2-40B4-BE49-F238E27FC236}">
                <a16:creationId xmlns:a16="http://schemas.microsoft.com/office/drawing/2014/main" id="{2F70FAB3-6CF7-5AA4-093E-325A19B9DCD1}"/>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15B5E49B-8673-315B-7F9C-D1C1C7942CFE}"/>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3682797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3EADE16-7830-8AB3-8BEE-03A2B4B6B1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B6C3F146-67D8-AFC2-C996-9C93BAAFC8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7B0F9612-DC19-0B52-BA6C-1DBE0DD437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4DC3642-44F9-4841-A39A-061A9EDE6E17}" type="datetimeFigureOut">
              <a:rPr lang="de-AT" smtClean="0"/>
              <a:t>02.09.2025</a:t>
            </a:fld>
            <a:endParaRPr lang="de-AT"/>
          </a:p>
        </p:txBody>
      </p:sp>
      <p:sp>
        <p:nvSpPr>
          <p:cNvPr id="5" name="Fußzeilenplatzhalter 4">
            <a:extLst>
              <a:ext uri="{FF2B5EF4-FFF2-40B4-BE49-F238E27FC236}">
                <a16:creationId xmlns:a16="http://schemas.microsoft.com/office/drawing/2014/main" id="{6F60AB3D-3E8F-AC2D-0E19-9A9F8F8BC6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AT"/>
          </a:p>
        </p:txBody>
      </p:sp>
      <p:sp>
        <p:nvSpPr>
          <p:cNvPr id="6" name="Foliennummernplatzhalter 5">
            <a:extLst>
              <a:ext uri="{FF2B5EF4-FFF2-40B4-BE49-F238E27FC236}">
                <a16:creationId xmlns:a16="http://schemas.microsoft.com/office/drawing/2014/main" id="{C30C9E6F-842B-9480-CFB7-C9B01239D8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B08867C-00FA-4FB4-8195-B9DF9AF80F0F}" type="slidenum">
              <a:rPr lang="de-AT" smtClean="0"/>
              <a:t>‹#›</a:t>
            </a:fld>
            <a:endParaRPr lang="de-AT"/>
          </a:p>
        </p:txBody>
      </p:sp>
    </p:spTree>
    <p:extLst>
      <p:ext uri="{BB962C8B-B14F-4D97-AF65-F5344CB8AC3E}">
        <p14:creationId xmlns:p14="http://schemas.microsoft.com/office/powerpoint/2010/main" val="2340728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descr="Ein Bild, das Text, Screenshot, Brief, Briefumschlag enthält.&#10;&#10;KI-generierte Inhalte können fehlerhaft sein.">
            <a:extLst>
              <a:ext uri="{FF2B5EF4-FFF2-40B4-BE49-F238E27FC236}">
                <a16:creationId xmlns:a16="http://schemas.microsoft.com/office/drawing/2014/main" id="{12132E0B-E116-9D7D-3E94-CE25DE0CD618}"/>
              </a:ext>
            </a:extLst>
          </p:cNvPr>
          <p:cNvPicPr>
            <a:picLocks noChangeAspect="1"/>
          </p:cNvPicPr>
          <p:nvPr/>
        </p:nvPicPr>
        <p:blipFill>
          <a:blip r:embed="rId2">
            <a:extLst>
              <a:ext uri="{28A0092B-C50C-407E-A947-70E740481C1C}">
                <a14:useLocalDpi xmlns:a14="http://schemas.microsoft.com/office/drawing/2010/main" val="0"/>
              </a:ext>
            </a:extLst>
          </a:blip>
          <a:srcRect l="82137" t="58098" r="764" b="5248"/>
          <a:stretch>
            <a:fillRect/>
          </a:stretch>
        </p:blipFill>
        <p:spPr>
          <a:xfrm>
            <a:off x="0" y="673101"/>
            <a:ext cx="2022237" cy="2438400"/>
          </a:xfrm>
          <a:prstGeom prst="rect">
            <a:avLst/>
          </a:prstGeom>
        </p:spPr>
      </p:pic>
      <p:pic>
        <p:nvPicPr>
          <p:cNvPr id="11" name="Grafik 10" descr="Ein Bild, das Text, Screenshot, Brief, Briefumschlag enthält.&#10;&#10;KI-generierte Inhalte können fehlerhaft sein.">
            <a:extLst>
              <a:ext uri="{FF2B5EF4-FFF2-40B4-BE49-F238E27FC236}">
                <a16:creationId xmlns:a16="http://schemas.microsoft.com/office/drawing/2014/main" id="{0A982369-6EB6-234C-C0A7-58E556ED17AC}"/>
              </a:ext>
            </a:extLst>
          </p:cNvPr>
          <p:cNvPicPr>
            <a:picLocks noChangeAspect="1"/>
          </p:cNvPicPr>
          <p:nvPr/>
        </p:nvPicPr>
        <p:blipFill>
          <a:blip r:embed="rId2">
            <a:extLst>
              <a:ext uri="{28A0092B-C50C-407E-A947-70E740481C1C}">
                <a14:useLocalDpi xmlns:a14="http://schemas.microsoft.com/office/drawing/2010/main" val="0"/>
              </a:ext>
            </a:extLst>
          </a:blip>
          <a:srcRect l="97167" t="61204" r="764" b="5248"/>
          <a:stretch>
            <a:fillRect/>
          </a:stretch>
        </p:blipFill>
        <p:spPr>
          <a:xfrm>
            <a:off x="1993680" y="881061"/>
            <a:ext cx="244695" cy="2231535"/>
          </a:xfrm>
          <a:prstGeom prst="rect">
            <a:avLst/>
          </a:prstGeom>
        </p:spPr>
      </p:pic>
      <p:pic>
        <p:nvPicPr>
          <p:cNvPr id="14" name="Grafik 13" descr="Ein Bild, das Text, Screenshot, Brief, Briefumschlag enthält.&#10;&#10;KI-generierte Inhalte können fehlerhaft sein.">
            <a:extLst>
              <a:ext uri="{FF2B5EF4-FFF2-40B4-BE49-F238E27FC236}">
                <a16:creationId xmlns:a16="http://schemas.microsoft.com/office/drawing/2014/main" id="{DF35B26D-BD9A-11F3-E5E5-FEB1BDE26698}"/>
              </a:ext>
            </a:extLst>
          </p:cNvPr>
          <p:cNvPicPr/>
          <p:nvPr/>
        </p:nvPicPr>
        <p:blipFill>
          <a:blip r:embed="rId2">
            <a:extLst>
              <a:ext uri="{28A0092B-C50C-407E-A947-70E740481C1C}">
                <a14:useLocalDpi xmlns:a14="http://schemas.microsoft.com/office/drawing/2010/main" val="0"/>
              </a:ext>
            </a:extLst>
          </a:blip>
          <a:srcRect l="95995" t="80667" r="765" b="16818"/>
          <a:stretch>
            <a:fillRect/>
          </a:stretch>
        </p:blipFill>
        <p:spPr>
          <a:xfrm>
            <a:off x="2238375" y="1275898"/>
            <a:ext cx="589234" cy="212384"/>
          </a:xfrm>
          <a:prstGeom prst="rect">
            <a:avLst/>
          </a:prstGeom>
        </p:spPr>
      </p:pic>
      <p:pic>
        <p:nvPicPr>
          <p:cNvPr id="15" name="Grafik 14" descr="Ein Bild, das Text, Screenshot, Brief, Briefumschlag enthält.&#10;&#10;KI-generierte Inhalte können fehlerhaft sein.">
            <a:extLst>
              <a:ext uri="{FF2B5EF4-FFF2-40B4-BE49-F238E27FC236}">
                <a16:creationId xmlns:a16="http://schemas.microsoft.com/office/drawing/2014/main" id="{F744C5CF-ABA7-8191-B25E-DC7835232A90}"/>
              </a:ext>
            </a:extLst>
          </p:cNvPr>
          <p:cNvPicPr/>
          <p:nvPr/>
        </p:nvPicPr>
        <p:blipFill>
          <a:blip r:embed="rId2">
            <a:extLst>
              <a:ext uri="{28A0092B-C50C-407E-A947-70E740481C1C}">
                <a14:useLocalDpi xmlns:a14="http://schemas.microsoft.com/office/drawing/2010/main" val="0"/>
              </a:ext>
            </a:extLst>
          </a:blip>
          <a:srcRect l="95995" t="80667" r="765" b="16818"/>
          <a:stretch>
            <a:fillRect/>
          </a:stretch>
        </p:blipFill>
        <p:spPr>
          <a:xfrm>
            <a:off x="2801699" y="1275897"/>
            <a:ext cx="589234" cy="212384"/>
          </a:xfrm>
          <a:prstGeom prst="rect">
            <a:avLst/>
          </a:prstGeom>
        </p:spPr>
      </p:pic>
      <p:pic>
        <p:nvPicPr>
          <p:cNvPr id="16" name="Grafik 15" descr="Ein Bild, das Text, Screenshot, Brief, Briefumschlag enthält.&#10;&#10;KI-generierte Inhalte können fehlerhaft sein.">
            <a:extLst>
              <a:ext uri="{FF2B5EF4-FFF2-40B4-BE49-F238E27FC236}">
                <a16:creationId xmlns:a16="http://schemas.microsoft.com/office/drawing/2014/main" id="{ECE73A0F-CB91-0545-6D23-F3B16FF6ADC9}"/>
              </a:ext>
            </a:extLst>
          </p:cNvPr>
          <p:cNvPicPr/>
          <p:nvPr/>
        </p:nvPicPr>
        <p:blipFill>
          <a:blip r:embed="rId2">
            <a:extLst>
              <a:ext uri="{28A0092B-C50C-407E-A947-70E740481C1C}">
                <a14:useLocalDpi xmlns:a14="http://schemas.microsoft.com/office/drawing/2010/main" val="0"/>
              </a:ext>
            </a:extLst>
          </a:blip>
          <a:srcRect l="95995" t="80667" r="765" b="16818"/>
          <a:stretch>
            <a:fillRect/>
          </a:stretch>
        </p:blipFill>
        <p:spPr>
          <a:xfrm>
            <a:off x="2903990" y="1275896"/>
            <a:ext cx="589234" cy="212384"/>
          </a:xfrm>
          <a:prstGeom prst="rect">
            <a:avLst/>
          </a:prstGeom>
        </p:spPr>
      </p:pic>
      <p:sp>
        <p:nvSpPr>
          <p:cNvPr id="9" name="TextBox 3">
            <a:extLst>
              <a:ext uri="{FF2B5EF4-FFF2-40B4-BE49-F238E27FC236}">
                <a16:creationId xmlns:a16="http://schemas.microsoft.com/office/drawing/2014/main" id="{89EA74CD-7C66-4B77-605D-E0D86DB56FF2}"/>
              </a:ext>
            </a:extLst>
          </p:cNvPr>
          <p:cNvSpPr txBox="1"/>
          <p:nvPr/>
        </p:nvSpPr>
        <p:spPr>
          <a:xfrm>
            <a:off x="3595515" y="1136649"/>
            <a:ext cx="7793154" cy="4930775"/>
          </a:xfrm>
          <a:prstGeom prst="rect">
            <a:avLst/>
          </a:prstGeom>
          <a:noFill/>
          <a:ln w="9525">
            <a:noFill/>
          </a:ln>
        </p:spPr>
        <p:txBody>
          <a:bodyPr wrap="square" lIns="0" tIns="0" rIns="0" bIns="0" rtlCol="0" anchor="t">
            <a:noAutofit/>
          </a:bodyPr>
          <a:lstStyle/>
          <a:p>
            <a:pPr marL="285750" indent="-285750">
              <a:lnSpc>
                <a:spcPct val="200000"/>
              </a:lnSpc>
              <a:buClr>
                <a:srgbClr val="1A3A64"/>
              </a:buClr>
              <a:buFont typeface="Kabel LT Std Book" panose="020D0402020204020903" pitchFamily="34" charset="0"/>
              <a:buChar char="•"/>
            </a:pPr>
            <a:r>
              <a:rPr lang="en-GB" sz="1400" dirty="0">
                <a:solidFill>
                  <a:srgbClr val="1A3A64"/>
                </a:solidFill>
                <a:latin typeface="Arial" panose="020B0604020202020204" pitchFamily="34" charset="0"/>
                <a:cs typeface="Arial" panose="020B0604020202020204" pitchFamily="34" charset="0"/>
              </a:rPr>
              <a:t>This poster presents climatic fluctuations in travel time over 3 years of transmissions from a source near the Island of Kauai (the Kauai Beacon) to the IMS hydrophones at Wake Island</a:t>
            </a:r>
            <a:endParaRPr lang="en-GB" sz="1400" noProof="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r>
              <a:rPr lang="en-GB" sz="1400" dirty="0">
                <a:solidFill>
                  <a:srgbClr val="1A3A64"/>
                </a:solidFill>
                <a:latin typeface="Arial" panose="020B0604020202020204" pitchFamily="34" charset="0"/>
                <a:cs typeface="Arial" panose="020B0604020202020204" pitchFamily="34" charset="0"/>
              </a:rPr>
              <a:t>These measurements show a ~0.05% change in propagation time, which maps similarly to a 0.05% range uncertainty when referencing static environmental state estimates (Ocean Atlases)</a:t>
            </a:r>
            <a:endParaRPr lang="en-GB" sz="1400" noProof="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r>
              <a:rPr lang="en-GB" sz="1400" dirty="0">
                <a:solidFill>
                  <a:srgbClr val="1A3A64"/>
                </a:solidFill>
                <a:latin typeface="Arial" panose="020B0604020202020204" pitchFamily="34" charset="0"/>
                <a:cs typeface="Arial" panose="020B0604020202020204" pitchFamily="34" charset="0"/>
              </a:rPr>
              <a:t>The ARGO float program has been measuring temperature of the global deep ocean since the early 2000s.  These data show the multiple climatic events and multi-year cycles occurring over the past 25 years (including the most recent 2+ years of received transmissions)</a:t>
            </a:r>
          </a:p>
          <a:p>
            <a:pPr marL="285750" indent="-285750">
              <a:lnSpc>
                <a:spcPct val="200000"/>
              </a:lnSpc>
              <a:buClr>
                <a:srgbClr val="1A3A64"/>
              </a:buClr>
              <a:buFont typeface="Kabel LT Std Book" panose="020D0402020204020903" pitchFamily="34" charset="0"/>
              <a:buChar char="•"/>
            </a:pPr>
            <a:r>
              <a:rPr lang="en-GB" sz="1400" dirty="0">
                <a:solidFill>
                  <a:srgbClr val="1A3A64"/>
                </a:solidFill>
                <a:latin typeface="Arial" panose="020B0604020202020204" pitchFamily="34" charset="0"/>
                <a:cs typeface="Arial" panose="020B0604020202020204" pitchFamily="34" charset="0"/>
              </a:rPr>
              <a:t>The travel time uncertainty is correlated to these climatic events, owing to the increase in sound velocity with temperature and thus reduction in travel time.  Conversely, travel time measurements on the IMS network can improve deep ocean temperature state estimates</a:t>
            </a:r>
          </a:p>
          <a:p>
            <a:pPr marL="285750" indent="-285750">
              <a:lnSpc>
                <a:spcPct val="200000"/>
              </a:lnSpc>
              <a:buClr>
                <a:srgbClr val="1A3A64"/>
              </a:buClr>
              <a:buFont typeface="Kabel LT Std Book" panose="020D0402020204020903" pitchFamily="34" charset="0"/>
              <a:buChar char="•"/>
            </a:pPr>
            <a:r>
              <a:rPr lang="en-GB" sz="1400" dirty="0">
                <a:solidFill>
                  <a:srgbClr val="1A3A64"/>
                </a:solidFill>
                <a:latin typeface="Arial" panose="020B0604020202020204" pitchFamily="34" charset="0"/>
                <a:cs typeface="Arial" panose="020B0604020202020204" pitchFamily="34" charset="0"/>
              </a:rPr>
              <a:t>If you want to find out more, come over for a chat in front of our poster</a:t>
            </a:r>
          </a:p>
          <a:p>
            <a:pPr marL="285750" indent="-285750">
              <a:lnSpc>
                <a:spcPct val="200000"/>
              </a:lnSpc>
              <a:buClr>
                <a:srgbClr val="1A3A64"/>
              </a:buClr>
              <a:buFont typeface="Kabel LT Std Book" panose="020D0402020204020903" pitchFamily="34" charset="0"/>
              <a:buChar char="•"/>
            </a:pPr>
            <a:endParaRPr lang="en-GB" sz="1400" noProof="0" dirty="0">
              <a:solidFill>
                <a:srgbClr val="1A3A64"/>
              </a:solidFill>
              <a:latin typeface="Arial" panose="020B0604020202020204" pitchFamily="34" charset="0"/>
              <a:cs typeface="Arial" panose="020B0604020202020204" pitchFamily="34" charset="0"/>
            </a:endParaRPr>
          </a:p>
          <a:p>
            <a:pPr>
              <a:lnSpc>
                <a:spcPct val="200000"/>
              </a:lnSpc>
              <a:buClr>
                <a:srgbClr val="1A3A64"/>
              </a:buClr>
            </a:pPr>
            <a:endParaRPr lang="en-GB" sz="140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noProof="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noProof="0" dirty="0">
              <a:solidFill>
                <a:srgbClr val="1A3A64"/>
              </a:solidFill>
              <a:latin typeface="Arial" panose="020B0604020202020204" pitchFamily="34" charset="0"/>
              <a:cs typeface="Arial" panose="020B0604020202020204" pitchFamily="34" charset="0"/>
            </a:endParaRPr>
          </a:p>
        </p:txBody>
      </p:sp>
      <p:sp>
        <p:nvSpPr>
          <p:cNvPr id="28" name="TextBox 3">
            <a:extLst>
              <a:ext uri="{FF2B5EF4-FFF2-40B4-BE49-F238E27FC236}">
                <a16:creationId xmlns:a16="http://schemas.microsoft.com/office/drawing/2014/main" id="{B80091A9-21A6-ACE8-7D0F-BF92C1995514}"/>
              </a:ext>
            </a:extLst>
          </p:cNvPr>
          <p:cNvSpPr txBox="1"/>
          <p:nvPr/>
        </p:nvSpPr>
        <p:spPr>
          <a:xfrm>
            <a:off x="3756661" y="646416"/>
            <a:ext cx="7445839" cy="396586"/>
          </a:xfrm>
          <a:prstGeom prst="rect">
            <a:avLst/>
          </a:prstGeom>
          <a:noFill/>
        </p:spPr>
        <p:txBody>
          <a:bodyPr wrap="square" lIns="0" tIns="0" rIns="0" bIns="0" rtlCol="0" anchor="t">
            <a:normAutofit/>
          </a:bodyPr>
          <a:lstStyle/>
          <a:p>
            <a:r>
              <a:rPr lang="en-GB" sz="1200" noProof="0" dirty="0">
                <a:solidFill>
                  <a:srgbClr val="1A3A64"/>
                </a:solidFill>
                <a:latin typeface="Arial" panose="020B0604020202020204" pitchFamily="34" charset="0"/>
                <a:cs typeface="Arial" panose="020B0604020202020204" pitchFamily="34" charset="0"/>
              </a:rPr>
              <a:t>David R. Dall’Osto</a:t>
            </a:r>
          </a:p>
          <a:p>
            <a:r>
              <a:rPr lang="en-GB" sz="1200" noProof="0" dirty="0">
                <a:solidFill>
                  <a:srgbClr val="1A3A64"/>
                </a:solidFill>
                <a:latin typeface="Arial" panose="020B0604020202020204" pitchFamily="34" charset="0"/>
                <a:cs typeface="Arial" panose="020B0604020202020204" pitchFamily="34" charset="0"/>
              </a:rPr>
              <a:t>Applied Physics Laboratory at the University of Washington, Seattle</a:t>
            </a:r>
          </a:p>
          <a:p>
            <a:endParaRPr lang="en-GB" sz="1200" noProof="0" dirty="0">
              <a:solidFill>
                <a:srgbClr val="1A3A64"/>
              </a:solidFill>
              <a:latin typeface="Arial" panose="020B0604020202020204" pitchFamily="34" charset="0"/>
              <a:cs typeface="Arial" panose="020B0604020202020204" pitchFamily="34" charset="0"/>
            </a:endParaRPr>
          </a:p>
        </p:txBody>
      </p:sp>
      <p:sp>
        <p:nvSpPr>
          <p:cNvPr id="4" name="Title 1">
            <a:extLst>
              <a:ext uri="{FF2B5EF4-FFF2-40B4-BE49-F238E27FC236}">
                <a16:creationId xmlns:a16="http://schemas.microsoft.com/office/drawing/2014/main" id="{1545F3E5-D3CC-F39D-D5A4-E99C5076F250}"/>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dirty="0">
                <a:solidFill>
                  <a:srgbClr val="1B3B65"/>
                </a:solidFill>
                <a:latin typeface="Arial" panose="020B0604020202020204" pitchFamily="34" charset="0"/>
                <a:cs typeface="Arial" panose="020B0604020202020204" pitchFamily="34" charset="0"/>
              </a:rPr>
              <a:t>P1.3-815</a:t>
            </a:r>
            <a:endParaRPr lang="en-GB" sz="2800" b="1" dirty="0">
              <a:solidFill>
                <a:srgbClr val="1B3B65"/>
              </a:solidFill>
              <a:latin typeface="Arial" panose="020B0604020202020204" pitchFamily="34" charset="0"/>
              <a:cs typeface="Arial" panose="020B0604020202020204" pitchFamily="34" charset="0"/>
            </a:endParaRPr>
          </a:p>
        </p:txBody>
      </p:sp>
      <p:sp>
        <p:nvSpPr>
          <p:cNvPr id="3" name="TextBox 3">
            <a:extLst>
              <a:ext uri="{FF2B5EF4-FFF2-40B4-BE49-F238E27FC236}">
                <a16:creationId xmlns:a16="http://schemas.microsoft.com/office/drawing/2014/main" id="{6239E616-0D02-6478-E278-E708BBAC0F63}"/>
              </a:ext>
            </a:extLst>
          </p:cNvPr>
          <p:cNvSpPr txBox="1"/>
          <p:nvPr/>
        </p:nvSpPr>
        <p:spPr>
          <a:xfrm>
            <a:off x="3735660" y="-22302"/>
            <a:ext cx="6932340" cy="682388"/>
          </a:xfrm>
          <a:prstGeom prst="rect">
            <a:avLst/>
          </a:prstGeom>
          <a:noFill/>
        </p:spPr>
        <p:txBody>
          <a:bodyPr wrap="square" lIns="0" tIns="0" rIns="0" bIns="0" rtlCol="0" anchor="ctr">
            <a:normAutofit lnSpcReduction="10000"/>
          </a:bodyPr>
          <a:lstStyle/>
          <a:p>
            <a:r>
              <a:rPr lang="en-US" sz="1600" b="1" noProof="0" dirty="0">
                <a:solidFill>
                  <a:schemeClr val="bg1"/>
                </a:solidFill>
                <a:latin typeface="Arial" panose="020B0604020202020204" pitchFamily="34" charset="0"/>
                <a:cs typeface="Arial" panose="020B0604020202020204" pitchFamily="34" charset="0"/>
              </a:rPr>
              <a:t>Comparative analysis of recent and historic low-frequency acoustic propagation from the island of Kauai to hydrophones at Wake Island: implications for accurate localization of impulsive signals</a:t>
            </a:r>
          </a:p>
        </p:txBody>
      </p:sp>
      <p:pic>
        <p:nvPicPr>
          <p:cNvPr id="6" name="Picture 2" descr="DHS Taps University of Washington APL to Create Testing Criteria for COVID-19 Contact Tracing App">
            <a:extLst>
              <a:ext uri="{FF2B5EF4-FFF2-40B4-BE49-F238E27FC236}">
                <a16:creationId xmlns:a16="http://schemas.microsoft.com/office/drawing/2014/main" id="{A9165FE6-3F94-3E56-B440-4DC3F7655A46}"/>
              </a:ext>
            </a:extLst>
          </p:cNvPr>
          <p:cNvPicPr>
            <a:picLocks noChangeAspect="1" noChangeArrowheads="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5399" t="31824" r="5048" b="31559"/>
          <a:stretch>
            <a:fillRect/>
          </a:stretch>
        </p:blipFill>
        <p:spPr bwMode="auto">
          <a:xfrm>
            <a:off x="10273939" y="6209310"/>
            <a:ext cx="1415554" cy="5745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986061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äsentation10" id="{B10BD66C-21F9-4157-B933-30628F4A9519}" vid="{DD404FFB-B75E-47E1-8111-81B4DCD92254}"/>
    </a:ext>
  </a:extLst>
</a:theme>
</file>

<file path=docMetadata/LabelInfo.xml><?xml version="1.0" encoding="utf-8"?>
<clbl:labelList xmlns:clbl="http://schemas.microsoft.com/office/2020/mipLabelMetadata">
  <clbl:label id="{beb0b889-53f4-4e3a-9b3f-a04468ed6d76}" enabled="0" method="" siteId="{beb0b889-53f4-4e3a-9b3f-a04468ed6d76}" removed="1"/>
</clbl:labelList>
</file>

<file path=docProps/app.xml><?xml version="1.0" encoding="utf-8"?>
<Properties xmlns="http://schemas.openxmlformats.org/officeDocument/2006/extended-properties" xmlns:vt="http://schemas.openxmlformats.org/officeDocument/2006/docPropsVTypes">
  <Template>SnT2025_Lightning Talk Template_CLEAN_250702</Template>
  <TotalTime>20</TotalTime>
  <Words>213</Words>
  <Application>Microsoft Office PowerPoint</Application>
  <PresentationFormat>Widescreen</PresentationFormat>
  <Paragraphs>12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Kabel LT Std Book</vt:lpstr>
      <vt:lpstr>Office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David R. Dall'Osto</dc:creator>
  <cp:lastModifiedBy>David R. Dall'Osto</cp:lastModifiedBy>
  <cp:revision>4</cp:revision>
  <dcterms:created xsi:type="dcterms:W3CDTF">2025-09-02T07:47:20Z</dcterms:created>
  <dcterms:modified xsi:type="dcterms:W3CDTF">2025-09-02T17:04:44Z</dcterms:modified>
</cp:coreProperties>
</file>