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</p14:sldIdLst>
        </p14:section>
        <p14:section name="Presentation Slides" id="{AA65376A-F1B8-4985-9D91-856E127C1E0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BD9"/>
    <a:srgbClr val="1A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111720" y="700979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 of whales diving behaviour in the vicinity of IMS hydrophone triplet.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111720" y="1447554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sv-SE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Le Bras, Peter Nielsen, and Paulina Bittner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113436" y="2037068"/>
            <a:ext cx="8647105" cy="4403873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Analysis of an interesting sequence of fin whale calls at the southern triplet of IMS hydroacoustic station HA11 allows to obtain the following results:</a:t>
            </a:r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 It is well known that fin whales, among other forms of acoustic emissions emit two distinct types of low frequency (15-50 Hz) signals. They are designated as types A and B calls. The B calls have a broader frequency content and higher centre frequency than the A calls. Previous work have suggested that the A and B calls may be emitted by two different animals. </a:t>
            </a:r>
            <a:r>
              <a:rPr lang="en-GB" b="1" dirty="0"/>
              <a:t>This work shows that given the proximity of the tracks computed from the A and B calls, it is likely that they are emitted by the same animal.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Under the assumption that the calls in a call-sequence are all very similar, stacking techniques applied to a multiple calls allow to eliminate multiple reflections and </a:t>
            </a:r>
            <a:r>
              <a:rPr lang="en-GB" b="1" dirty="0"/>
              <a:t>extract the source wavelets for the A and B calls (figure on the side, top)</a:t>
            </a:r>
            <a:r>
              <a:rPr lang="en-GB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high quality and continuous character of the hydroacoustic data recorded at the IMS underwater stations allow </a:t>
            </a:r>
            <a:r>
              <a:rPr lang="en-GB" b="1" dirty="0"/>
              <a:t>precise tracking of whales </a:t>
            </a:r>
            <a:r>
              <a:rPr lang="en-GB" dirty="0"/>
              <a:t>passing in their neighbourhood (figure on the side, bottom)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Extracting the source wavelet of signal emitted by fin whales allows for </a:t>
            </a:r>
            <a:r>
              <a:rPr lang="en-GB" b="1" dirty="0"/>
              <a:t>precise identification of arrival multiple reflected arrivals from the bottom and sea surfaces</a:t>
            </a:r>
            <a:r>
              <a:rPr lang="en-GB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1A715-793F-3235-8617-18E9A2538876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P1.3-851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67383BA-0C04-B191-8E91-9F0F1E0A3E63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The statements, opinions and data contained in this publication are solely those of the individual author(s) and contributor(s).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C92298-25B2-22F1-C3A9-F9FBCE766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349" y="1869044"/>
            <a:ext cx="3048215" cy="1929907"/>
          </a:xfrm>
          <a:prstGeom prst="rect">
            <a:avLst/>
          </a:prstGeom>
        </p:spPr>
      </p:pic>
      <p:pic>
        <p:nvPicPr>
          <p:cNvPr id="8" name="Picture 7" descr="A diagram of a number of dots&#10;&#10;AI-generated content may be incorrect.">
            <a:extLst>
              <a:ext uri="{FF2B5EF4-FFF2-40B4-BE49-F238E27FC236}">
                <a16:creationId xmlns:a16="http://schemas.microsoft.com/office/drawing/2014/main" id="{DF34A05D-AEB3-D755-2AFE-CBCB11083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952" y="3852720"/>
            <a:ext cx="3027008" cy="277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SnT2025_E-Poster Template_CLEAN_250702</Template>
  <TotalTime>0</TotalTime>
  <Words>283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Ronan Le Bras</dc:creator>
  <cp:lastModifiedBy>Ronan Le Bras</cp:lastModifiedBy>
  <cp:revision>12</cp:revision>
  <dcterms:created xsi:type="dcterms:W3CDTF">2025-08-15T11:48:44Z</dcterms:created>
  <dcterms:modified xsi:type="dcterms:W3CDTF">2025-08-31T13:27:06Z</dcterms:modified>
</cp:coreProperties>
</file>