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BC6"/>
    <a:srgbClr val="1A3A64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30.08.2025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F744C5CF-ABA7-8191-B25E-DC7835232A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ECE73A0F-CB91-0545-6D23-F3B16FF6AD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1909483" y="1488280"/>
            <a:ext cx="9888070" cy="3791932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 marL="285750" indent="-285750" algn="just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poster is about …Classification of near fault ground motion pulse.</a:t>
            </a: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am going to tell you that 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pulse classification is important for various engineering applications, including seismic hazard assessment, structural design based on real-time strong motion monitoring.</a:t>
            </a: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use machine learning algorithms to identify type of first ground motion pulses </a:t>
            </a:r>
          </a:p>
          <a:p>
            <a:pPr marL="285750" indent="-285750" algn="just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most important result of our work is …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show that the Seilf Organizing Map (SOM) algorithm achieves superior classification performance with an accuracy of 94.2%. Performance evaluation including AUC-ROC (0.97) confirms the robustness of the proposed methodology.</a:t>
            </a: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find out more, come over for a chat in front of our poster</a:t>
            </a: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85BEB553-B80A-F162-FB89-86C2A440C13A}"/>
              </a:ext>
            </a:extLst>
          </p:cNvPr>
          <p:cNvSpPr txBox="1"/>
          <p:nvPr/>
        </p:nvSpPr>
        <p:spPr>
          <a:xfrm>
            <a:off x="3775040" y="0"/>
            <a:ext cx="6606540" cy="552769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Comparative Analysis of Pulse-Like Ground Motion Identification and Classification Using Machine Learning Techniques</a:t>
            </a:r>
            <a:endParaRPr lang="en-GB" sz="16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id="{B80091A9-21A6-ACE8-7D0F-BF92C1995514}"/>
              </a:ext>
            </a:extLst>
          </p:cNvPr>
          <p:cNvSpPr txBox="1"/>
          <p:nvPr/>
        </p:nvSpPr>
        <p:spPr>
          <a:xfrm>
            <a:off x="3493225" y="552769"/>
            <a:ext cx="5910752" cy="72312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Mohamed 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H.Yassien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, Mahmoud Salam and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Shimaa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H. El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khouly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National Research Institute of Astronomy and Geophysics (NRIAG)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545F3E5-D3CC-F39D-D5A4-E99C5076F250}"/>
              </a:ext>
            </a:extLst>
          </p:cNvPr>
          <p:cNvSpPr txBox="1">
            <a:spLocks/>
          </p:cNvSpPr>
          <p:nvPr/>
        </p:nvSpPr>
        <p:spPr>
          <a:xfrm>
            <a:off x="11490959" y="881061"/>
            <a:ext cx="701041" cy="255588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noProof="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P1.2-868</a:t>
            </a:r>
            <a:endParaRPr lang="en-GB" sz="105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67F503-0AF6-E8D6-B1E7-FB4863F088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2565" y="4661004"/>
            <a:ext cx="2116774" cy="2120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10" id="{B10BD66C-21F9-4157-B933-30628F4A9519}" vid="{DD404FFB-B75E-47E1-8111-81B4DCD92254}"/>
    </a:ext>
  </a:extLst>
</a:theme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SnT2025_Lightning Talk Template_CLEAN_250702</Template>
  <TotalTime>21</TotalTime>
  <Words>158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Kabel LT Std Book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mohamed yassien</dc:creator>
  <cp:lastModifiedBy>mohamed yassien</cp:lastModifiedBy>
  <cp:revision>5</cp:revision>
  <dcterms:created xsi:type="dcterms:W3CDTF">2025-08-29T23:21:07Z</dcterms:created>
  <dcterms:modified xsi:type="dcterms:W3CDTF">2025-08-29T23:43:55Z</dcterms:modified>
</cp:coreProperties>
</file>