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BC6"/>
    <a:srgbClr val="1A3A64"/>
    <a:srgbClr val="EE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98" d="100"/>
          <a:sy n="98" d="100"/>
        </p:scale>
        <p:origin x="10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462BB-03C6-EC18-DD8B-B019ACC25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D1D143D7-35CC-8239-8541-451308221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ABF5C86A-FEB6-6444-674D-878883DCEBCD}"/>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5" name="Fußzeilenplatzhalter 4">
            <a:extLst>
              <a:ext uri="{FF2B5EF4-FFF2-40B4-BE49-F238E27FC236}">
                <a16:creationId xmlns:a16="http://schemas.microsoft.com/office/drawing/2014/main" id="{371CABDE-322F-BEF9-CE09-389D73314B0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DA56BCE-43DE-E833-B09E-49095A0A9C1D}"/>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209256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66274-3BEF-8BAF-BC4E-87A6E0E86576}"/>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C36D3D2-0BAB-7582-0453-DC097926D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59853E14-BE89-BA00-2215-5CE8E731706C}"/>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5" name="Fußzeilenplatzhalter 4">
            <a:extLst>
              <a:ext uri="{FF2B5EF4-FFF2-40B4-BE49-F238E27FC236}">
                <a16:creationId xmlns:a16="http://schemas.microsoft.com/office/drawing/2014/main" id="{CAEAC353-AFEC-A877-175D-AD16A3368C2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2B817A-90B0-87BB-3773-B749B79C67A1}"/>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53501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AACDB85-D685-A4FE-8887-E0A65165F5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D4C6333-3169-CB92-6347-C46F289D2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53E2F9E1-81EB-628C-1E94-FE42B2B80A51}"/>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5" name="Fußzeilenplatzhalter 4">
            <a:extLst>
              <a:ext uri="{FF2B5EF4-FFF2-40B4-BE49-F238E27FC236}">
                <a16:creationId xmlns:a16="http://schemas.microsoft.com/office/drawing/2014/main" id="{34339DDA-8407-93A9-571C-A9233079AE8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2E4927B-6356-2DBF-A032-24862B5B4579}"/>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58643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E03E7-FB47-BA05-B0A0-ADBE5334C0D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B5580C84-DBB9-33B0-6C98-E1B6F91720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DE736A48-FCA0-7673-504B-CEAFF55DE940}"/>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5" name="Fußzeilenplatzhalter 4">
            <a:extLst>
              <a:ext uri="{FF2B5EF4-FFF2-40B4-BE49-F238E27FC236}">
                <a16:creationId xmlns:a16="http://schemas.microsoft.com/office/drawing/2014/main" id="{8D9A3569-8E67-891D-9FE8-BED2384745A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77793BB-56D7-CC34-A0F2-7EF172F49107}"/>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341321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11894-1C15-1E9F-28E5-316B45AD4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76D4B307-C9AC-DBB0-8A3D-7031E3EF88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18A328A-243B-0CD0-FAAE-F3E0C629CD6E}"/>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5" name="Fußzeilenplatzhalter 4">
            <a:extLst>
              <a:ext uri="{FF2B5EF4-FFF2-40B4-BE49-F238E27FC236}">
                <a16:creationId xmlns:a16="http://schemas.microsoft.com/office/drawing/2014/main" id="{0517B5C8-F1D1-7128-9E71-4D419E0B3CF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7738D1-BEA9-FE1B-A844-E29DBB5AE66B}"/>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1109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7ACEC-C195-5184-C2AC-59F93B6403B1}"/>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D8073810-6858-8B47-50B0-70DA6C2CC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92AC868-6701-9AF5-75C3-C62873144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0A366C38-9DA6-B135-10CE-DEB561CC534F}"/>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6" name="Fußzeilenplatzhalter 5">
            <a:extLst>
              <a:ext uri="{FF2B5EF4-FFF2-40B4-BE49-F238E27FC236}">
                <a16:creationId xmlns:a16="http://schemas.microsoft.com/office/drawing/2014/main" id="{4A415E0F-E2F2-9537-F4FA-582E36C5700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0A4C6A5-BCE7-713F-0688-395565F45E87}"/>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31010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82D99-D0B4-1D12-5E42-246B390163B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708595C7-19E6-C982-213E-0D06248C1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33C02A30-BFF3-2DF6-9043-F6405AC55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1D9C90-1ED0-DDE6-1686-A02299F83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753F07DF-F537-1004-0982-F86591A883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767AFEF2-A9A9-826D-24E1-8991E02BC29A}"/>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8" name="Fußzeilenplatzhalter 7">
            <a:extLst>
              <a:ext uri="{FF2B5EF4-FFF2-40B4-BE49-F238E27FC236}">
                <a16:creationId xmlns:a16="http://schemas.microsoft.com/office/drawing/2014/main" id="{58915963-A1E2-2D74-B7B6-A32074D3E190}"/>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2FB518B-7722-E795-D367-463D6DCD91B5}"/>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61616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5AE4B-FBCE-323A-CDE9-B1E7B7982EE2}"/>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6C063ACF-B377-5488-70A1-AC09ED3D0B8D}"/>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4" name="Fußzeilenplatzhalter 3">
            <a:extLst>
              <a:ext uri="{FF2B5EF4-FFF2-40B4-BE49-F238E27FC236}">
                <a16:creationId xmlns:a16="http://schemas.microsoft.com/office/drawing/2014/main" id="{A80F58A9-5DBB-3855-9D77-F4361CF2922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96EB511-E18F-9BA2-4AA7-CCE4CC7D8CFE}"/>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67356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8B13EA-088E-8C10-C5DF-CF25760291D1}"/>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3" name="Fußzeilenplatzhalter 2">
            <a:extLst>
              <a:ext uri="{FF2B5EF4-FFF2-40B4-BE49-F238E27FC236}">
                <a16:creationId xmlns:a16="http://schemas.microsoft.com/office/drawing/2014/main" id="{1D24B357-3962-93FF-BBB6-9C54E10D308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B5C706DF-8C3E-E9B7-CD76-CD4BD6516C27}"/>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55877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2EF08-8D41-2117-D74E-AAFC27FE8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8D409215-7806-A6A2-D933-D1A7F208E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6B7C0884-3B5C-3540-0FEE-C786FFA01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CE68EF75-1282-4936-D7C7-35858B145890}"/>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6" name="Fußzeilenplatzhalter 5">
            <a:extLst>
              <a:ext uri="{FF2B5EF4-FFF2-40B4-BE49-F238E27FC236}">
                <a16:creationId xmlns:a16="http://schemas.microsoft.com/office/drawing/2014/main" id="{558B69D3-756B-1744-31BD-0DA6BE9599B7}"/>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42EC043-162F-EC88-57C0-A36F9B9D77E2}"/>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72738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D2273-9C95-2BA1-8244-B32F5C77B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F800F816-0156-86E6-1725-5C7768972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63B92B-CE93-CF24-C7B9-849662958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95A43AC3-ACBC-416B-C40A-3E60F04E5DD2}"/>
              </a:ext>
            </a:extLst>
          </p:cNvPr>
          <p:cNvSpPr>
            <a:spLocks noGrp="1"/>
          </p:cNvSpPr>
          <p:nvPr>
            <p:ph type="dt" sz="half" idx="10"/>
          </p:nvPr>
        </p:nvSpPr>
        <p:spPr/>
        <p:txBody>
          <a:bodyPr/>
          <a:lstStyle/>
          <a:p>
            <a:fld id="{54DC3642-44F9-4841-A39A-061A9EDE6E17}" type="datetimeFigureOut">
              <a:rPr lang="de-AT" smtClean="0"/>
              <a:t>30.08.2025</a:t>
            </a:fld>
            <a:endParaRPr lang="de-AT"/>
          </a:p>
        </p:txBody>
      </p:sp>
      <p:sp>
        <p:nvSpPr>
          <p:cNvPr id="6" name="Fußzeilenplatzhalter 5">
            <a:extLst>
              <a:ext uri="{FF2B5EF4-FFF2-40B4-BE49-F238E27FC236}">
                <a16:creationId xmlns:a16="http://schemas.microsoft.com/office/drawing/2014/main" id="{2F70FAB3-6CF7-5AA4-093E-325A19B9DC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5B5E49B-8673-315B-7F9C-D1C1C7942CFE}"/>
              </a:ext>
            </a:extLst>
          </p:cNvPr>
          <p:cNvSpPr>
            <a:spLocks noGrp="1"/>
          </p:cNvSpPr>
          <p:nvPr>
            <p:ph type="sldNum" sz="quarter" idx="12"/>
          </p:nvPr>
        </p:nvSpPr>
        <p:spPr/>
        <p:txBody>
          <a:bodyPr/>
          <a:lstStyle/>
          <a:p>
            <a:fld id="{BB08867C-00FA-4FB4-8195-B9DF9AF80F0F}" type="slidenum">
              <a:rPr lang="de-AT" smtClean="0"/>
              <a:t>‹#›</a:t>
            </a:fld>
            <a:endParaRPr lang="de-AT"/>
          </a:p>
        </p:txBody>
      </p:sp>
    </p:spTree>
    <p:extLst>
      <p:ext uri="{BB962C8B-B14F-4D97-AF65-F5344CB8AC3E}">
        <p14:creationId xmlns:p14="http://schemas.microsoft.com/office/powerpoint/2010/main" val="368279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3EADE16-7830-8AB3-8BEE-03A2B4B6B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B6C3F146-67D8-AFC2-C996-9C93BAAFC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B0F9612-DC19-0B52-BA6C-1DBE0DD43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DC3642-44F9-4841-A39A-061A9EDE6E17}" type="datetimeFigureOut">
              <a:rPr lang="de-AT" smtClean="0"/>
              <a:t>30.08.2025</a:t>
            </a:fld>
            <a:endParaRPr lang="de-AT"/>
          </a:p>
        </p:txBody>
      </p:sp>
      <p:sp>
        <p:nvSpPr>
          <p:cNvPr id="5" name="Fußzeilenplatzhalter 4">
            <a:extLst>
              <a:ext uri="{FF2B5EF4-FFF2-40B4-BE49-F238E27FC236}">
                <a16:creationId xmlns:a16="http://schemas.microsoft.com/office/drawing/2014/main" id="{6F60AB3D-3E8F-AC2D-0E19-9A9F8F8BC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C30C9E6F-842B-9480-CFB7-C9B01239D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08867C-00FA-4FB4-8195-B9DF9AF80F0F}" type="slidenum">
              <a:rPr lang="de-AT" smtClean="0"/>
              <a:t>‹#›</a:t>
            </a:fld>
            <a:endParaRPr lang="de-AT"/>
          </a:p>
        </p:txBody>
      </p:sp>
    </p:spTree>
    <p:extLst>
      <p:ext uri="{BB962C8B-B14F-4D97-AF65-F5344CB8AC3E}">
        <p14:creationId xmlns:p14="http://schemas.microsoft.com/office/powerpoint/2010/main" val="234072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map of australia with different colored spots&#10;&#10;AI-generated content may be incorrect.">
            <a:extLst>
              <a:ext uri="{FF2B5EF4-FFF2-40B4-BE49-F238E27FC236}">
                <a16:creationId xmlns:a16="http://schemas.microsoft.com/office/drawing/2014/main" id="{37C45EAB-EAE2-0D2A-C819-BB5BBA4A9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396" y="1275897"/>
            <a:ext cx="8425312" cy="4739238"/>
          </a:xfrm>
          <a:prstGeom prst="rect">
            <a:avLst/>
          </a:prstGeom>
        </p:spPr>
      </p:pic>
      <p:sp>
        <p:nvSpPr>
          <p:cNvPr id="9" name="TextBox 3">
            <a:extLst>
              <a:ext uri="{FF2B5EF4-FFF2-40B4-BE49-F238E27FC236}">
                <a16:creationId xmlns:a16="http://schemas.microsoft.com/office/drawing/2014/main" id="{89EA74CD-7C66-4B77-605D-E0D86DB56FF2}"/>
              </a:ext>
            </a:extLst>
          </p:cNvPr>
          <p:cNvSpPr txBox="1"/>
          <p:nvPr/>
        </p:nvSpPr>
        <p:spPr>
          <a:xfrm>
            <a:off x="3756661" y="1373929"/>
            <a:ext cx="8251032" cy="4641205"/>
          </a:xfrm>
          <a:prstGeom prst="rect">
            <a:avLst/>
          </a:prstGeom>
          <a:noFill/>
          <a:ln w="9525">
            <a:noFill/>
          </a:ln>
        </p:spPr>
        <p:txBody>
          <a:bodyPr wrap="square" lIns="0" tIns="0" rIns="0" bIns="0" rtlCol="0" anchor="t">
            <a:noAutofit/>
          </a:bodyPr>
          <a:lstStyle/>
          <a:p>
            <a:pPr marL="285750" indent="-285750">
              <a:lnSpc>
                <a:spcPct val="200000"/>
              </a:lnSpc>
              <a:buClr>
                <a:srgbClr val="1A3A64"/>
              </a:buClr>
              <a:buFont typeface="Kabel LT Std Book" panose="020D0402020204020903" pitchFamily="34" charset="0"/>
              <a:buChar char="•"/>
            </a:pPr>
            <a:r>
              <a:rPr lang="en-GB" sz="1400" dirty="0">
                <a:solidFill>
                  <a:schemeClr val="bg1"/>
                </a:solidFill>
                <a:latin typeface="Arial" panose="020B0604020202020204" pitchFamily="34" charset="0"/>
                <a:cs typeface="Arial" panose="020B0604020202020204" pitchFamily="34" charset="0"/>
              </a:rPr>
              <a:t>Our poster is about presenting ground truth (GT) events in Australia. GT events are important </a:t>
            </a:r>
          </a:p>
          <a:p>
            <a:pPr marL="285750" indent="-285750">
              <a:lnSpc>
                <a:spcPct val="200000"/>
              </a:lnSpc>
              <a:buClr>
                <a:srgbClr val="1A3A64"/>
              </a:buClr>
              <a:buFont typeface="Kabel LT Std Book" panose="020D0402020204020903" pitchFamily="34" charset="0"/>
              <a:buChar char="•"/>
            </a:pPr>
            <a:r>
              <a:rPr lang="en-GB" sz="1400" dirty="0">
                <a:solidFill>
                  <a:schemeClr val="bg1"/>
                </a:solidFill>
                <a:latin typeface="Arial" panose="020B0604020202020204" pitchFamily="34" charset="0"/>
                <a:cs typeface="Arial" panose="020B0604020202020204" pitchFamily="34" charset="0"/>
              </a:rPr>
              <a:t>for velocity model calibration particularly with sparse IMS network. GT events help locating the events more precisely and they reduce CTBT onsite inspection search area. We will show you how we selected these events, how we collected the data and how we analysed them.</a:t>
            </a:r>
            <a:endParaRPr lang="en-GB" sz="1400" noProof="0" dirty="0">
              <a:solidFill>
                <a:schemeClr val="bg1"/>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r>
              <a:rPr lang="en-GB" sz="1400" dirty="0">
                <a:solidFill>
                  <a:schemeClr val="bg1"/>
                </a:solidFill>
                <a:latin typeface="Arial" panose="020B0604020202020204" pitchFamily="34" charset="0"/>
                <a:cs typeface="Arial" panose="020B0604020202020204" pitchFamily="34" charset="0"/>
              </a:rPr>
              <a:t>If you want to find out more, come over for a chat in front of our poster.</a:t>
            </a:r>
          </a:p>
          <a:p>
            <a:pPr marL="285750" indent="-285750">
              <a:lnSpc>
                <a:spcPct val="200000"/>
              </a:lnSpc>
              <a:buClr>
                <a:srgbClr val="1A3A64"/>
              </a:buClr>
              <a:buFont typeface="Kabel LT Std Book" panose="020D0402020204020903" pitchFamily="34" charset="0"/>
              <a:buChar char="•"/>
            </a:pPr>
            <a:endParaRPr lang="en-GB" sz="1400" noProof="0" dirty="0">
              <a:solidFill>
                <a:schemeClr val="bg1"/>
              </a:solidFill>
              <a:latin typeface="Arial" panose="020B0604020202020204" pitchFamily="34" charset="0"/>
              <a:cs typeface="Arial" panose="020B0604020202020204" pitchFamily="34" charset="0"/>
            </a:endParaRPr>
          </a:p>
          <a:p>
            <a:pPr>
              <a:lnSpc>
                <a:spcPct val="200000"/>
              </a:lnSpc>
              <a:buClr>
                <a:srgbClr val="1A3A64"/>
              </a:buClr>
            </a:pPr>
            <a:endParaRPr lang="en-GB" sz="1400" dirty="0">
              <a:solidFill>
                <a:schemeClr val="bg1"/>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noProof="0" dirty="0">
              <a:solidFill>
                <a:schemeClr val="bg1"/>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noProof="0" dirty="0">
              <a:solidFill>
                <a:schemeClr val="bg1"/>
              </a:solidFill>
              <a:latin typeface="Arial" panose="020B0604020202020204" pitchFamily="34" charset="0"/>
              <a:cs typeface="Arial" panose="020B0604020202020204" pitchFamily="34" charset="0"/>
            </a:endParaRPr>
          </a:p>
        </p:txBody>
      </p:sp>
      <p:pic>
        <p:nvPicPr>
          <p:cNvPr id="2" name="Grafik 1" descr="Ein Bild, das Text, Screenshot, Brief, Briefumschlag enthält.&#10;&#10;KI-generierte Inhalte können fehlerhaft sein.">
            <a:extLst>
              <a:ext uri="{FF2B5EF4-FFF2-40B4-BE49-F238E27FC236}">
                <a16:creationId xmlns:a16="http://schemas.microsoft.com/office/drawing/2014/main" id="{12132E0B-E116-9D7D-3E94-CE25DE0CD618}"/>
              </a:ext>
            </a:extLst>
          </p:cNvPr>
          <p:cNvPicPr>
            <a:picLocks noChangeAspect="1"/>
          </p:cNvPicPr>
          <p:nvPr/>
        </p:nvPicPr>
        <p:blipFill>
          <a:blip r:embed="rId3">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1" name="Grafik 10" descr="Ein Bild, das Text, Screenshot, Brief, Briefumschlag enthält.&#10;&#10;KI-generierte Inhalte können fehlerhaft sein.">
            <a:extLst>
              <a:ext uri="{FF2B5EF4-FFF2-40B4-BE49-F238E27FC236}">
                <a16:creationId xmlns:a16="http://schemas.microsoft.com/office/drawing/2014/main" id="{0A982369-6EB6-234C-C0A7-58E556ED17AC}"/>
              </a:ext>
            </a:extLst>
          </p:cNvPr>
          <p:cNvPicPr>
            <a:picLocks noChangeAspect="1"/>
          </p:cNvPicPr>
          <p:nvPr/>
        </p:nvPicPr>
        <p:blipFill>
          <a:blip r:embed="rId3">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4" name="Grafik 13" descr="Ein Bild, das Text, Screenshot, Brief, Briefumschlag enthält.&#10;&#10;KI-generierte Inhalte können fehlerhaft sein.">
            <a:extLst>
              <a:ext uri="{FF2B5EF4-FFF2-40B4-BE49-F238E27FC236}">
                <a16:creationId xmlns:a16="http://schemas.microsoft.com/office/drawing/2014/main" id="{DF35B26D-BD9A-11F3-E5E5-FEB1BDE26698}"/>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5" name="Grafik 14" descr="Ein Bild, das Text, Screenshot, Brief, Briefumschlag enthält.&#10;&#10;KI-generierte Inhalte können fehlerhaft sein.">
            <a:extLst>
              <a:ext uri="{FF2B5EF4-FFF2-40B4-BE49-F238E27FC236}">
                <a16:creationId xmlns:a16="http://schemas.microsoft.com/office/drawing/2014/main" id="{F744C5CF-ABA7-8191-B25E-DC7835232A90}"/>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6" name="Grafik 15" descr="Ein Bild, das Text, Screenshot, Brief, Briefumschlag enthält.&#10;&#10;KI-generierte Inhalte können fehlerhaft sein.">
            <a:extLst>
              <a:ext uri="{FF2B5EF4-FFF2-40B4-BE49-F238E27FC236}">
                <a16:creationId xmlns:a16="http://schemas.microsoft.com/office/drawing/2014/main" id="{ECE73A0F-CB91-0545-6D23-F3B16FF6ADC9}"/>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sp>
        <p:nvSpPr>
          <p:cNvPr id="5" name="TextBox 3">
            <a:extLst>
              <a:ext uri="{FF2B5EF4-FFF2-40B4-BE49-F238E27FC236}">
                <a16:creationId xmlns:a16="http://schemas.microsoft.com/office/drawing/2014/main" id="{85BEB553-B80A-F162-FB89-86C2A440C13A}"/>
              </a:ext>
            </a:extLst>
          </p:cNvPr>
          <p:cNvSpPr txBox="1"/>
          <p:nvPr/>
        </p:nvSpPr>
        <p:spPr>
          <a:xfrm>
            <a:off x="3756661" y="61299"/>
            <a:ext cx="660654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A </a:t>
            </a:r>
            <a:r>
              <a:rPr lang="en-GB" sz="1600" b="1" dirty="0">
                <a:solidFill>
                  <a:schemeClr val="bg1"/>
                </a:solidFill>
                <a:latin typeface="Arial" panose="020B0604020202020204" pitchFamily="34" charset="0"/>
                <a:cs typeface="Arial" panose="020B0604020202020204" pitchFamily="34" charset="0"/>
              </a:rPr>
              <a:t>Compilation of Ground Truth Events in Australia</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B80091A9-21A6-ACE8-7D0F-BF92C1995514}"/>
              </a:ext>
            </a:extLst>
          </p:cNvPr>
          <p:cNvSpPr txBox="1"/>
          <p:nvPr/>
        </p:nvSpPr>
        <p:spPr>
          <a:xfrm>
            <a:off x="3756661" y="646416"/>
            <a:ext cx="7445839" cy="396586"/>
          </a:xfrm>
          <a:prstGeom prst="rect">
            <a:avLst/>
          </a:prstGeom>
          <a:noFill/>
        </p:spPr>
        <p:txBody>
          <a:bodyPr wrap="square" lIns="0" tIns="0" rIns="0" bIns="0" rtlCol="0" anchor="t">
            <a:normAutofit/>
          </a:bodyPr>
          <a:lstStyle/>
          <a:p>
            <a:r>
              <a:rPr lang="en-GB" sz="1400" noProof="0" dirty="0">
                <a:solidFill>
                  <a:srgbClr val="1A3A64"/>
                </a:solidFill>
                <a:latin typeface="Arial" panose="020B0604020202020204" pitchFamily="34" charset="0"/>
                <a:cs typeface="Arial" panose="020B0604020202020204" pitchFamily="34" charset="0"/>
              </a:rPr>
              <a:t>Dariush Nadri, Spiro Spiliopoulos, Sharmin Shamsalsadati, Svetlana Nikolova.</a:t>
            </a:r>
          </a:p>
          <a:p>
            <a:r>
              <a:rPr lang="en-GB" sz="1200" noProof="0" dirty="0">
                <a:solidFill>
                  <a:srgbClr val="1A3A64"/>
                </a:solidFill>
                <a:latin typeface="Arial" panose="020B0604020202020204" pitchFamily="34" charset="0"/>
                <a:cs typeface="Arial" panose="020B0604020202020204" pitchFamily="34" charset="0"/>
              </a:rPr>
              <a:t>Geoscience Australia</a:t>
            </a:r>
          </a:p>
          <a:p>
            <a:endParaRPr lang="en-GB" sz="1200" noProof="0" dirty="0">
              <a:solidFill>
                <a:srgbClr val="1A3A64"/>
              </a:solidFill>
              <a:latin typeface="Arial" panose="020B0604020202020204" pitchFamily="34" charset="0"/>
              <a:cs typeface="Arial" panose="020B0604020202020204" pitchFamily="34" charset="0"/>
            </a:endParaRPr>
          </a:p>
        </p:txBody>
      </p:sp>
      <p:pic>
        <p:nvPicPr>
          <p:cNvPr id="7" name="Picture 6" descr="A black background with a black square&#10;&#10;AI-generated content may be incorrect.">
            <a:extLst>
              <a:ext uri="{FF2B5EF4-FFF2-40B4-BE49-F238E27FC236}">
                <a16:creationId xmlns:a16="http://schemas.microsoft.com/office/drawing/2014/main" id="{8F7A50CD-6105-EE8D-4A1F-818892EDC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2397" y="6196978"/>
            <a:ext cx="2275296" cy="553072"/>
          </a:xfrm>
          <a:prstGeom prst="rect">
            <a:avLst/>
          </a:prstGeom>
        </p:spPr>
      </p:pic>
      <p:sp>
        <p:nvSpPr>
          <p:cNvPr id="8" name="Title 1">
            <a:extLst>
              <a:ext uri="{FF2B5EF4-FFF2-40B4-BE49-F238E27FC236}">
                <a16:creationId xmlns:a16="http://schemas.microsoft.com/office/drawing/2014/main" id="{DFC03EEB-4601-0B33-19EA-10669BDA2C62}"/>
              </a:ext>
            </a:extLst>
          </p:cNvPr>
          <p:cNvSpPr txBox="1">
            <a:spLocks/>
          </p:cNvSpPr>
          <p:nvPr/>
        </p:nvSpPr>
        <p:spPr>
          <a:xfrm>
            <a:off x="11490959" y="783770"/>
            <a:ext cx="701041" cy="276131"/>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P1.2-496</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8606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10" id="{B10BD66C-21F9-4157-B933-30628F4A9519}" vid="{DD404FFB-B75E-47E1-8111-81B4DCD92254}"/>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SnT2025_Lightning Talk Template_CLEAN_250702</Template>
  <TotalTime>4411</TotalTime>
  <Words>108</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Kabel LT Std Book</vt:lpstr>
      <vt:lpstr>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Dariush Nadri</dc:creator>
  <cp:lastModifiedBy>Dariush Nadri</cp:lastModifiedBy>
  <cp:revision>7</cp:revision>
  <dcterms:created xsi:type="dcterms:W3CDTF">2025-08-16T12:53:46Z</dcterms:created>
  <dcterms:modified xsi:type="dcterms:W3CDTF">2025-09-02T08:19:17Z</dcterms:modified>
</cp:coreProperties>
</file>