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A64"/>
    <a:srgbClr val="C9CBC6"/>
    <a:srgbClr val="EEE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4" autoAdjust="0"/>
    <p:restoredTop sz="72613" autoAdjust="0"/>
  </p:normalViewPr>
  <p:slideViewPr>
    <p:cSldViewPr snapToGrid="0">
      <p:cViewPr varScale="1">
        <p:scale>
          <a:sx n="62" d="100"/>
          <a:sy n="62" d="100"/>
        </p:scale>
        <p:origin x="12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n-M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BB629-2D06-4B2B-9663-3B98F2E974C3}" type="datetimeFigureOut">
              <a:rPr lang="mn-MN" smtClean="0"/>
              <a:t>2025.08.31</a:t>
            </a:fld>
            <a:endParaRPr lang="mn-M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n-M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n-M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n-M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86947-636F-47A3-B43D-71F15B9F42B3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1114261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[morning/afternoon/evening], everyone.</a:t>
            </a:r>
          </a:p>
          <a:p>
            <a:r>
              <a:rPr lang="en-US" dirty="0"/>
              <a:t>My name is [Your Name], and I am [your position] at [your organization/institution]. I am delighted to be here today to present*******************</a:t>
            </a:r>
          </a:p>
          <a:p>
            <a:endParaRPr lang="mn-M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86947-636F-47A3-B43D-71F15B9F42B3}" type="slidenum">
              <a:rPr lang="mn-MN" smtClean="0"/>
              <a:t>1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3751587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1462BB-03C6-EC18-DD8B-B019ACC25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1D143D7-35CC-8239-8541-451308221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F5C86A-FEB6-6444-674D-878883DCE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31.08.2025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1CABDE-322F-BEF9-CE09-389D73314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A56BCE-43DE-E833-B09E-49095A0A9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2568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066274-3BEF-8BAF-BC4E-87A6E0E86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C36D3D2-0BAB-7582-0453-DC097926D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853E14-BE89-BA00-2215-5CE8E7317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31.08.2025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EAC353-AFEC-A877-175D-AD16A3368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2B817A-90B0-87BB-3773-B749B79C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3501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AACDB85-D685-A4FE-8887-E0A65165F5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D4C6333-3169-CB92-6347-C46F289D2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3E2F9E1-81EB-628C-1E94-FE42B2B80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31.08.2025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339DDA-8407-93A9-571C-A9233079A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E4927B-6356-2DBF-A032-24862B5B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8643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3E03E7-FB47-BA05-B0A0-ADBE5334C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580C84-DBB9-33B0-6C98-E1B6F9172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736A48-FCA0-7673-504B-CEAFF55DE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31.08.2025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9A3569-8E67-891D-9FE8-BED238474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7793BB-56D7-CC34-A0F2-7EF172F49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3218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F11894-1C15-1E9F-28E5-316B45AD4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D4B307-C9AC-DBB0-8A3D-7031E3EF8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A328A-243B-0CD0-FAAE-F3E0C629C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31.08.2025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17B5C8-F1D1-7128-9E71-4D419E0B3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7738D1-BEA9-FE1B-A844-E29DBB5AE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0906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E7ACEC-C195-5184-C2AC-59F93B640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073810-6858-8B47-50B0-70DA6C2CC2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92AC868-6701-9AF5-75C3-C62873144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A366C38-9DA6-B135-10CE-DEB561CC5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31.08.2025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A415E0F-E2F2-9537-F4FA-582E36C57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A4C6A5-BCE7-713F-0688-395565F45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010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82D99-D0B4-1D12-5E42-246B39016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08595C7-19E6-C982-213E-0D06248C1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3C02A30-BFF3-2DF6-9043-F6405AC55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B1D9C90-1ED0-DDE6-1686-A02299F839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53F07DF-F537-1004-0982-F86591A883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67AFEF2-A9A9-826D-24E1-8991E02BC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31.08.2025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8915963-A1E2-2D74-B7B6-A32074D3E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2FB518B-7722-E795-D367-463D6DCD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1616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45AE4B-FBCE-323A-CDE9-B1E7B7982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C063ACF-B377-5488-70A1-AC09ED3D0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31.08.2025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80F58A9-5DBB-3855-9D77-F4361CF2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96EB511-E18F-9BA2-4AA7-CCE4CC7D8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3568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78B13EA-088E-8C10-C5DF-CF257602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31.08.2025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24B357-3962-93FF-BBB6-9C54E10D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5C706DF-8C3E-E9B7-CD76-CD4BD6516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58776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2EF08-8D41-2117-D74E-AAFC27FE8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409215-7806-A6A2-D933-D1A7F208E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7C0884-3B5C-3540-0FEE-C786FFA018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E68EF75-1282-4936-D7C7-35858B145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31.08.2025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58B69D3-756B-1744-31BD-0DA6BE959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42EC043-162F-EC88-57C0-A36F9B9D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27388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FD2273-9C95-2BA1-8244-B32F5C77B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800F816-0156-86E6-1725-5C7768972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A63B92B-CE93-CF24-C7B9-849662958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5A43AC3-ACBC-416B-C40A-3E60F04E5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31.08.2025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F70FAB3-6CF7-5AA4-093E-325A19B9D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5B5E49B-8673-315B-7F9C-D1C1C7942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82797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3EADE16-7830-8AB3-8BEE-03A2B4B6B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C3F146-67D8-AFC2-C996-9C93BAAFC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0F9612-DC19-0B52-BA6C-1DBE0DD437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DC3642-44F9-4841-A39A-061A9EDE6E17}" type="datetimeFigureOut">
              <a:rPr lang="de-AT" smtClean="0"/>
              <a:t>31.08.2025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60AB3D-3E8F-AC2D-0E19-9A9F8F8BC6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0C9E6F-842B-9480-CFB7-C9B01239D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4072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12132E0B-E116-9D7D-3E94-CE25DE0CD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37" t="58098" r="764" b="5248"/>
          <a:stretch>
            <a:fillRect/>
          </a:stretch>
        </p:blipFill>
        <p:spPr>
          <a:xfrm>
            <a:off x="0" y="673101"/>
            <a:ext cx="2022237" cy="2438400"/>
          </a:xfrm>
          <a:prstGeom prst="rect">
            <a:avLst/>
          </a:prstGeom>
        </p:spPr>
      </p:pic>
      <p:pic>
        <p:nvPicPr>
          <p:cNvPr id="11" name="Grafik 10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0A982369-6EB6-234C-C0A7-58E556ED1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67" t="61204" r="764" b="5248"/>
          <a:stretch>
            <a:fillRect/>
          </a:stretch>
        </p:blipFill>
        <p:spPr>
          <a:xfrm>
            <a:off x="1993680" y="881061"/>
            <a:ext cx="244695" cy="2231535"/>
          </a:xfrm>
          <a:prstGeom prst="rect">
            <a:avLst/>
          </a:prstGeom>
        </p:spPr>
      </p:pic>
      <p:pic>
        <p:nvPicPr>
          <p:cNvPr id="14" name="Grafik 13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DF35B26D-BD9A-11F3-E5E5-FEB1BDE2669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5" t="80667" r="765" b="16818"/>
          <a:stretch>
            <a:fillRect/>
          </a:stretch>
        </p:blipFill>
        <p:spPr>
          <a:xfrm>
            <a:off x="2238375" y="1275898"/>
            <a:ext cx="589234" cy="212384"/>
          </a:xfrm>
          <a:prstGeom prst="rect">
            <a:avLst/>
          </a:prstGeom>
        </p:spPr>
      </p:pic>
      <p:pic>
        <p:nvPicPr>
          <p:cNvPr id="15" name="Grafik 14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F744C5CF-ABA7-8191-B25E-DC7835232A9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5" t="80667" r="765" b="16818"/>
          <a:stretch>
            <a:fillRect/>
          </a:stretch>
        </p:blipFill>
        <p:spPr>
          <a:xfrm>
            <a:off x="2801699" y="1275897"/>
            <a:ext cx="589234" cy="212384"/>
          </a:xfrm>
          <a:prstGeom prst="rect">
            <a:avLst/>
          </a:prstGeom>
        </p:spPr>
      </p:pic>
      <p:pic>
        <p:nvPicPr>
          <p:cNvPr id="16" name="Grafik 15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ECE73A0F-CB91-0545-6D23-F3B16FF6ADC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5" t="80667" r="765" b="16818"/>
          <a:stretch>
            <a:fillRect/>
          </a:stretch>
        </p:blipFill>
        <p:spPr>
          <a:xfrm>
            <a:off x="2903990" y="1275896"/>
            <a:ext cx="589234" cy="212384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89EA74CD-7C66-4B77-605D-E0D86DB56FF2}"/>
              </a:ext>
            </a:extLst>
          </p:cNvPr>
          <p:cNvSpPr txBox="1"/>
          <p:nvPr/>
        </p:nvSpPr>
        <p:spPr>
          <a:xfrm>
            <a:off x="2238375" y="1135676"/>
            <a:ext cx="6857310" cy="496781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 anchor="t">
            <a:noAutofit/>
          </a:bodyPr>
          <a:lstStyle/>
          <a:p>
            <a:pPr marL="285750" indent="-285750" algn="just"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US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poster is about applying the Depth Scanning Algorithm (DSA) to earthquakes in the </a:t>
            </a:r>
            <a:r>
              <a:rPr lang="en-US" sz="1400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Mogod</a:t>
            </a:r>
            <a:r>
              <a:rPr lang="en-US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fault zone, Mongolia.</a:t>
            </a:r>
          </a:p>
          <a:p>
            <a:pPr marL="285750" indent="-285750" algn="just"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US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Focal depth is crucial for understanding earthquake sources, fault behavior, and seismic hazard. </a:t>
            </a:r>
          </a:p>
          <a:p>
            <a:pPr marL="285750" indent="-285750" algn="just"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US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Yet, in Mongolia, accurate depths have been limited due to sparse seismic coverage.</a:t>
            </a:r>
          </a:p>
          <a:p>
            <a:pPr marL="285750" indent="-285750" algn="just"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US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collaboration from the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Korea Institute of Geoscience and Mineral Resources (</a:t>
            </a:r>
            <a:r>
              <a:rPr lang="en-US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KIGAM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10 temporary stations were added to the KG network, allowing us to analyze over 6,300 earthquakes (2022–2024). Using DSA, we obtained reliable focal depths for 3,388 events.</a:t>
            </a:r>
          </a:p>
          <a:p>
            <a:pPr marL="285750" indent="-285750" algn="just"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US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key result is that over 70% of earthquakes are shallow (2–10 km), but we also find deeper events down to ~30 km, pointing to complex fault structures and stress regimes.</a:t>
            </a:r>
          </a:p>
          <a:p>
            <a:pPr marL="285750" indent="-285750" algn="just"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US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shows DSA is an effective tool for automated depth estimation, providing new insights into seismic hazard in Mongolia.</a:t>
            </a:r>
          </a:p>
          <a:p>
            <a:pPr marL="285750" indent="-285750" algn="just"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US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you’d like to learn more about the depth distributions and cross-sections, come visit me at my poster.</a:t>
            </a: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Clr>
                <a:srgbClr val="1A3A64"/>
              </a:buClr>
            </a:pP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Clr>
                <a:srgbClr val="1A3A64"/>
              </a:buClr>
            </a:pP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85BEB553-B80A-F162-FB89-86C2A440C13A}"/>
              </a:ext>
            </a:extLst>
          </p:cNvPr>
          <p:cNvSpPr txBox="1"/>
          <p:nvPr/>
        </p:nvSpPr>
        <p:spPr>
          <a:xfrm>
            <a:off x="3756661" y="61299"/>
            <a:ext cx="660654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Advancing Focal Depth Estimation Techniques: A Case Study from Mongolia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id="{B80091A9-21A6-ACE8-7D0F-BF92C1995514}"/>
              </a:ext>
            </a:extLst>
          </p:cNvPr>
          <p:cNvSpPr txBox="1"/>
          <p:nvPr/>
        </p:nvSpPr>
        <p:spPr>
          <a:xfrm>
            <a:off x="3756661" y="646416"/>
            <a:ext cx="7445839" cy="396586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1A3A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L. Dagzinmaa¹, M. Ulziibat¹</a:t>
            </a:r>
          </a:p>
          <a:p>
            <a:r>
              <a:rPr lang="en-US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¹Institute of Astronomy and Geophysics, Mongolian Academy of Sciences</a:t>
            </a:r>
          </a:p>
          <a:p>
            <a:endParaRPr lang="en-GB" sz="12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545F3E5-D3CC-F39D-D5A4-E99C5076F250}"/>
              </a:ext>
            </a:extLst>
          </p:cNvPr>
          <p:cNvSpPr txBox="1">
            <a:spLocks/>
          </p:cNvSpPr>
          <p:nvPr/>
        </p:nvSpPr>
        <p:spPr>
          <a:xfrm>
            <a:off x="11480138" y="-77437"/>
            <a:ext cx="701041" cy="112043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0" b="1" i="0" dirty="0">
                <a:solidFill>
                  <a:srgbClr val="1A3A6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P1.2-681</a:t>
            </a:r>
            <a:endParaRPr lang="en-GB" sz="1050" b="1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A3AA93-FA17-4E5B-BA88-1A76B0FE36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929" y="5700706"/>
            <a:ext cx="1524132" cy="11095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8C2E5A-897D-4F4A-86D9-F2A524D912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665" t="14916" b="8083"/>
          <a:stretch/>
        </p:blipFill>
        <p:spPr>
          <a:xfrm>
            <a:off x="4537558" y="4589009"/>
            <a:ext cx="2082263" cy="160715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6106421-7781-42DA-BFEC-F3A759882A3E}"/>
              </a:ext>
            </a:extLst>
          </p:cNvPr>
          <p:cNvSpPr txBox="1"/>
          <p:nvPr/>
        </p:nvSpPr>
        <p:spPr>
          <a:xfrm>
            <a:off x="3874734" y="6196575"/>
            <a:ext cx="39560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Figure 1. A histogram of the depth distribution by the number of events. It’s providing a visual summary of the focal depth characteristics in the dataset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147C166-93C9-4DA5-A66D-195FE78F312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600"/>
          <a:stretch/>
        </p:blipFill>
        <p:spPr>
          <a:xfrm>
            <a:off x="9266265" y="1152576"/>
            <a:ext cx="2847561" cy="337454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3067936-20EE-4DA3-B6F7-2DF0F3B0FD5A}"/>
              </a:ext>
            </a:extLst>
          </p:cNvPr>
          <p:cNvSpPr txBox="1"/>
          <p:nvPr/>
        </p:nvSpPr>
        <p:spPr>
          <a:xfrm>
            <a:off x="9311823" y="4619794"/>
            <a:ext cx="28020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mn-MN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DSA map-view location plot illustrating the depth distribution of seismic events, with a color bar representing the depth ranges</a:t>
            </a:r>
            <a:endParaRPr lang="mn-MN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860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411"/>
    </mc:Choice>
    <mc:Fallback>
      <p:transition spd="slow" advTm="55411"/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10" id="{B10BD66C-21F9-4157-B933-30628F4A9519}" vid="{DD404FFB-B75E-47E1-8111-81B4DCD922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beb0b889-53f4-4e3a-9b3f-a04468ed6d76}" enabled="0" method="" siteId="{beb0b889-53f4-4e3a-9b3f-a04468ed6d7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SnT2025_Lightning Talk Template_CLEAN_250702</Template>
  <TotalTime>58</TotalTime>
  <Words>300</Words>
  <Application>Microsoft Office PowerPoint</Application>
  <PresentationFormat>Widescreen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Kabel LT Std Book</vt:lpstr>
      <vt:lpstr>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Dagzinmaa Lkhagva</dc:creator>
  <cp:lastModifiedBy>Dagzinmaa Lkhagva</cp:lastModifiedBy>
  <cp:revision>9</cp:revision>
  <dcterms:created xsi:type="dcterms:W3CDTF">2025-08-31T14:24:46Z</dcterms:created>
  <dcterms:modified xsi:type="dcterms:W3CDTF">2025-08-31T15:52:31Z</dcterms:modified>
</cp:coreProperties>
</file>