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BC6"/>
    <a:srgbClr val="1A3A64"/>
    <a:srgbClr val="EEE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62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1462BB-03C6-EC18-DD8B-B019ACC2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1D143D7-35CC-8239-8541-451308221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F5C86A-FEB6-6444-674D-878883DC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1CABDE-322F-BEF9-CE09-389D73314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A56BCE-43DE-E833-B09E-49095A0A9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256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066274-3BEF-8BAF-BC4E-87A6E0E8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C36D3D2-0BAB-7582-0453-DC097926D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853E14-BE89-BA00-2215-5CE8E731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EAC353-AFEC-A877-175D-AD16A3368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2B817A-90B0-87BB-3773-B749B79C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501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AACDB85-D685-A4FE-8887-E0A65165F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D4C6333-3169-CB92-6347-C46F289D2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E2F9E1-81EB-628C-1E94-FE42B2B8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339DDA-8407-93A9-571C-A9233079A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E4927B-6356-2DBF-A032-24862B5B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643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3E03E7-FB47-BA05-B0A0-ADBE5334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580C84-DBB9-33B0-6C98-E1B6F9172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736A48-FCA0-7673-504B-CEAFF55DE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9A3569-8E67-891D-9FE8-BED23847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7793BB-56D7-CC34-A0F2-7EF172F4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321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F11894-1C15-1E9F-28E5-316B45AD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D4B307-C9AC-DBB0-8A3D-7031E3EF8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8A328A-243B-0CD0-FAAE-F3E0C629C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17B5C8-F1D1-7128-9E71-4D419E0B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7738D1-BEA9-FE1B-A844-E29DBB5A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906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E7ACEC-C195-5184-C2AC-59F93B64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073810-6858-8B47-50B0-70DA6C2CC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2AC868-6701-9AF5-75C3-C62873144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366C38-9DA6-B135-10CE-DEB561CC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A415E0F-E2F2-9537-F4FA-582E36C5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A4C6A5-BCE7-713F-0688-395565F4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10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282D99-D0B4-1D12-5E42-246B39016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08595C7-19E6-C982-213E-0D06248C1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3C02A30-BFF3-2DF6-9043-F6405AC55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B1D9C90-1ED0-DDE6-1686-A02299F83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53F07DF-F537-1004-0982-F86591A88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7AFEF2-A9A9-826D-24E1-8991E02BC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8915963-A1E2-2D74-B7B6-A32074D3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2FB518B-7722-E795-D367-463D6DCD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616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45AE4B-FBCE-323A-CDE9-B1E7B798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C063ACF-B377-5488-70A1-AC09ED3D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80F58A9-5DBB-3855-9D77-F4361CF2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96EB511-E18F-9BA2-4AA7-CCE4CC7D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356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78B13EA-088E-8C10-C5DF-CF257602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D24B357-3962-93FF-BBB6-9C54E10D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5C706DF-8C3E-E9B7-CD76-CD4BD651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877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2EF08-8D41-2117-D74E-AAFC27FE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409215-7806-A6A2-D933-D1A7F208E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B7C0884-3B5C-3540-0FEE-C786FFA01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E68EF75-1282-4936-D7C7-35858B145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58B69D3-756B-1744-31BD-0DA6BE959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2EC043-162F-EC88-57C0-A36F9B9D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738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FD2273-9C95-2BA1-8244-B32F5C77B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800F816-0156-86E6-1725-5C7768972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63B92B-CE93-CF24-C7B9-849662958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A43AC3-ACBC-416B-C40A-3E60F04E5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70FAB3-6CF7-5AA4-093E-325A19B9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B5E49B-8673-315B-7F9C-D1C1C794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279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3EADE16-7830-8AB3-8BEE-03A2B4B6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C3F146-67D8-AFC2-C996-9C93BAAFC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0F9612-DC19-0B52-BA6C-1DBE0DD43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DC3642-44F9-4841-A39A-061A9EDE6E17}" type="datetimeFigureOut">
              <a:rPr lang="de-AT" smtClean="0"/>
              <a:t>29.08.2025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60AB3D-3E8F-AC2D-0E19-9A9F8F8BC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0C9E6F-842B-9480-CFB7-C9B01239D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08867C-00FA-4FB4-8195-B9DF9AF80F0F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072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12132E0B-E116-9D7D-3E94-CE25DE0CD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37" t="58098" r="764" b="5248"/>
          <a:stretch>
            <a:fillRect/>
          </a:stretch>
        </p:blipFill>
        <p:spPr>
          <a:xfrm>
            <a:off x="0" y="673101"/>
            <a:ext cx="2022237" cy="2438400"/>
          </a:xfrm>
          <a:prstGeom prst="rect">
            <a:avLst/>
          </a:prstGeom>
        </p:spPr>
      </p:pic>
      <p:pic>
        <p:nvPicPr>
          <p:cNvPr id="11" name="Grafik 10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0A982369-6EB6-234C-C0A7-58E556ED17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67" t="61204" r="764" b="5248"/>
          <a:stretch>
            <a:fillRect/>
          </a:stretch>
        </p:blipFill>
        <p:spPr>
          <a:xfrm>
            <a:off x="1993680" y="881061"/>
            <a:ext cx="244695" cy="2231535"/>
          </a:xfrm>
          <a:prstGeom prst="rect">
            <a:avLst/>
          </a:prstGeom>
        </p:spPr>
      </p:pic>
      <p:pic>
        <p:nvPicPr>
          <p:cNvPr id="14" name="Grafik 13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DF35B26D-BD9A-11F3-E5E5-FEB1BDE266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238375" y="1275898"/>
            <a:ext cx="589234" cy="212384"/>
          </a:xfrm>
          <a:prstGeom prst="rect">
            <a:avLst/>
          </a:prstGeom>
        </p:spPr>
      </p:pic>
      <p:pic>
        <p:nvPicPr>
          <p:cNvPr id="15" name="Grafik 14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F744C5CF-ABA7-8191-B25E-DC7835232A9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801699" y="1275897"/>
            <a:ext cx="589234" cy="212384"/>
          </a:xfrm>
          <a:prstGeom prst="rect">
            <a:avLst/>
          </a:prstGeom>
        </p:spPr>
      </p:pic>
      <p:pic>
        <p:nvPicPr>
          <p:cNvPr id="16" name="Grafik 15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ECE73A0F-CB91-0545-6D23-F3B16FF6ADC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903990" y="1275896"/>
            <a:ext cx="589234" cy="212384"/>
          </a:xfrm>
          <a:prstGeom prst="rect">
            <a:avLst/>
          </a:prstGeom>
        </p:spPr>
      </p:pic>
      <p:sp>
        <p:nvSpPr>
          <p:cNvPr id="9" name="TextBox 3">
            <a:extLst>
              <a:ext uri="{FF2B5EF4-FFF2-40B4-BE49-F238E27FC236}">
                <a16:creationId xmlns:a16="http://schemas.microsoft.com/office/drawing/2014/main" id="{89EA74CD-7C66-4B77-605D-E0D86DB56FF2}"/>
              </a:ext>
            </a:extLst>
          </p:cNvPr>
          <p:cNvSpPr txBox="1"/>
          <p:nvPr/>
        </p:nvSpPr>
        <p:spPr>
          <a:xfrm>
            <a:off x="3493224" y="1892301"/>
            <a:ext cx="8241576" cy="5092610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 anchor="t">
            <a:noAutofit/>
          </a:bodyPr>
          <a:lstStyle/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poster is about </a:t>
            </a: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Ground motion and intensity following the January 11, 2022, earthquake in Paphos, Cyprus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integrated the output parameters with geological studies to enhance understanding of fault dynamics, stress distribution, and seismic hazard forecasting.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Recorded seismic activity revealed a peak ground acceleration (PGA) and a peak ground velocity (PGV), indicating intense shaking and rapid motion. 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Parameters such as the b-value, decay rate (p-value), fractal dimension (Dc value), and slip ratio have been examined to understand seismotectonic properties and fault zone geometry.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US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200000"/>
              </a:lnSpc>
              <a:buClr>
                <a:srgbClr val="1A3A64"/>
              </a:buClr>
            </a:pP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 TO OUR POSTER TO LEARN MORE</a:t>
            </a: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rgbClr val="1A3A64"/>
              </a:buClr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85BEB553-B80A-F162-FB89-86C2A440C13A}"/>
              </a:ext>
            </a:extLst>
          </p:cNvPr>
          <p:cNvSpPr txBox="1"/>
          <p:nvPr/>
        </p:nvSpPr>
        <p:spPr>
          <a:xfrm>
            <a:off x="3756661" y="61299"/>
            <a:ext cx="6606540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GB" sz="1600" b="1" noProof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Ground Motion and Aftershock Seismicity Characteristics following the Mw 6.5 Earthquake in </a:t>
            </a:r>
            <a:r>
              <a:rPr lang="en-GB" sz="1600" b="1" noProof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Paphos</a:t>
            </a:r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Cyprus on January 11, 2022</a:t>
            </a:r>
            <a:endParaRPr lang="en-GB" sz="1600" b="1" noProof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3">
            <a:extLst>
              <a:ext uri="{FF2B5EF4-FFF2-40B4-BE49-F238E27FC236}">
                <a16:creationId xmlns:a16="http://schemas.microsoft.com/office/drawing/2014/main" id="{B80091A9-21A6-ACE8-7D0F-BF92C1995514}"/>
              </a:ext>
            </a:extLst>
          </p:cNvPr>
          <p:cNvSpPr txBox="1"/>
          <p:nvPr/>
        </p:nvSpPr>
        <p:spPr>
          <a:xfrm>
            <a:off x="3756661" y="752214"/>
            <a:ext cx="7518160" cy="828935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Sherif M. Ali </a:t>
            </a:r>
            <a:r>
              <a:rPr lang="en-GB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(1)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and Shimaa H. 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Elkhouly</a:t>
            </a:r>
            <a:r>
              <a:rPr lang="en-GB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 (2*)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(1)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Comprehensive Nuclear-Test-Ban Treaty Organization (CTBTO) </a:t>
            </a:r>
          </a:p>
          <a:p>
            <a:r>
              <a:rPr lang="en-GB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(2)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National Research Institute of Astronomy and Geophysics</a:t>
            </a:r>
          </a:p>
          <a:p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545F3E5-D3CC-F39D-D5A4-E99C5076F250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P1.2-870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rcRect l="20599" r="16592"/>
          <a:stretch>
            <a:fillRect/>
          </a:stretch>
        </p:blipFill>
        <p:spPr>
          <a:xfrm>
            <a:off x="11201400" y="5848350"/>
            <a:ext cx="1057276" cy="10096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BEC36EC-F878-9CF1-73E2-4A66DE47CA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90296" y="6352616"/>
            <a:ext cx="1711104" cy="444085"/>
          </a:xfrm>
          <a:prstGeom prst="rect">
            <a:avLst/>
          </a:prstGeom>
        </p:spPr>
      </p:pic>
      <p:sp>
        <p:nvSpPr>
          <p:cNvPr id="7" name="TextBox 3">
            <a:extLst>
              <a:ext uri="{FF2B5EF4-FFF2-40B4-BE49-F238E27FC236}">
                <a16:creationId xmlns:a16="http://schemas.microsoft.com/office/drawing/2014/main" id="{CFA4F3B8-13C8-E37B-653C-0E70C07ECD98}"/>
              </a:ext>
            </a:extLst>
          </p:cNvPr>
          <p:cNvSpPr txBox="1"/>
          <p:nvPr/>
        </p:nvSpPr>
        <p:spPr>
          <a:xfrm>
            <a:off x="201069" y="6427369"/>
            <a:ext cx="7111183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AT" sz="80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DISCLAIMER: </a:t>
            </a:r>
            <a:r>
              <a:rPr lang="en-GB" sz="800" dirty="0">
                <a:solidFill>
                  <a:schemeClr val="bg1">
                    <a:lumMod val="65000"/>
                  </a:schemeClr>
                </a:solidFill>
              </a:rPr>
              <a:t>The views expressed on this e-poster are those of the author and do not necessarily reflect the views of the CTBTO</a:t>
            </a:r>
            <a:endParaRPr lang="de-AT" sz="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860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10" id="{B10BD66C-21F9-4157-B933-30628F4A9519}" vid="{DD404FFB-B75E-47E1-8111-81B4DCD92254}"/>
    </a:ext>
  </a:extLst>
</a:theme>
</file>

<file path=docMetadata/LabelInfo.xml><?xml version="1.0" encoding="utf-8"?>
<clbl:labelList xmlns:clbl="http://schemas.microsoft.com/office/2020/mipLabelMetadata">
  <clbl:label id="{beb0b889-53f4-4e3a-9b3f-a04468ed6d76}" enabled="0" method="" siteId="{beb0b889-53f4-4e3a-9b3f-a04468ed6d7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SnT2025_Lightning Talk Template_CLEAN_250702</Template>
  <TotalTime>96</TotalTime>
  <Words>188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Kabel LT Std Book</vt:lpstr>
      <vt:lpstr>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</dc:creator>
  <cp:lastModifiedBy>ALI Sherif Mohamed</cp:lastModifiedBy>
  <cp:revision>7</cp:revision>
  <dcterms:created xsi:type="dcterms:W3CDTF">2025-08-27T07:51:55Z</dcterms:created>
  <dcterms:modified xsi:type="dcterms:W3CDTF">2025-08-29T11:07:45Z</dcterms:modified>
</cp:coreProperties>
</file>