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xmlns="" id="{D5AE4295-86D6-0ED9-4F2B-A8BCD338E5F5}"/>
              </a:ext>
            </a:extLst>
          </p:cNvPr>
          <p:cNvSpPr txBox="1"/>
          <p:nvPr/>
        </p:nvSpPr>
        <p:spPr>
          <a:xfrm>
            <a:off x="10694" y="6481047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800" dirty="0" smtClean="0">
                <a:solidFill>
                  <a:schemeClr val="bg1">
                    <a:lumMod val="65000"/>
                  </a:schemeClr>
                </a:solidFill>
              </a:rPr>
              <a:t>DISCLAIMER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: This presentation has been illustrated for generated purposes </a:t>
            </a:r>
            <a:r>
              <a:rPr lang="en-GB" sz="800" dirty="0" smtClean="0">
                <a:solidFill>
                  <a:schemeClr val="bg1">
                    <a:lumMod val="65000"/>
                  </a:schemeClr>
                </a:solidFill>
              </a:rPr>
              <a:t>only</a:t>
            </a:r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6A323FA7-6C67-D7D8-C60F-22F60C72221A}"/>
              </a:ext>
            </a:extLst>
          </p:cNvPr>
          <p:cNvSpPr txBox="1">
            <a:spLocks/>
          </p:cNvSpPr>
          <p:nvPr/>
        </p:nvSpPr>
        <p:spPr>
          <a:xfrm>
            <a:off x="5025190" y="5663492"/>
            <a:ext cx="2362201" cy="81755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Mines, Energy &amp; Rural Electrification</a:t>
            </a:r>
          </a:p>
          <a:p>
            <a:pPr algn="l"/>
            <a:r>
              <a:rPr lang="en-US" sz="10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Geological Survey Division</a:t>
            </a:r>
          </a:p>
          <a:p>
            <a:pPr algn="l"/>
            <a:r>
              <a:rPr lang="en-US" sz="10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Seismological Observatory Section</a:t>
            </a:r>
          </a:p>
          <a:p>
            <a:pPr algn="l"/>
            <a:r>
              <a:rPr lang="en-US" sz="10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Solomon Islands Government</a:t>
            </a:r>
            <a:endParaRPr lang="en-US" sz="1000" b="1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89EA74CD-7C66-4B77-605D-E0D86DB56FF2}"/>
              </a:ext>
            </a:extLst>
          </p:cNvPr>
          <p:cNvSpPr txBox="1"/>
          <p:nvPr/>
        </p:nvSpPr>
        <p:spPr>
          <a:xfrm>
            <a:off x="1439781" y="1059902"/>
            <a:ext cx="5947610" cy="4289926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Earthquake swarm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investigate the occurrence, analysis and interpretation before the main seismic event of magnitude 8.0 had occurred.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determine and identify the seismic activities of the underlying factors that is responsible for triggering such earthquake swarms.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Serves as a foundational reference for future researchers who is interested in exploring the causes and characteristics of the earthquake swarms particularly in relation to the major seismic event. 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learn more about Earthquake swarm, you are welcome to </a:t>
            </a: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for a chat in front of our </a:t>
            </a: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P1.2-858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xmlns="" id="{85BEB553-B80A-F162-FB89-86C2A440C13A}"/>
              </a:ext>
            </a:extLst>
          </p:cNvPr>
          <p:cNvSpPr txBox="1"/>
          <p:nvPr/>
        </p:nvSpPr>
        <p:spPr>
          <a:xfrm>
            <a:off x="3756661" y="0"/>
            <a:ext cx="6606540" cy="646416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Detection of the Earthquake Swarm of the 2013 Solomon Islands M8.0 Earthquake at Santa Cruz Islands</a:t>
            </a:r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xmlns="" id="{B80091A9-21A6-ACE8-7D0F-BF92C1995514}"/>
              </a:ext>
            </a:extLst>
          </p:cNvPr>
          <p:cNvSpPr txBox="1"/>
          <p:nvPr/>
        </p:nvSpPr>
        <p:spPr>
          <a:xfrm>
            <a:off x="3756661" y="646415"/>
            <a:ext cx="7445839" cy="490233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 fontScale="92500" lnSpcReduction="20000"/>
          </a:bodyPr>
          <a:lstStyle/>
          <a:p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Belinda </a:t>
            </a:r>
            <a:r>
              <a:rPr lang="en-GB" sz="13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aokahi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IMS Station AS098</a:t>
            </a:r>
            <a:r>
              <a:rPr lang="en-GB" sz="13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13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Seismological Observatory Section</a:t>
            </a:r>
            <a:r>
              <a:rPr lang="en-GB" sz="13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Ministry of Mines, Energy &amp; Rural Electrification, Solomon Islands</a:t>
            </a:r>
            <a:endParaRPr lang="en-GB" sz="13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0"/>
            <a:ext cx="701041" cy="1059902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80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P1.2-858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725" y="4267200"/>
            <a:ext cx="4762276" cy="26106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833" y="5663492"/>
            <a:ext cx="780357" cy="81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87</TotalTime>
  <Words>163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>MOF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seismology #2</dc:creator>
  <cp:lastModifiedBy>seismology #2</cp:lastModifiedBy>
  <cp:revision>6</cp:revision>
  <dcterms:created xsi:type="dcterms:W3CDTF">2025-09-02T06:40:27Z</dcterms:created>
  <dcterms:modified xsi:type="dcterms:W3CDTF">2025-09-02T08:08:15Z</dcterms:modified>
</cp:coreProperties>
</file>