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A64"/>
    <a:srgbClr val="4757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AA349C-2C06-4E2A-9817-EC89817830B5}" v="6" dt="2025-09-08T16:36:01.54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PKA Anne" userId="104af35c-b7e0-4e07-a92d-5014aae31c75" providerId="ADAL" clId="{BEACBA89-30B4-41DF-8ECC-6503C6B40C2F}"/>
    <pc:docChg chg="delSld modSld sldOrd">
      <pc:chgData name="TIPKA Anne" userId="104af35c-b7e0-4e07-a92d-5014aae31c75" providerId="ADAL" clId="{BEACBA89-30B4-41DF-8ECC-6503C6B40C2F}" dt="2025-09-09T09:40:28.620" v="6" actId="47"/>
      <pc:docMkLst>
        <pc:docMk/>
      </pc:docMkLst>
      <pc:sldChg chg="modAnim">
        <pc:chgData name="TIPKA Anne" userId="104af35c-b7e0-4e07-a92d-5014aae31c75" providerId="ADAL" clId="{BEACBA89-30B4-41DF-8ECC-6503C6B40C2F}" dt="2025-09-08T16:35:59.702" v="3"/>
        <pc:sldMkLst>
          <pc:docMk/>
          <pc:sldMk cId="3107909478" sldId="257"/>
        </pc:sldMkLst>
      </pc:sldChg>
      <pc:sldChg chg="del ord">
        <pc:chgData name="TIPKA Anne" userId="104af35c-b7e0-4e07-a92d-5014aae31c75" providerId="ADAL" clId="{BEACBA89-30B4-41DF-8ECC-6503C6B40C2F}" dt="2025-09-09T09:40:28.620" v="6" actId="47"/>
        <pc:sldMkLst>
          <pc:docMk/>
          <pc:sldMk cId="3555500562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D23BF5-46BD-9DBE-1C6D-5A7EFFE9B6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50D1AB6-B744-DD00-7F3C-881D17FD3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88DAAAA-CCFB-F37D-5885-F81545E3B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09.09.2025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C9D509-C1CA-C3B8-C628-980205723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B89195-0134-A781-83CE-429363D83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10415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301CDD-443A-9532-4CAE-0358767FE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2907BCB-80CD-8BC8-CC71-16EDB345F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749D3F-99DF-2D31-5492-9EB5EEA2D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09.09.2025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C77142-D02D-2D50-9017-F8A02D164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8D10D5-E826-5792-3E41-B740161EA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04954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5CC6A66-1B66-5709-BDBF-BCF964A84C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444BB28-4703-7856-67D9-348FF8245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72E29B9-163A-C1ED-5CAD-611C34F22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09.09.2025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3A47E3-8246-AD91-00A8-4636FDF28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EB1B949-3646-1E8F-42A3-05810003E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71266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F111B0-06A6-0424-6DDE-6EBB8794B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9AB170-4014-9B3F-699B-6E6CA4E94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EA78585-523B-DBF3-0F8D-1668A4F7C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09.09.2025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E1FE9A-3B2E-11A9-FB00-EF0D7A3E1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7FC6C5-7752-05CE-1DD9-140E254E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7178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74DE73-0346-C945-A258-3A9BDC391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B81640A-15F9-FF8C-3D79-D2565577E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E75B4D-E9C2-C666-487E-F32E37AC5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09.09.2025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28193E-CAC3-B0ED-898B-B51CA0058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BCBA56-7CAF-0339-452D-8A5BBAC9B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29856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C939CE-232B-9D48-0380-28FFD22A1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D10461-8D1E-457A-FD38-EE00E5AB4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10F8FAD-FE5B-FA84-775E-1F87A14B6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659F109-4452-20B7-F773-47A4C0594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09.09.2025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D3EFD5D-C147-F2EB-BAE1-464D7E07C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81D551-DC88-DDB1-ABE7-990D12191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3472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97F86E-D0A4-E1B5-F5B5-F5D4A8E0F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7F0B812-640A-22BA-D135-A299CC1BA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A911307-A5EC-9EBA-C771-083A7E340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B9741BA-19A9-73A9-2CC3-86803F2BD2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B7E4EFA-AC59-9815-CEEB-74434EB7FC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8DD75B4-D404-BA05-0580-B1E9B1237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09.09.2025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A69E446-7EF1-3B6A-F753-206EA3966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FB22566-EAEC-D0D0-8C2C-04229BF93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9802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046807-C92C-8EC9-2121-4FF26D56D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5A679CB-5D50-CDCF-3C32-58C0F7B50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09.09.2025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8F6C1F5-5C85-ED8A-A819-36DB929F1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8EE343-CD2C-E51E-59DD-2EB5C50D1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088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9CFDCC6-79D4-40CF-8922-94D0913D7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09.09.2025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A809B21-F7A8-0AE5-59F4-34208F942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CA8E158-1BE1-D01D-DA65-1557D377B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42035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53D3A5-889B-3DCB-41B7-6F7F5E22C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9CCB88-A8C5-8CB8-B235-14AFD0E7E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5DB5310-7442-DC81-2A8A-9C83BE6B3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21EF56B-8DB6-6FE6-DCC5-8397E1E1C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09.09.2025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DA63746-6A27-D8F8-7970-89B130146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CE8C240-6B0B-B6CE-7C09-9BF0EE913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64189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B7EBF6-3D41-A9E3-6EEC-CB6C98FAE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0EF12A5-DDF7-27FF-D368-B9A8B81551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E0D5EEC-B584-6A8F-6E2E-3BFE5DDE8E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85B7841-554A-45D4-3D6E-0E0423E97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09.09.2025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B5451FA-34C2-7DAD-F29B-B7637B54C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C857089-400A-B9FF-1C18-2506707CD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5453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1FB6B71-BED9-9ED3-CFE3-38F771B1B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E2A3BE1-6255-C93F-6150-CB1D41CE8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5E424F-E755-B117-6853-939E60BCCD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65E5E8-FBB2-4D35-9F84-1E9D6EC9AF06}" type="datetimeFigureOut">
              <a:rPr lang="de-AT" smtClean="0"/>
              <a:t>09.09.2025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6D9248-831B-6DE5-F510-642AEA42F9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1E51F6C-30A3-F9B5-6DFC-1D9FDC76A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0636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p4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6.jpg"/><Relationship Id="rId4" Type="http://schemas.openxmlformats.org/officeDocument/2006/relationships/video" Target="../media/media2.mp4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D14ABC74-1641-975B-EF30-0E62B6FD7F67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B5674B9D-3B7F-A194-F633-2F71EE9EA846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NZ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of Extreme Conditions on the CTBTO Monitoring System</a:t>
            </a:r>
            <a:endParaRPr lang="en-GB" sz="16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F07B83F-35D5-992B-C815-D6C18F93562E}"/>
              </a:ext>
            </a:extLst>
          </p:cNvPr>
          <p:cNvSpPr txBox="1">
            <a:spLocks/>
          </p:cNvSpPr>
          <p:nvPr/>
        </p:nvSpPr>
        <p:spPr>
          <a:xfrm>
            <a:off x="11448159" y="593027"/>
            <a:ext cx="701041" cy="185906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chemeClr val="bg1"/>
                </a:solidFill>
                <a:latin typeface="Arial"/>
                <a:cs typeface="Arial"/>
              </a:rPr>
              <a:t>Pa04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D21A2B-7F0F-7811-D211-FC9525B2787A}"/>
              </a:ext>
            </a:extLst>
          </p:cNvPr>
          <p:cNvSpPr txBox="1"/>
          <p:nvPr/>
        </p:nvSpPr>
        <p:spPr>
          <a:xfrm>
            <a:off x="11035777" y="107950"/>
            <a:ext cx="11562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pc="9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PANEL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3D5A016-02C8-8C24-8C07-914C1123C57C}"/>
              </a:ext>
            </a:extLst>
          </p:cNvPr>
          <p:cNvGrpSpPr/>
          <p:nvPr/>
        </p:nvGrpSpPr>
        <p:grpSpPr>
          <a:xfrm>
            <a:off x="0" y="673101"/>
            <a:ext cx="3493224" cy="2439495"/>
            <a:chOff x="0" y="673101"/>
            <a:chExt cx="3493224" cy="2439495"/>
          </a:xfrm>
        </p:grpSpPr>
        <p:pic>
          <p:nvPicPr>
            <p:cNvPr id="8" name="Grafik 1" descr="Ein Bild, das Text, Screenshot, Brief, Briefumschlag enthält.&#10;&#10;KI-generierte Inhalte können fehlerhaft sein.">
              <a:extLst>
                <a:ext uri="{FF2B5EF4-FFF2-40B4-BE49-F238E27FC236}">
                  <a16:creationId xmlns:a16="http://schemas.microsoft.com/office/drawing/2014/main" id="{C1DED525-1839-F390-0F73-DD43C35C6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137" t="58098" r="764" b="5248"/>
            <a:stretch>
              <a:fillRect/>
            </a:stretch>
          </p:blipFill>
          <p:spPr>
            <a:xfrm>
              <a:off x="0" y="673101"/>
              <a:ext cx="2022237" cy="2438400"/>
            </a:xfrm>
            <a:prstGeom prst="rect">
              <a:avLst/>
            </a:prstGeom>
          </p:spPr>
        </p:pic>
        <p:pic>
          <p:nvPicPr>
            <p:cNvPr id="13" name="Grafik 10" descr="Ein Bild, das Text, Screenshot, Brief, Briefumschlag enthält.&#10;&#10;KI-generierte Inhalte können fehlerhaft sein.">
              <a:extLst>
                <a:ext uri="{FF2B5EF4-FFF2-40B4-BE49-F238E27FC236}">
                  <a16:creationId xmlns:a16="http://schemas.microsoft.com/office/drawing/2014/main" id="{58EBC1AC-D0CB-18E9-3511-BBCFD363C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167" t="61204" r="764" b="5248"/>
            <a:stretch>
              <a:fillRect/>
            </a:stretch>
          </p:blipFill>
          <p:spPr>
            <a:xfrm>
              <a:off x="1993680" y="881061"/>
              <a:ext cx="244695" cy="2231535"/>
            </a:xfrm>
            <a:prstGeom prst="rect">
              <a:avLst/>
            </a:prstGeom>
          </p:spPr>
        </p:pic>
        <p:pic>
          <p:nvPicPr>
            <p:cNvPr id="15" name="Grafik 13" descr="Ein Bild, das Text, Screenshot, Brief, Briefumschlag enthält.&#10;&#10;KI-generierte Inhalte können fehlerhaft sein.">
              <a:extLst>
                <a:ext uri="{FF2B5EF4-FFF2-40B4-BE49-F238E27FC236}">
                  <a16:creationId xmlns:a16="http://schemas.microsoft.com/office/drawing/2014/main" id="{61A2A927-CA59-6035-18E2-04B63160F39B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995" t="80667" r="765" b="16818"/>
            <a:stretch>
              <a:fillRect/>
            </a:stretch>
          </p:blipFill>
          <p:spPr>
            <a:xfrm>
              <a:off x="2238375" y="1275898"/>
              <a:ext cx="589234" cy="212384"/>
            </a:xfrm>
            <a:prstGeom prst="rect">
              <a:avLst/>
            </a:prstGeom>
          </p:spPr>
        </p:pic>
        <p:pic>
          <p:nvPicPr>
            <p:cNvPr id="16" name="Grafik 14" descr="Ein Bild, das Text, Screenshot, Brief, Briefumschlag enthält.&#10;&#10;KI-generierte Inhalte können fehlerhaft sein.">
              <a:extLst>
                <a:ext uri="{FF2B5EF4-FFF2-40B4-BE49-F238E27FC236}">
                  <a16:creationId xmlns:a16="http://schemas.microsoft.com/office/drawing/2014/main" id="{ADCC56CF-926A-8AEF-909D-63E055AACD9E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995" t="80667" r="765" b="16818"/>
            <a:stretch>
              <a:fillRect/>
            </a:stretch>
          </p:blipFill>
          <p:spPr>
            <a:xfrm>
              <a:off x="2801699" y="1275897"/>
              <a:ext cx="589234" cy="212384"/>
            </a:xfrm>
            <a:prstGeom prst="rect">
              <a:avLst/>
            </a:prstGeom>
          </p:spPr>
        </p:pic>
        <p:pic>
          <p:nvPicPr>
            <p:cNvPr id="17" name="Grafik 15" descr="Ein Bild, das Text, Screenshot, Brief, Briefumschlag enthält.&#10;&#10;KI-generierte Inhalte können fehlerhaft sein.">
              <a:extLst>
                <a:ext uri="{FF2B5EF4-FFF2-40B4-BE49-F238E27FC236}">
                  <a16:creationId xmlns:a16="http://schemas.microsoft.com/office/drawing/2014/main" id="{3ACA7C92-51A4-0CC8-0311-09E87D59C3E5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995" t="80667" r="765" b="16818"/>
            <a:stretch>
              <a:fillRect/>
            </a:stretch>
          </p:blipFill>
          <p:spPr>
            <a:xfrm>
              <a:off x="2903990" y="1275896"/>
              <a:ext cx="589234" cy="212384"/>
            </a:xfrm>
            <a:prstGeom prst="rect">
              <a:avLst/>
            </a:prstGeom>
          </p:spPr>
        </p:pic>
      </p:grpSp>
      <p:sp>
        <p:nvSpPr>
          <p:cNvPr id="6" name="TextBox 3">
            <a:extLst>
              <a:ext uri="{FF2B5EF4-FFF2-40B4-BE49-F238E27FC236}">
                <a16:creationId xmlns:a16="http://schemas.microsoft.com/office/drawing/2014/main" id="{0B06FA2E-CEA1-F579-8C80-CE5DA023125A}"/>
              </a:ext>
            </a:extLst>
          </p:cNvPr>
          <p:cNvSpPr txBox="1"/>
          <p:nvPr/>
        </p:nvSpPr>
        <p:spPr>
          <a:xfrm>
            <a:off x="147436" y="6555235"/>
            <a:ext cx="6566069" cy="369332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DISCLAIMER: </a:t>
            </a:r>
            <a:r>
              <a:rPr lang="en-NZ" sz="800" noProof="0" dirty="0">
                <a:solidFill>
                  <a:schemeClr val="bg1">
                    <a:lumMod val="65000"/>
                  </a:schemeClr>
                </a:solidFill>
              </a:rPr>
              <a:t>The views expressed are mine alone and do not necessarily reflect the view of PHF Science or the CTBTO</a:t>
            </a:r>
            <a:endParaRPr lang="en-GB" sz="800" noProof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786DFB76-D6FC-4A15-8EAD-34118043D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5778E7-5629-44CC-9584-CE33161A618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192" t="28697" r="53869" b="23972"/>
          <a:stretch/>
        </p:blipFill>
        <p:spPr>
          <a:xfrm>
            <a:off x="498281" y="3045604"/>
            <a:ext cx="2810193" cy="185739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B48B98-CDF1-4859-8AF0-7B6940C121B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3422" t="27279" r="13904" b="27751"/>
          <a:stretch/>
        </p:blipFill>
        <p:spPr>
          <a:xfrm>
            <a:off x="550283" y="896204"/>
            <a:ext cx="2758191" cy="20641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CA7E6CE-F9AD-4CCB-9944-D5D9EAF87B3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0394" t="23751" r="21815" b="42867"/>
          <a:stretch/>
        </p:blipFill>
        <p:spPr>
          <a:xfrm>
            <a:off x="472000" y="4932014"/>
            <a:ext cx="2862753" cy="1869726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197A7F9-2AE9-45DA-9B80-10275594CA7C}"/>
              </a:ext>
            </a:extLst>
          </p:cNvPr>
          <p:cNvSpPr/>
          <p:nvPr/>
        </p:nvSpPr>
        <p:spPr>
          <a:xfrm>
            <a:off x="826845" y="594100"/>
            <a:ext cx="2758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lightning strike</a:t>
            </a:r>
            <a:r>
              <a:rPr lang="ru-RU" b="1" dirty="0"/>
              <a:t> </a:t>
            </a:r>
            <a:r>
              <a:rPr lang="en-US" b="1" dirty="0"/>
              <a:t>0</a:t>
            </a:r>
            <a:r>
              <a:rPr lang="ru-RU" b="1" dirty="0"/>
              <a:t>1</a:t>
            </a:r>
            <a:r>
              <a:rPr lang="en-US" b="1" dirty="0"/>
              <a:t>.08.2004</a:t>
            </a:r>
            <a:endParaRPr lang="ru-KZ" b="1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0E3C6A2-F503-45F2-ADD0-855133C158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224" y="1098580"/>
            <a:ext cx="3195049" cy="5574737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74D95A0-4922-4438-A1AE-C2E32F275D64}"/>
              </a:ext>
            </a:extLst>
          </p:cNvPr>
          <p:cNvSpPr/>
          <p:nvPr/>
        </p:nvSpPr>
        <p:spPr>
          <a:xfrm>
            <a:off x="7067791" y="646893"/>
            <a:ext cx="1781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Blizzards</a:t>
            </a:r>
            <a:r>
              <a:rPr lang="en-US" dirty="0"/>
              <a:t> </a:t>
            </a:r>
            <a:r>
              <a:rPr lang="ru-RU" dirty="0"/>
              <a:t> (</a:t>
            </a:r>
            <a:r>
              <a:rPr lang="en-US" dirty="0"/>
              <a:t>2025</a:t>
            </a:r>
            <a:r>
              <a:rPr lang="ru-RU" dirty="0"/>
              <a:t>)</a:t>
            </a:r>
            <a:endParaRPr lang="ru-KZ" dirty="0"/>
          </a:p>
        </p:txBody>
      </p:sp>
      <p:pic>
        <p:nvPicPr>
          <p:cNvPr id="23" name="VIDEO-2025-08-08-11-20-00">
            <a:hlinkClick r:id="" action="ppaction://media"/>
            <a:extLst>
              <a:ext uri="{FF2B5EF4-FFF2-40B4-BE49-F238E27FC236}">
                <a16:creationId xmlns:a16="http://schemas.microsoft.com/office/drawing/2014/main" id="{5B9201E1-57C2-466A-A9A7-4C279600820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065698" y="1098581"/>
            <a:ext cx="3195049" cy="5574737"/>
          </a:xfrm>
          <a:prstGeom prst="rect">
            <a:avLst/>
          </a:prstGeom>
        </p:spPr>
      </p:pic>
      <p:pic>
        <p:nvPicPr>
          <p:cNvPr id="20" name="VIDEO-2025-08-08-11-19-55">
            <a:hlinkClick r:id="" action="ppaction://media"/>
            <a:extLst>
              <a:ext uri="{FF2B5EF4-FFF2-40B4-BE49-F238E27FC236}">
                <a16:creationId xmlns:a16="http://schemas.microsoft.com/office/drawing/2014/main" id="{2D5941C7-0F68-4933-B4AA-1225853D5C49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295290" y="1098581"/>
            <a:ext cx="2842727" cy="55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0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8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48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32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2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video>
              <p:cMediaNode vol="80000" mute="1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nT2025_Keynote Template_CLEAN_250627_FINAL" id="{788ECEE1-60D1-4A80-9F6A-B61789CC13A0}" vid="{B8A6647F-63A3-428F-BE81-8EC444187F6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50E6E47DDA7C499EE6C59E1D9987CB" ma:contentTypeVersion="5" ma:contentTypeDescription="Create a new document." ma:contentTypeScope="" ma:versionID="ed843c25983f2333882ba910602b65bf">
  <xsd:schema xmlns:xsd="http://www.w3.org/2001/XMLSchema" xmlns:xs="http://www.w3.org/2001/XMLSchema" xmlns:p="http://schemas.microsoft.com/office/2006/metadata/properties" xmlns:ns2="5efea13b-0bea-428c-a6db-bcb01ead7718" targetNamespace="http://schemas.microsoft.com/office/2006/metadata/properties" ma:root="true" ma:fieldsID="6ccd76436c53ee59aae89a672c5ffb28" ns2:_="">
    <xsd:import namespace="5efea13b-0bea-428c-a6db-bcb01ead77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fea13b-0bea-428c-a6db-bcb01ead77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AD08B2-004A-494E-B8E4-09C353A66B73}">
  <ds:schemaRefs>
    <ds:schemaRef ds:uri="http://schemas.microsoft.com/office/2006/metadata/properties"/>
    <ds:schemaRef ds:uri="http://purl.org/dc/elements/1.1/"/>
    <ds:schemaRef ds:uri="5efea13b-0bea-428c-a6db-bcb01ead7718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CC2E00B-F98B-48AC-8AD1-925DBD25AE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fea13b-0bea-428c-a6db-bcb01ead77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4979E44-E35C-48F7-ACC3-CD0066221A7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beb0b889-53f4-4e3a-9b3f-a04468ed6d76}" enabled="0" method="" siteId="{beb0b889-53f4-4e3a-9b3f-a04468ed6d7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SnT2025_Panelists Template_250806</Template>
  <TotalTime>1400</TotalTime>
  <Words>41</Words>
  <Application>Microsoft Office PowerPoint</Application>
  <PresentationFormat>Widescreen</PresentationFormat>
  <Paragraphs>6</Paragraphs>
  <Slides>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Open Sans</vt:lpstr>
      <vt:lpstr>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GAYA PIQUE Luis</dc:creator>
  <cp:lastModifiedBy>TIPKA Anne</cp:lastModifiedBy>
  <cp:revision>21</cp:revision>
  <dcterms:created xsi:type="dcterms:W3CDTF">2025-08-06T09:39:57Z</dcterms:created>
  <dcterms:modified xsi:type="dcterms:W3CDTF">2025-09-09T09:40:37Z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0x0101008950E6E47DDA7C499EE6C59E1D9987CB</vt:lpwstr>
  </property>
  <property fmtid="{D5CDD505-2E9C-101B-9397-08002B2CF9AE}" pid="3" name="Order">
    <vt:r8>1200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</Properties>
</file>