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6B9E6-5B21-4DFB-B0FE-DAD9071CA578}" v="2" dt="2025-07-01T12:42:33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98" d="100"/>
          <a:sy n="98" d="100"/>
        </p:scale>
        <p:origin x="72" y="-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YSTA Monika" userId="3b68d60c-c869-4e55-a1d7-a484fc139185" providerId="ADAL" clId="{B366B9E6-5B21-4DFB-B0FE-DAD9071CA578}"/>
    <pc:docChg chg="custSel modSld">
      <pc:chgData name="KRYSTA Monika" userId="3b68d60c-c869-4e55-a1d7-a484fc139185" providerId="ADAL" clId="{B366B9E6-5B21-4DFB-B0FE-DAD9071CA578}" dt="2025-07-01T12:45:10" v="654" actId="20577"/>
      <pc:docMkLst>
        <pc:docMk/>
      </pc:docMkLst>
      <pc:sldChg chg="addSp delSp modSp mod">
        <pc:chgData name="KRYSTA Monika" userId="3b68d60c-c869-4e55-a1d7-a484fc139185" providerId="ADAL" clId="{B366B9E6-5B21-4DFB-B0FE-DAD9071CA578}" dt="2025-07-01T12:45:10" v="654" actId="20577"/>
        <pc:sldMkLst>
          <pc:docMk/>
          <pc:sldMk cId="3649860611" sldId="256"/>
        </pc:sldMkLst>
        <pc:spChg chg="mod">
          <ac:chgData name="KRYSTA Monika" userId="3b68d60c-c869-4e55-a1d7-a484fc139185" providerId="ADAL" clId="{B366B9E6-5B21-4DFB-B0FE-DAD9071CA578}" dt="2025-07-01T09:38:23.511" v="222" actId="20577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KRYSTA Monika" userId="3b68d60c-c869-4e55-a1d7-a484fc139185" providerId="ADAL" clId="{B366B9E6-5B21-4DFB-B0FE-DAD9071CA578}" dt="2025-07-01T12:45:10" v="654" actId="20577"/>
          <ac:spMkLst>
            <pc:docMk/>
            <pc:sldMk cId="3649860611" sldId="256"/>
            <ac:spMk id="10" creationId="{D5AE4295-86D6-0ED9-4F2B-A8BCD338E5F5}"/>
          </ac:spMkLst>
        </pc:spChg>
        <pc:spChg chg="del mod">
          <ac:chgData name="KRYSTA Monika" userId="3b68d60c-c869-4e55-a1d7-a484fc139185" providerId="ADAL" clId="{B366B9E6-5B21-4DFB-B0FE-DAD9071CA578}" dt="2025-07-01T12:43:19.797" v="395" actId="21"/>
          <ac:spMkLst>
            <pc:docMk/>
            <pc:sldMk cId="3649860611" sldId="256"/>
            <ac:spMk id="13" creationId="{6A323FA7-6C67-D7D8-C60F-22F60C72221A}"/>
          </ac:spMkLst>
        </pc:spChg>
        <pc:spChg chg="mod">
          <ac:chgData name="KRYSTA Monika" userId="3b68d60c-c869-4e55-a1d7-a484fc139185" providerId="ADAL" clId="{B366B9E6-5B21-4DFB-B0FE-DAD9071CA578}" dt="2025-07-01T09:31:25.994" v="174" actId="255"/>
          <ac:spMkLst>
            <pc:docMk/>
            <pc:sldMk cId="3649860611" sldId="256"/>
            <ac:spMk id="28" creationId="{B80091A9-21A6-ACE8-7D0F-BF92C1995514}"/>
          </ac:spMkLst>
        </pc:spChg>
        <pc:graphicFrameChg chg="add mod">
          <ac:chgData name="KRYSTA Monika" userId="3b68d60c-c869-4e55-a1d7-a484fc139185" providerId="ADAL" clId="{B366B9E6-5B21-4DFB-B0FE-DAD9071CA578}" dt="2025-07-01T09:43:41.872" v="234" actId="1038"/>
          <ac:graphicFrameMkLst>
            <pc:docMk/>
            <pc:sldMk cId="3649860611" sldId="256"/>
            <ac:graphicFrameMk id="3" creationId="{2E2DDE2A-D94F-9E69-2B32-407A44C125B8}"/>
          </ac:graphicFrameMkLst>
        </pc:graphicFrameChg>
        <pc:picChg chg="add mod">
          <ac:chgData name="KRYSTA Monika" userId="3b68d60c-c869-4e55-a1d7-a484fc139185" providerId="ADAL" clId="{B366B9E6-5B21-4DFB-B0FE-DAD9071CA578}" dt="2025-07-01T12:43:14.747" v="394" actId="1038"/>
          <ac:picMkLst>
            <pc:docMk/>
            <pc:sldMk cId="3649860611" sldId="256"/>
            <ac:picMk id="6" creationId="{7A2FFD37-1476-A53F-898D-D39F28A061C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75554731156279"/>
          <c:y val="0.13186349247078272"/>
          <c:w val="0.54301700726715518"/>
          <c:h val="0.62767444715290321"/>
        </c:manualLayout>
      </c:layout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0"/>
            <c:bubble3D val="0"/>
            <c:spPr>
              <a:solidFill>
                <a:srgbClr val="0070C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4FE-4A5A-BF2E-C98DEFDED69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4FE-4A5A-BF2E-C98DEFDED69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4FE-4A5A-BF2E-C98DEFDED693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4FE-4A5A-BF2E-C98DEFDED693}"/>
              </c:ext>
            </c:extLst>
          </c:dPt>
          <c:dPt>
            <c:idx val="4"/>
            <c:bubble3D val="0"/>
            <c:spPr>
              <a:solidFill>
                <a:srgbClr val="D41CAD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54FE-4A5A-BF2E-C98DEFDED69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4FE8161-E7C2-4C36-B136-85DAACF47E70}" type="PERCENTAGE">
                      <a:rPr lang="en-US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FE-4A5A-BF2E-C98DEFDED693}"/>
                </c:ext>
              </c:extLst>
            </c:dLbl>
            <c:dLbl>
              <c:idx val="3"/>
              <c:layout>
                <c:manualLayout>
                  <c:x val="0.10024751490156977"/>
                  <c:y val="8.79953722537453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FE-4A5A-BF2E-C98DEFDED6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Sheet2!$A$2:$A$6</c:f>
              <c:strCache>
                <c:ptCount val="5"/>
                <c:pt idx="0">
                  <c:v>Hydroacoustic</c:v>
                </c:pt>
                <c:pt idx="1">
                  <c:v>Radionuclide</c:v>
                </c:pt>
                <c:pt idx="2">
                  <c:v>Seismic</c:v>
                </c:pt>
                <c:pt idx="3">
                  <c:v>Infrasound</c:v>
                </c:pt>
                <c:pt idx="4">
                  <c:v>Mixed</c:v>
                </c:pt>
              </c:strCache>
            </c:strRef>
          </c:cat>
          <c:val>
            <c:numRef>
              <c:f>Sheet2!$B$2:$B$6</c:f>
              <c:numCache>
                <c:formatCode>General</c:formatCode>
                <c:ptCount val="5"/>
                <c:pt idx="0">
                  <c:v>28.7</c:v>
                </c:pt>
                <c:pt idx="1">
                  <c:v>36.5</c:v>
                </c:pt>
                <c:pt idx="2">
                  <c:v>18.5</c:v>
                </c:pt>
                <c:pt idx="3">
                  <c:v>7.8</c:v>
                </c:pt>
                <c:pt idx="4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FE-4A5A-BF2E-C98DEFDED6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2.6720480992489599E-2"/>
          <c:y val="0.13307445310056648"/>
          <c:w val="0.42152584381362224"/>
          <c:h val="0.39656969484622384"/>
        </c:manualLayout>
      </c:layout>
      <c:overlay val="0"/>
      <c:txPr>
        <a:bodyPr/>
        <a:lstStyle/>
        <a:p>
          <a:pPr rtl="0">
            <a:defRPr sz="10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0.54721</cdr:x>
      <cdr:y>0.96258</cdr:y>
    </cdr:from>
    <cdr:to>
      <cdr:x>0.87476</cdr:x>
      <cdr:y>0.97327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05101" y="4116707"/>
          <a:ext cx="16192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01.07.2025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DISCLAIMER: This presentation has been generated for illustration purposes only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over to see our poster if you would like to find out more about: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IMS data</a:t>
            </a: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utility for scientific applications</a:t>
            </a: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methodological feedback of scientific studies to monitoring and verification algorithms</a:t>
            </a:r>
          </a:p>
          <a:p>
            <a:pPr marL="742950" lvl="1" indent="-285750"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virtual Data Exploitation centre (</a:t>
            </a:r>
            <a:r>
              <a:rPr lang="en-GB" sz="1400" dirty="0" err="1">
                <a:solidFill>
                  <a:srgbClr val="1A3A64"/>
                </a:solidFill>
                <a:latin typeface="Arial"/>
                <a:cs typeface="Arial"/>
              </a:rPr>
              <a:t>vDEC</a:t>
            </a: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) </a:t>
            </a:r>
            <a:endParaRPr lang="en-GB" sz="1400" dirty="0">
              <a:solidFill>
                <a:srgbClr val="1A3A64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what it is?</a:t>
            </a: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how to apply?</a:t>
            </a: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how to access data?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past </a:t>
            </a:r>
            <a:r>
              <a:rPr lang="en-GB" sz="1400" dirty="0" err="1">
                <a:solidFill>
                  <a:srgbClr val="1A3A64"/>
                </a:solidFill>
                <a:latin typeface="Arial"/>
                <a:cs typeface="Arial"/>
              </a:rPr>
              <a:t>vDEC</a:t>
            </a: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 contracts</a:t>
            </a:r>
            <a:endParaRPr lang="en-GB" sz="1400" dirty="0">
              <a:solidFill>
                <a:srgbClr val="1A3A64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CTBTO Virtual Data Exploitation Centre (VDEC) as a Way to ​</a:t>
            </a:r>
            <a:b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Data Collected by the International Monitoring System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T</a:t>
            </a:r>
            <a:r>
              <a:rPr lang="en-GB" sz="1200" dirty="0">
                <a:solidFill>
                  <a:srgbClr val="1A3A64"/>
                </a:solidFill>
                <a:latin typeface="Arial"/>
                <a:cs typeface="Arial"/>
              </a:rPr>
              <a:t>. Oliveira, H. Hassani, S. Ali, L. Gaya Pique, M. </a:t>
            </a:r>
            <a:r>
              <a:rPr lang="en-GB" sz="1200" dirty="0" err="1">
                <a:solidFill>
                  <a:srgbClr val="1A3A64"/>
                </a:solidFill>
                <a:latin typeface="Arial"/>
                <a:cs typeface="Arial"/>
              </a:rPr>
              <a:t>Zampolli</a:t>
            </a:r>
            <a:r>
              <a:rPr lang="en-GB" sz="1200" dirty="0">
                <a:solidFill>
                  <a:srgbClr val="1A3A64"/>
                </a:solidFill>
                <a:latin typeface="Arial"/>
                <a:cs typeface="Arial"/>
              </a:rPr>
              <a:t>, P. </a:t>
            </a:r>
            <a:r>
              <a:rPr lang="en-GB" sz="1200" dirty="0" err="1">
                <a:solidFill>
                  <a:srgbClr val="1A3A64"/>
                </a:solidFill>
                <a:latin typeface="Arial"/>
                <a:cs typeface="Arial"/>
              </a:rPr>
              <a:t>Mialle</a:t>
            </a:r>
            <a:r>
              <a:rPr lang="en-GB" sz="1200" dirty="0">
                <a:solidFill>
                  <a:srgbClr val="1A3A64"/>
                </a:solidFill>
                <a:latin typeface="Arial"/>
                <a:cs typeface="Arial"/>
              </a:rPr>
              <a:t>, and M. Krysta </a:t>
            </a:r>
            <a:endParaRPr lang="en-US" sz="1200" dirty="0">
              <a:latin typeface="Arial"/>
              <a:cs typeface="Arial"/>
            </a:endParaRPr>
          </a:p>
          <a:p>
            <a:r>
              <a:rPr lang="en-US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Comprehensive Nuclear-Test-Ban Treaty Organization (CTBTO)</a:t>
            </a:r>
            <a:endParaRPr lang="en-GB" sz="1200" noProof="0" dirty="0">
              <a:solidFill>
                <a:srgbClr val="1A3A64"/>
              </a:solidFill>
              <a:latin typeface="Arial"/>
              <a:cs typeface="Arial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2DDE2A-D94F-9E69-2B32-407A44C12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778030"/>
              </p:ext>
            </p:extLst>
          </p:nvPr>
        </p:nvGraphicFramePr>
        <p:xfrm>
          <a:off x="7554628" y="2656443"/>
          <a:ext cx="3798000" cy="3222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Props1.xml><?xml version="1.0" encoding="utf-8"?>
<ds:datastoreItem xmlns:ds="http://schemas.openxmlformats.org/officeDocument/2006/customXml" ds:itemID="{569224B2-52BE-48E6-85D5-CBC2DE85DA79}"/>
</file>

<file path=customXml/itemProps2.xml><?xml version="1.0" encoding="utf-8"?>
<ds:datastoreItem xmlns:ds="http://schemas.openxmlformats.org/officeDocument/2006/customXml" ds:itemID="{A84CB18E-B747-4B9D-BD57-25F78A284C25}"/>
</file>

<file path=customXml/itemProps3.xml><?xml version="1.0" encoding="utf-8"?>
<ds:datastoreItem xmlns:ds="http://schemas.openxmlformats.org/officeDocument/2006/customXml" ds:itemID="{BA5DA042-D6BE-4CE2-944D-99D38DC3508E}"/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15</TotalTime>
  <Words>129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KRYSTA Monika</dc:creator>
  <cp:lastModifiedBy>KRYSTA Monika</cp:lastModifiedBy>
  <cp:revision>1</cp:revision>
  <dcterms:created xsi:type="dcterms:W3CDTF">2025-07-01T09:27:21Z</dcterms:created>
  <dcterms:modified xsi:type="dcterms:W3CDTF">2025-07-01T12:45:15Z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