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85" r:id="rId1"/>
  </p:sldMasterIdLst>
  <p:notesMasterIdLst>
    <p:notesMasterId r:id="rId3"/>
  </p:notesMasterIdLst>
  <p:sldIdLst>
    <p:sldId id="256" r:id="rId2"/>
  </p:sldIdLst>
  <p:sldSz cx="32397700" cy="43192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a:srgbClr val="FF6699"/>
    <a:srgbClr val="FF33CC"/>
    <a:srgbClr val="CA0606"/>
    <a:srgbClr val="B21E5D"/>
    <a:srgbClr val="003C58"/>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D49DA9-8993-4821-A04B-0E387002E491}" v="40" dt="2024-10-31T13:52:04.83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2" d="100"/>
          <a:sy n="32" d="100"/>
        </p:scale>
        <p:origin x="-903" y="-3792"/>
      </p:cViewPr>
      <p:guideLst/>
    </p:cSldViewPr>
  </p:slideViewPr>
  <p:notesTextViewPr>
    <p:cViewPr>
      <p:scale>
        <a:sx n="1" d="1"/>
        <a:sy n="1" d="1"/>
      </p:scale>
      <p:origin x="0" y="-6"/>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Barros" userId="31675958989aa78d" providerId="LiveId" clId="{AFD49DA9-8993-4821-A04B-0E387002E491}"/>
    <pc:docChg chg="undo custSel modSld">
      <pc:chgData name="Lucas Barros" userId="31675958989aa78d" providerId="LiveId" clId="{AFD49DA9-8993-4821-A04B-0E387002E491}" dt="2024-11-01T13:37:35.713" v="1824" actId="1076"/>
      <pc:docMkLst>
        <pc:docMk/>
      </pc:docMkLst>
      <pc:sldChg chg="addSp delSp modSp mod">
        <pc:chgData name="Lucas Barros" userId="31675958989aa78d" providerId="LiveId" clId="{AFD49DA9-8993-4821-A04B-0E387002E491}" dt="2024-11-01T13:37:35.713" v="1824" actId="1076"/>
        <pc:sldMkLst>
          <pc:docMk/>
          <pc:sldMk cId="0" sldId="256"/>
        </pc:sldMkLst>
        <pc:spChg chg="mod">
          <ac:chgData name="Lucas Barros" userId="31675958989aa78d" providerId="LiveId" clId="{AFD49DA9-8993-4821-A04B-0E387002E491}" dt="2024-10-30T19:55:03.886" v="64" actId="14100"/>
          <ac:spMkLst>
            <pc:docMk/>
            <pc:sldMk cId="0" sldId="256"/>
            <ac:spMk id="3" creationId="{896B37BB-F750-7124-4289-A3B824F110E8}"/>
          </ac:spMkLst>
        </pc:spChg>
        <pc:spChg chg="mod">
          <ac:chgData name="Lucas Barros" userId="31675958989aa78d" providerId="LiveId" clId="{AFD49DA9-8993-4821-A04B-0E387002E491}" dt="2024-10-31T13:52:46.888" v="1820" actId="14100"/>
          <ac:spMkLst>
            <pc:docMk/>
            <pc:sldMk cId="0" sldId="256"/>
            <ac:spMk id="5" creationId="{5498D167-C209-9E54-0A04-98992F8BDDC8}"/>
          </ac:spMkLst>
        </pc:spChg>
        <pc:spChg chg="add mod">
          <ac:chgData name="Lucas Barros" userId="31675958989aa78d" providerId="LiveId" clId="{AFD49DA9-8993-4821-A04B-0E387002E491}" dt="2024-10-31T13:40:45.317" v="1582" actId="1076"/>
          <ac:spMkLst>
            <pc:docMk/>
            <pc:sldMk cId="0" sldId="256"/>
            <ac:spMk id="6" creationId="{A594608E-F91E-F236-4F48-3386E8F95E16}"/>
          </ac:spMkLst>
        </pc:spChg>
        <pc:spChg chg="mod">
          <ac:chgData name="Lucas Barros" userId="31675958989aa78d" providerId="LiveId" clId="{AFD49DA9-8993-4821-A04B-0E387002E491}" dt="2024-10-31T13:51:28.619" v="1800" actId="20577"/>
          <ac:spMkLst>
            <pc:docMk/>
            <pc:sldMk cId="0" sldId="256"/>
            <ac:spMk id="10" creationId="{F326D2DA-37FD-6261-A7D8-6336897EE742}"/>
          </ac:spMkLst>
        </pc:spChg>
        <pc:spChg chg="add mod">
          <ac:chgData name="Lucas Barros" userId="31675958989aa78d" providerId="LiveId" clId="{AFD49DA9-8993-4821-A04B-0E387002E491}" dt="2024-10-30T20:02:16.771" v="227" actId="14100"/>
          <ac:spMkLst>
            <pc:docMk/>
            <pc:sldMk cId="0" sldId="256"/>
            <ac:spMk id="14" creationId="{4F02528C-0196-6726-2026-143A7E1940C0}"/>
          </ac:spMkLst>
        </pc:spChg>
        <pc:spChg chg="add mod">
          <ac:chgData name="Lucas Barros" userId="31675958989aa78d" providerId="LiveId" clId="{AFD49DA9-8993-4821-A04B-0E387002E491}" dt="2024-10-30T20:02:25.428" v="229" actId="14100"/>
          <ac:spMkLst>
            <pc:docMk/>
            <pc:sldMk cId="0" sldId="256"/>
            <ac:spMk id="15" creationId="{DD4904FB-DAB2-2704-2767-E07B75CAC040}"/>
          </ac:spMkLst>
        </pc:spChg>
        <pc:spChg chg="mod">
          <ac:chgData name="Lucas Barros" userId="31675958989aa78d" providerId="LiveId" clId="{AFD49DA9-8993-4821-A04B-0E387002E491}" dt="2024-10-31T13:53:02.837" v="1822" actId="14100"/>
          <ac:spMkLst>
            <pc:docMk/>
            <pc:sldMk cId="0" sldId="256"/>
            <ac:spMk id="16" creationId="{07D55146-D6BF-944D-B73E-F551F00B7914}"/>
          </ac:spMkLst>
        </pc:spChg>
        <pc:spChg chg="mod">
          <ac:chgData name="Lucas Barros" userId="31675958989aa78d" providerId="LiveId" clId="{AFD49DA9-8993-4821-A04B-0E387002E491}" dt="2024-10-31T13:43:13.057" v="1600" actId="113"/>
          <ac:spMkLst>
            <pc:docMk/>
            <pc:sldMk cId="0" sldId="256"/>
            <ac:spMk id="21" creationId="{F5EDFFA6-F058-1E3E-912D-84F390DEEBAD}"/>
          </ac:spMkLst>
        </pc:spChg>
        <pc:spChg chg="add mod">
          <ac:chgData name="Lucas Barros" userId="31675958989aa78d" providerId="LiveId" clId="{AFD49DA9-8993-4821-A04B-0E387002E491}" dt="2024-10-31T13:41:41.897" v="1590" actId="255"/>
          <ac:spMkLst>
            <pc:docMk/>
            <pc:sldMk cId="0" sldId="256"/>
            <ac:spMk id="23" creationId="{2B620B60-B737-8511-B54D-F7AFBD5F6017}"/>
          </ac:spMkLst>
        </pc:spChg>
        <pc:spChg chg="mod">
          <ac:chgData name="Lucas Barros" userId="31675958989aa78d" providerId="LiveId" clId="{AFD49DA9-8993-4821-A04B-0E387002E491}" dt="2024-10-30T19:07:10.334" v="11" actId="14100"/>
          <ac:spMkLst>
            <pc:docMk/>
            <pc:sldMk cId="0" sldId="256"/>
            <ac:spMk id="24" creationId="{00000000-0000-0000-0000-000000000000}"/>
          </ac:spMkLst>
        </pc:spChg>
        <pc:spChg chg="del mod">
          <ac:chgData name="Lucas Barros" userId="31675958989aa78d" providerId="LiveId" clId="{AFD49DA9-8993-4821-A04B-0E387002E491}" dt="2024-10-31T09:52:51.291" v="1164" actId="478"/>
          <ac:spMkLst>
            <pc:docMk/>
            <pc:sldMk cId="0" sldId="256"/>
            <ac:spMk id="30" creationId="{27180B36-C200-A012-6110-1D823DC88282}"/>
          </ac:spMkLst>
        </pc:spChg>
        <pc:spChg chg="mod">
          <ac:chgData name="Lucas Barros" userId="31675958989aa78d" providerId="LiveId" clId="{AFD49DA9-8993-4821-A04B-0E387002E491}" dt="2024-10-31T13:52:53.213" v="1821" actId="14100"/>
          <ac:spMkLst>
            <pc:docMk/>
            <pc:sldMk cId="0" sldId="256"/>
            <ac:spMk id="31" creationId="{CFFC15B8-F30A-CD45-87A1-22A1D169F9DD}"/>
          </ac:spMkLst>
        </pc:spChg>
        <pc:spChg chg="mod">
          <ac:chgData name="Lucas Barros" userId="31675958989aa78d" providerId="LiveId" clId="{AFD49DA9-8993-4821-A04B-0E387002E491}" dt="2024-10-30T19:55:16.677" v="67" actId="1076"/>
          <ac:spMkLst>
            <pc:docMk/>
            <pc:sldMk cId="0" sldId="256"/>
            <ac:spMk id="32" creationId="{63A13CE1-6B7F-0D25-8075-3FE24B08FD39}"/>
          </ac:spMkLst>
        </pc:spChg>
        <pc:spChg chg="mod">
          <ac:chgData name="Lucas Barros" userId="31675958989aa78d" providerId="LiveId" clId="{AFD49DA9-8993-4821-A04B-0E387002E491}" dt="2024-10-31T13:51:38.156" v="1802" actId="14100"/>
          <ac:spMkLst>
            <pc:docMk/>
            <pc:sldMk cId="0" sldId="256"/>
            <ac:spMk id="33" creationId="{F333B859-F62E-0739-5D62-7784B298BD29}"/>
          </ac:spMkLst>
        </pc:spChg>
        <pc:spChg chg="mod">
          <ac:chgData name="Lucas Barros" userId="31675958989aa78d" providerId="LiveId" clId="{AFD49DA9-8993-4821-A04B-0E387002E491}" dt="2024-10-31T13:36:37.318" v="1525" actId="1076"/>
          <ac:spMkLst>
            <pc:docMk/>
            <pc:sldMk cId="0" sldId="256"/>
            <ac:spMk id="35" creationId="{856E65A9-5D34-51EA-610B-E7B18429CC76}"/>
          </ac:spMkLst>
        </pc:spChg>
        <pc:spChg chg="mod">
          <ac:chgData name="Lucas Barros" userId="31675958989aa78d" providerId="LiveId" clId="{AFD49DA9-8993-4821-A04B-0E387002E491}" dt="2024-10-31T13:50:23.537" v="1695" actId="114"/>
          <ac:spMkLst>
            <pc:docMk/>
            <pc:sldMk cId="0" sldId="256"/>
            <ac:spMk id="36" creationId="{1BC6E2F0-AE35-BF43-8808-2A44C24C6B7C}"/>
          </ac:spMkLst>
        </pc:spChg>
        <pc:spChg chg="add del mod">
          <ac:chgData name="Lucas Barros" userId="31675958989aa78d" providerId="LiveId" clId="{AFD49DA9-8993-4821-A04B-0E387002E491}" dt="2024-10-30T20:37:51.064" v="619"/>
          <ac:spMkLst>
            <pc:docMk/>
            <pc:sldMk cId="0" sldId="256"/>
            <ac:spMk id="37" creationId="{6B2B63CD-83B3-3B96-2C59-1370F1A01EF5}"/>
          </ac:spMkLst>
        </pc:spChg>
        <pc:spChg chg="add mod">
          <ac:chgData name="Lucas Barros" userId="31675958989aa78d" providerId="LiveId" clId="{AFD49DA9-8993-4821-A04B-0E387002E491}" dt="2024-10-31T13:47:53.773" v="1672" actId="14100"/>
          <ac:spMkLst>
            <pc:docMk/>
            <pc:sldMk cId="0" sldId="256"/>
            <ac:spMk id="38" creationId="{96FA8185-8FC9-274B-EEE8-6E62A3DB3A42}"/>
          </ac:spMkLst>
        </pc:spChg>
        <pc:spChg chg="mod">
          <ac:chgData name="Lucas Barros" userId="31675958989aa78d" providerId="LiveId" clId="{AFD49DA9-8993-4821-A04B-0E387002E491}" dt="2024-10-30T19:06:23.218" v="6" actId="20577"/>
          <ac:spMkLst>
            <pc:docMk/>
            <pc:sldMk cId="0" sldId="256"/>
            <ac:spMk id="42" creationId="{7A5DCA3E-30EC-B9D9-7933-915EF710E95A}"/>
          </ac:spMkLst>
        </pc:spChg>
        <pc:spChg chg="mod">
          <ac:chgData name="Lucas Barros" userId="31675958989aa78d" providerId="LiveId" clId="{AFD49DA9-8993-4821-A04B-0E387002E491}" dt="2024-10-31T13:43:04.701" v="1596" actId="20577"/>
          <ac:spMkLst>
            <pc:docMk/>
            <pc:sldMk cId="0" sldId="256"/>
            <ac:spMk id="44" creationId="{DEDDB4CE-BDDF-D38E-7FBA-7C67D6AFA44A}"/>
          </ac:spMkLst>
        </pc:spChg>
        <pc:spChg chg="mod">
          <ac:chgData name="Lucas Barros" userId="31675958989aa78d" providerId="LiveId" clId="{AFD49DA9-8993-4821-A04B-0E387002E491}" dt="2024-10-31T10:16:05.925" v="1408" actId="6549"/>
          <ac:spMkLst>
            <pc:docMk/>
            <pc:sldMk cId="0" sldId="256"/>
            <ac:spMk id="45" creationId="{5A98E8EC-0F25-E7BD-AADC-F1ADA7CA68B5}"/>
          </ac:spMkLst>
        </pc:spChg>
        <pc:spChg chg="mod">
          <ac:chgData name="Lucas Barros" userId="31675958989aa78d" providerId="LiveId" clId="{AFD49DA9-8993-4821-A04B-0E387002E491}" dt="2024-10-31T13:51:55.964" v="1807" actId="14100"/>
          <ac:spMkLst>
            <pc:docMk/>
            <pc:sldMk cId="0" sldId="256"/>
            <ac:spMk id="47" creationId="{90249F6D-468F-6745-C91B-57D47515B639}"/>
          </ac:spMkLst>
        </pc:spChg>
        <pc:spChg chg="mod">
          <ac:chgData name="Lucas Barros" userId="31675958989aa78d" providerId="LiveId" clId="{AFD49DA9-8993-4821-A04B-0E387002E491}" dt="2024-10-31T13:40:51.162" v="1583" actId="1076"/>
          <ac:spMkLst>
            <pc:docMk/>
            <pc:sldMk cId="0" sldId="256"/>
            <ac:spMk id="48" creationId="{092B2E98-11BE-5AEB-D7C3-BA529645BB20}"/>
          </ac:spMkLst>
        </pc:spChg>
        <pc:spChg chg="mod">
          <ac:chgData name="Lucas Barros" userId="31675958989aa78d" providerId="LiveId" clId="{AFD49DA9-8993-4821-A04B-0E387002E491}" dt="2024-10-31T13:46:24.511" v="1645" actId="20577"/>
          <ac:spMkLst>
            <pc:docMk/>
            <pc:sldMk cId="0" sldId="256"/>
            <ac:spMk id="49" creationId="{5A524B1F-F016-4D80-422A-91524249CC88}"/>
          </ac:spMkLst>
        </pc:spChg>
        <pc:spChg chg="mod">
          <ac:chgData name="Lucas Barros" userId="31675958989aa78d" providerId="LiveId" clId="{AFD49DA9-8993-4821-A04B-0E387002E491}" dt="2024-10-31T13:49:34.019" v="1683" actId="14100"/>
          <ac:spMkLst>
            <pc:docMk/>
            <pc:sldMk cId="0" sldId="256"/>
            <ac:spMk id="57" creationId="{84C294DC-7613-9FFA-D83F-8B8CAEED9EF0}"/>
          </ac:spMkLst>
        </pc:spChg>
        <pc:spChg chg="mod">
          <ac:chgData name="Lucas Barros" userId="31675958989aa78d" providerId="LiveId" clId="{AFD49DA9-8993-4821-A04B-0E387002E491}" dt="2024-10-31T13:49:24.877" v="1681" actId="123"/>
          <ac:spMkLst>
            <pc:docMk/>
            <pc:sldMk cId="0" sldId="256"/>
            <ac:spMk id="61" creationId="{410143BA-8FE4-0806-C377-05A61352A3D0}"/>
          </ac:spMkLst>
        </pc:spChg>
        <pc:spChg chg="mod">
          <ac:chgData name="Lucas Barros" userId="31675958989aa78d" providerId="LiveId" clId="{AFD49DA9-8993-4821-A04B-0E387002E491}" dt="2024-10-31T13:49:41.220" v="1684" actId="14100"/>
          <ac:spMkLst>
            <pc:docMk/>
            <pc:sldMk cId="0" sldId="256"/>
            <ac:spMk id="63" creationId="{1BA6E392-A355-430A-AA8A-D2507A104121}"/>
          </ac:spMkLst>
        </pc:spChg>
        <pc:spChg chg="mod">
          <ac:chgData name="Lucas Barros" userId="31675958989aa78d" providerId="LiveId" clId="{AFD49DA9-8993-4821-A04B-0E387002E491}" dt="2024-10-31T13:35:48.260" v="1515" actId="14100"/>
          <ac:spMkLst>
            <pc:docMk/>
            <pc:sldMk cId="0" sldId="256"/>
            <ac:spMk id="1024" creationId="{8D423D3A-275A-C563-BB40-5F829B63E98D}"/>
          </ac:spMkLst>
        </pc:spChg>
        <pc:picChg chg="mod">
          <ac:chgData name="Lucas Barros" userId="31675958989aa78d" providerId="LiveId" clId="{AFD49DA9-8993-4821-A04B-0E387002E491}" dt="2024-10-31T10:33:21.560" v="1510" actId="1076"/>
          <ac:picMkLst>
            <pc:docMk/>
            <pc:sldMk cId="0" sldId="256"/>
            <ac:picMk id="2" creationId="{0AEE8FAB-2026-A69A-6897-5748A1AE4BAC}"/>
          </ac:picMkLst>
        </pc:picChg>
        <pc:picChg chg="add mod modCrop">
          <ac:chgData name="Lucas Barros" userId="31675958989aa78d" providerId="LiveId" clId="{AFD49DA9-8993-4821-A04B-0E387002E491}" dt="2024-10-31T13:51:59.405" v="1808" actId="14100"/>
          <ac:picMkLst>
            <pc:docMk/>
            <pc:sldMk cId="0" sldId="256"/>
            <ac:picMk id="4" creationId="{5988DF1D-9BB4-266B-AB26-F61744DA3E97}"/>
          </ac:picMkLst>
        </pc:picChg>
        <pc:picChg chg="del">
          <ac:chgData name="Lucas Barros" userId="31675958989aa78d" providerId="LiveId" clId="{AFD49DA9-8993-4821-A04B-0E387002E491}" dt="2024-10-30T20:19:11.549" v="431" actId="478"/>
          <ac:picMkLst>
            <pc:docMk/>
            <pc:sldMk cId="0" sldId="256"/>
            <ac:picMk id="6" creationId="{D1270D4D-674C-A428-8FB6-E9651C175557}"/>
          </ac:picMkLst>
        </pc:picChg>
        <pc:picChg chg="mod">
          <ac:chgData name="Lucas Barros" userId="31675958989aa78d" providerId="LiveId" clId="{AFD49DA9-8993-4821-A04B-0E387002E491}" dt="2024-10-31T10:33:15.722" v="1509" actId="1076"/>
          <ac:picMkLst>
            <pc:docMk/>
            <pc:sldMk cId="0" sldId="256"/>
            <ac:picMk id="7" creationId="{D0F36CB6-F6F0-2DAE-412A-7B9B19A2D70E}"/>
          </ac:picMkLst>
        </pc:picChg>
        <pc:picChg chg="mod">
          <ac:chgData name="Lucas Barros" userId="31675958989aa78d" providerId="LiveId" clId="{AFD49DA9-8993-4821-A04B-0E387002E491}" dt="2024-11-01T13:16:09.193" v="1823" actId="1076"/>
          <ac:picMkLst>
            <pc:docMk/>
            <pc:sldMk cId="0" sldId="256"/>
            <ac:picMk id="8" creationId="{90AF1686-05FA-479A-6B6A-58D8CB4657EA}"/>
          </ac:picMkLst>
        </pc:picChg>
        <pc:picChg chg="mod">
          <ac:chgData name="Lucas Barros" userId="31675958989aa78d" providerId="LiveId" clId="{AFD49DA9-8993-4821-A04B-0E387002E491}" dt="2024-10-31T13:52:04.830" v="1809" actId="14100"/>
          <ac:picMkLst>
            <pc:docMk/>
            <pc:sldMk cId="0" sldId="256"/>
            <ac:picMk id="11" creationId="{8EFC460A-56DB-217E-42D8-837D1DBCC350}"/>
          </ac:picMkLst>
        </pc:picChg>
        <pc:picChg chg="mod">
          <ac:chgData name="Lucas Barros" userId="31675958989aa78d" providerId="LiveId" clId="{AFD49DA9-8993-4821-A04B-0E387002E491}" dt="2024-10-31T13:50:02.109" v="1688" actId="1076"/>
          <ac:picMkLst>
            <pc:docMk/>
            <pc:sldMk cId="0" sldId="256"/>
            <ac:picMk id="12" creationId="{D5460EF6-B682-3020-B669-0E333021457D}"/>
          </ac:picMkLst>
        </pc:picChg>
        <pc:picChg chg="mod">
          <ac:chgData name="Lucas Barros" userId="31675958989aa78d" providerId="LiveId" clId="{AFD49DA9-8993-4821-A04B-0E387002E491}" dt="2024-10-31T10:05:57.574" v="1352" actId="1076"/>
          <ac:picMkLst>
            <pc:docMk/>
            <pc:sldMk cId="0" sldId="256"/>
            <ac:picMk id="17" creationId="{66735978-5B97-6E56-5313-56EFC74E824B}"/>
          </ac:picMkLst>
        </pc:picChg>
        <pc:picChg chg="add mod">
          <ac:chgData name="Lucas Barros" userId="31675958989aa78d" providerId="LiveId" clId="{AFD49DA9-8993-4821-A04B-0E387002E491}" dt="2024-10-31T13:51:33.653" v="1801" actId="14100"/>
          <ac:picMkLst>
            <pc:docMk/>
            <pc:sldMk cId="0" sldId="256"/>
            <ac:picMk id="18" creationId="{EEB58AEF-22C2-9521-2585-7226AC50118A}"/>
          </ac:picMkLst>
        </pc:picChg>
        <pc:picChg chg="add mod">
          <ac:chgData name="Lucas Barros" userId="31675958989aa78d" providerId="LiveId" clId="{AFD49DA9-8993-4821-A04B-0E387002E491}" dt="2024-10-31T13:50:05.949" v="1690" actId="14100"/>
          <ac:picMkLst>
            <pc:docMk/>
            <pc:sldMk cId="0" sldId="256"/>
            <ac:picMk id="20" creationId="{1E724082-DD23-D18E-D7A0-DF5DA48C2858}"/>
          </ac:picMkLst>
        </pc:picChg>
        <pc:picChg chg="mod">
          <ac:chgData name="Lucas Barros" userId="31675958989aa78d" providerId="LiveId" clId="{AFD49DA9-8993-4821-A04B-0E387002E491}" dt="2024-10-30T20:19:14.339" v="433" actId="1076"/>
          <ac:picMkLst>
            <pc:docMk/>
            <pc:sldMk cId="0" sldId="256"/>
            <ac:picMk id="25" creationId="{4CEB239F-0E94-F31A-B054-FC0A175FA0F3}"/>
          </ac:picMkLst>
        </pc:picChg>
        <pc:picChg chg="add mod modCrop">
          <ac:chgData name="Lucas Barros" userId="31675958989aa78d" providerId="LiveId" clId="{AFD49DA9-8993-4821-A04B-0E387002E491}" dt="2024-10-31T13:47:30.983" v="1665" actId="1076"/>
          <ac:picMkLst>
            <pc:docMk/>
            <pc:sldMk cId="0" sldId="256"/>
            <ac:picMk id="26" creationId="{0D89AFE6-2D72-25A4-9DFE-D1824B24D37E}"/>
          </ac:picMkLst>
        </pc:picChg>
        <pc:picChg chg="add mod modCrop">
          <ac:chgData name="Lucas Barros" userId="31675958989aa78d" providerId="LiveId" clId="{AFD49DA9-8993-4821-A04B-0E387002E491}" dt="2024-10-31T13:47:21.818" v="1661" actId="14100"/>
          <ac:picMkLst>
            <pc:docMk/>
            <pc:sldMk cId="0" sldId="256"/>
            <ac:picMk id="28" creationId="{A83AB1AD-8D76-4245-1BD9-0BB93FB28E84}"/>
          </ac:picMkLst>
        </pc:picChg>
        <pc:picChg chg="add mod modCrop">
          <ac:chgData name="Lucas Barros" userId="31675958989aa78d" providerId="LiveId" clId="{AFD49DA9-8993-4821-A04B-0E387002E491}" dt="2024-11-01T13:37:35.713" v="1824" actId="1076"/>
          <ac:picMkLst>
            <pc:docMk/>
            <pc:sldMk cId="0" sldId="256"/>
            <ac:picMk id="29" creationId="{2474AAE1-3C65-A520-7AD8-C4D5BF75C048}"/>
          </ac:picMkLst>
        </pc:picChg>
        <pc:picChg chg="mod">
          <ac:chgData name="Lucas Barros" userId="31675958989aa78d" providerId="LiveId" clId="{AFD49DA9-8993-4821-A04B-0E387002E491}" dt="2024-10-30T20:19:45.071" v="438" actId="1076"/>
          <ac:picMkLst>
            <pc:docMk/>
            <pc:sldMk cId="0" sldId="256"/>
            <ac:picMk id="34" creationId="{D6D999DE-427E-354E-8E66-2833ABE76DAD}"/>
          </ac:picMkLst>
        </pc:picChg>
        <pc:picChg chg="mod">
          <ac:chgData name="Lucas Barros" userId="31675958989aa78d" providerId="LiveId" clId="{AFD49DA9-8993-4821-A04B-0E387002E491}" dt="2024-10-30T20:19:52.203" v="440" actId="14100"/>
          <ac:picMkLst>
            <pc:docMk/>
            <pc:sldMk cId="0" sldId="256"/>
            <ac:picMk id="41" creationId="{A10DB124-024E-B3B0-D06B-2B21739262DA}"/>
          </ac:picMkLst>
        </pc:picChg>
        <pc:picChg chg="mod">
          <ac:chgData name="Lucas Barros" userId="31675958989aa78d" providerId="LiveId" clId="{AFD49DA9-8993-4821-A04B-0E387002E491}" dt="2024-10-31T13:36:06.618" v="1518" actId="14100"/>
          <ac:picMkLst>
            <pc:docMk/>
            <pc:sldMk cId="0" sldId="256"/>
            <ac:picMk id="51" creationId="{0217FBB7-EE5F-6AAE-69BB-85E2281080E0}"/>
          </ac:picMkLst>
        </pc:picChg>
        <pc:picChg chg="mod">
          <ac:chgData name="Lucas Barros" userId="31675958989aa78d" providerId="LiveId" clId="{AFD49DA9-8993-4821-A04B-0E387002E491}" dt="2024-10-31T13:36:18.086" v="1520" actId="14100"/>
          <ac:picMkLst>
            <pc:docMk/>
            <pc:sldMk cId="0" sldId="256"/>
            <ac:picMk id="53" creationId="{F7F7954C-9932-D77A-9443-F6DC17D9C62A}"/>
          </ac:picMkLst>
        </pc:picChg>
        <pc:picChg chg="del">
          <ac:chgData name="Lucas Barros" userId="31675958989aa78d" providerId="LiveId" clId="{AFD49DA9-8993-4821-A04B-0E387002E491}" dt="2024-10-30T19:52:55.267" v="43" actId="478"/>
          <ac:picMkLst>
            <pc:docMk/>
            <pc:sldMk cId="0" sldId="256"/>
            <ac:picMk id="58" creationId="{AA3536BF-61D3-0340-27B8-296604E60912}"/>
          </ac:picMkLst>
        </pc:picChg>
        <pc:picChg chg="del">
          <ac:chgData name="Lucas Barros" userId="31675958989aa78d" providerId="LiveId" clId="{AFD49DA9-8993-4821-A04B-0E387002E491}" dt="2024-10-30T20:17:29.728" v="418" actId="478"/>
          <ac:picMkLst>
            <pc:docMk/>
            <pc:sldMk cId="0" sldId="256"/>
            <ac:picMk id="60" creationId="{9CAA0E74-BA31-5E27-20D1-868D083AB7E7}"/>
          </ac:picMkLst>
        </pc:picChg>
        <pc:picChg chg="del">
          <ac:chgData name="Lucas Barros" userId="31675958989aa78d" providerId="LiveId" clId="{AFD49DA9-8993-4821-A04B-0E387002E491}" dt="2024-10-31T10:32:34.049" v="1508" actId="478"/>
          <ac:picMkLst>
            <pc:docMk/>
            <pc:sldMk cId="0" sldId="256"/>
            <ac:picMk id="1026" creationId="{4020FB01-3CFB-C778-896F-1F45D6398E9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Shape 21"/>
          <p:cNvSpPr>
            <a:spLocks noGrp="1" noRot="1" noChangeAspect="1"/>
          </p:cNvSpPr>
          <p:nvPr>
            <p:ph type="sldImg"/>
          </p:nvPr>
        </p:nvSpPr>
        <p:spPr>
          <a:xfrm>
            <a:off x="1143000" y="685800"/>
            <a:ext cx="4572000" cy="3429000"/>
          </a:xfrm>
          <a:prstGeom prst="rect">
            <a:avLst/>
          </a:prstGeom>
        </p:spPr>
        <p:txBody>
          <a:bodyPr/>
          <a:lstStyle/>
          <a:p>
            <a:endParaRPr/>
          </a:p>
        </p:txBody>
      </p:sp>
      <p:sp>
        <p:nvSpPr>
          <p:cNvPr id="22" name="Shape 2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3628795" latinLnBrk="0">
      <a:defRPr sz="1200">
        <a:latin typeface="+mn-lt"/>
        <a:ea typeface="+mn-ea"/>
        <a:cs typeface="+mn-cs"/>
        <a:sym typeface="Calibri"/>
      </a:defRPr>
    </a:lvl1pPr>
    <a:lvl2pPr indent="228600" defTabSz="3628795" latinLnBrk="0">
      <a:defRPr sz="1200">
        <a:latin typeface="+mn-lt"/>
        <a:ea typeface="+mn-ea"/>
        <a:cs typeface="+mn-cs"/>
        <a:sym typeface="Calibri"/>
      </a:defRPr>
    </a:lvl2pPr>
    <a:lvl3pPr indent="457200" defTabSz="3628795" latinLnBrk="0">
      <a:defRPr sz="1200">
        <a:latin typeface="+mn-lt"/>
        <a:ea typeface="+mn-ea"/>
        <a:cs typeface="+mn-cs"/>
        <a:sym typeface="Calibri"/>
      </a:defRPr>
    </a:lvl3pPr>
    <a:lvl4pPr indent="685800" defTabSz="3628795" latinLnBrk="0">
      <a:defRPr sz="1200">
        <a:latin typeface="+mn-lt"/>
        <a:ea typeface="+mn-ea"/>
        <a:cs typeface="+mn-cs"/>
        <a:sym typeface="Calibri"/>
      </a:defRPr>
    </a:lvl4pPr>
    <a:lvl5pPr indent="914400" defTabSz="3628795" latinLnBrk="0">
      <a:defRPr sz="1200">
        <a:latin typeface="+mn-lt"/>
        <a:ea typeface="+mn-ea"/>
        <a:cs typeface="+mn-cs"/>
        <a:sym typeface="Calibri"/>
      </a:defRPr>
    </a:lvl5pPr>
    <a:lvl6pPr indent="1143000" defTabSz="3628795" latinLnBrk="0">
      <a:defRPr sz="1200">
        <a:latin typeface="+mn-lt"/>
        <a:ea typeface="+mn-ea"/>
        <a:cs typeface="+mn-cs"/>
        <a:sym typeface="Calibri"/>
      </a:defRPr>
    </a:lvl6pPr>
    <a:lvl7pPr indent="1371600" defTabSz="3628795" latinLnBrk="0">
      <a:defRPr sz="1200">
        <a:latin typeface="+mn-lt"/>
        <a:ea typeface="+mn-ea"/>
        <a:cs typeface="+mn-cs"/>
        <a:sym typeface="Calibri"/>
      </a:defRPr>
    </a:lvl7pPr>
    <a:lvl8pPr indent="1600200" defTabSz="3628795" latinLnBrk="0">
      <a:defRPr sz="1200">
        <a:latin typeface="+mn-lt"/>
        <a:ea typeface="+mn-ea"/>
        <a:cs typeface="+mn-cs"/>
        <a:sym typeface="Calibri"/>
      </a:defRPr>
    </a:lvl8pPr>
    <a:lvl9pPr indent="1828800" defTabSz="3628795"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18190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828" y="7068808"/>
            <a:ext cx="27538045" cy="15037459"/>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713" y="22686169"/>
            <a:ext cx="24298275" cy="10428234"/>
          </a:xfrm>
        </p:spPr>
        <p:txBody>
          <a:bodyPr/>
          <a:lstStyle>
            <a:lvl1pPr marL="0" indent="0" algn="ctr">
              <a:buNone/>
              <a:defRPr sz="8503"/>
            </a:lvl1pPr>
            <a:lvl2pPr marL="1619905" indent="0" algn="ctr">
              <a:buNone/>
              <a:defRPr sz="7086"/>
            </a:lvl2pPr>
            <a:lvl3pPr marL="3239811" indent="0" algn="ctr">
              <a:buNone/>
              <a:defRPr sz="6378"/>
            </a:lvl3pPr>
            <a:lvl4pPr marL="4859716" indent="0" algn="ctr">
              <a:buNone/>
              <a:defRPr sz="5669"/>
            </a:lvl4pPr>
            <a:lvl5pPr marL="6479621" indent="0" algn="ctr">
              <a:buNone/>
              <a:defRPr sz="5669"/>
            </a:lvl5pPr>
            <a:lvl6pPr marL="8099527" indent="0" algn="ctr">
              <a:buNone/>
              <a:defRPr sz="5669"/>
            </a:lvl6pPr>
            <a:lvl7pPr marL="9719432" indent="0" algn="ctr">
              <a:buNone/>
              <a:defRPr sz="5669"/>
            </a:lvl7pPr>
            <a:lvl8pPr marL="11339337" indent="0" algn="ctr">
              <a:buNone/>
              <a:defRPr sz="5669"/>
            </a:lvl8pPr>
            <a:lvl9pPr marL="12959243"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20383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377144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4606" y="2299611"/>
            <a:ext cx="6985754" cy="36603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344" y="2299611"/>
            <a:ext cx="20552291" cy="3660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2364422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15"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293499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32637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470" y="10768193"/>
            <a:ext cx="27943016" cy="17966960"/>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470" y="28905127"/>
            <a:ext cx="27943016" cy="9448400"/>
          </a:xfrm>
        </p:spPr>
        <p:txBody>
          <a:bodyPr/>
          <a:lstStyle>
            <a:lvl1pPr marL="0" indent="0">
              <a:buNone/>
              <a:defRPr sz="8503">
                <a:solidFill>
                  <a:schemeClr val="tx1">
                    <a:tint val="82000"/>
                  </a:schemeClr>
                </a:solidFill>
              </a:defRPr>
            </a:lvl1pPr>
            <a:lvl2pPr marL="1619905" indent="0">
              <a:buNone/>
              <a:defRPr sz="7086">
                <a:solidFill>
                  <a:schemeClr val="tx1">
                    <a:tint val="82000"/>
                  </a:schemeClr>
                </a:solidFill>
              </a:defRPr>
            </a:lvl2pPr>
            <a:lvl3pPr marL="3239811" indent="0">
              <a:buNone/>
              <a:defRPr sz="6378">
                <a:solidFill>
                  <a:schemeClr val="tx1">
                    <a:tint val="82000"/>
                  </a:schemeClr>
                </a:solidFill>
              </a:defRPr>
            </a:lvl3pPr>
            <a:lvl4pPr marL="4859716" indent="0">
              <a:buNone/>
              <a:defRPr sz="5669">
                <a:solidFill>
                  <a:schemeClr val="tx1">
                    <a:tint val="82000"/>
                  </a:schemeClr>
                </a:solidFill>
              </a:defRPr>
            </a:lvl4pPr>
            <a:lvl5pPr marL="6479621" indent="0">
              <a:buNone/>
              <a:defRPr sz="5669">
                <a:solidFill>
                  <a:schemeClr val="tx1">
                    <a:tint val="82000"/>
                  </a:schemeClr>
                </a:solidFill>
              </a:defRPr>
            </a:lvl5pPr>
            <a:lvl6pPr marL="8099527" indent="0">
              <a:buNone/>
              <a:defRPr sz="5669">
                <a:solidFill>
                  <a:schemeClr val="tx1">
                    <a:tint val="82000"/>
                  </a:schemeClr>
                </a:solidFill>
              </a:defRPr>
            </a:lvl6pPr>
            <a:lvl7pPr marL="9719432" indent="0">
              <a:buNone/>
              <a:defRPr sz="5669">
                <a:solidFill>
                  <a:schemeClr val="tx1">
                    <a:tint val="82000"/>
                  </a:schemeClr>
                </a:solidFill>
              </a:defRPr>
            </a:lvl7pPr>
            <a:lvl8pPr marL="11339337" indent="0">
              <a:buNone/>
              <a:defRPr sz="5669">
                <a:solidFill>
                  <a:schemeClr val="tx1">
                    <a:tint val="82000"/>
                  </a:schemeClr>
                </a:solidFill>
              </a:defRPr>
            </a:lvl8pPr>
            <a:lvl9pPr marL="12959243" indent="0">
              <a:buNone/>
              <a:defRPr sz="5669">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BB9B27-4D02-2940-AED5-BC8F2B3B1507}"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26175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342" y="11498057"/>
            <a:ext cx="13769023" cy="27405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1335" y="11498057"/>
            <a:ext cx="13769023" cy="27405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1862474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562" y="2299621"/>
            <a:ext cx="27943016" cy="834859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565" y="10588214"/>
            <a:ext cx="13705744" cy="5189120"/>
          </a:xfrm>
        </p:spPr>
        <p:txBody>
          <a:bodyPr anchor="b"/>
          <a:lstStyle>
            <a:lvl1pPr marL="0" indent="0">
              <a:buNone/>
              <a:defRPr sz="8503" b="1"/>
            </a:lvl1pPr>
            <a:lvl2pPr marL="1619905" indent="0">
              <a:buNone/>
              <a:defRPr sz="7086" b="1"/>
            </a:lvl2pPr>
            <a:lvl3pPr marL="3239811" indent="0">
              <a:buNone/>
              <a:defRPr sz="6378" b="1"/>
            </a:lvl3pPr>
            <a:lvl4pPr marL="4859716" indent="0">
              <a:buNone/>
              <a:defRPr sz="5669" b="1"/>
            </a:lvl4pPr>
            <a:lvl5pPr marL="6479621" indent="0">
              <a:buNone/>
              <a:defRPr sz="5669" b="1"/>
            </a:lvl5pPr>
            <a:lvl6pPr marL="8099527" indent="0">
              <a:buNone/>
              <a:defRPr sz="5669" b="1"/>
            </a:lvl6pPr>
            <a:lvl7pPr marL="9719432" indent="0">
              <a:buNone/>
              <a:defRPr sz="5669" b="1"/>
            </a:lvl7pPr>
            <a:lvl8pPr marL="11339337" indent="0">
              <a:buNone/>
              <a:defRPr sz="5669" b="1"/>
            </a:lvl8pPr>
            <a:lvl9pPr marL="12959243"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565" y="15777334"/>
            <a:ext cx="13705744" cy="232060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1338" y="10588214"/>
            <a:ext cx="13773242" cy="5189120"/>
          </a:xfrm>
        </p:spPr>
        <p:txBody>
          <a:bodyPr anchor="b"/>
          <a:lstStyle>
            <a:lvl1pPr marL="0" indent="0">
              <a:buNone/>
              <a:defRPr sz="8503" b="1"/>
            </a:lvl1pPr>
            <a:lvl2pPr marL="1619905" indent="0">
              <a:buNone/>
              <a:defRPr sz="7086" b="1"/>
            </a:lvl2pPr>
            <a:lvl3pPr marL="3239811" indent="0">
              <a:buNone/>
              <a:defRPr sz="6378" b="1"/>
            </a:lvl3pPr>
            <a:lvl4pPr marL="4859716" indent="0">
              <a:buNone/>
              <a:defRPr sz="5669" b="1"/>
            </a:lvl4pPr>
            <a:lvl5pPr marL="6479621" indent="0">
              <a:buNone/>
              <a:defRPr sz="5669" b="1"/>
            </a:lvl5pPr>
            <a:lvl6pPr marL="8099527" indent="0">
              <a:buNone/>
              <a:defRPr sz="5669" b="1"/>
            </a:lvl6pPr>
            <a:lvl7pPr marL="9719432" indent="0">
              <a:buNone/>
              <a:defRPr sz="5669" b="1"/>
            </a:lvl7pPr>
            <a:lvl8pPr marL="11339337" indent="0">
              <a:buNone/>
              <a:defRPr sz="5669" b="1"/>
            </a:lvl8pPr>
            <a:lvl9pPr marL="12959243"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1338" y="15777334"/>
            <a:ext cx="13773242" cy="232060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smtClean="0"/>
              <a:t>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50104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smtClean="0"/>
              <a:t>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12316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smtClean="0"/>
              <a:t>11/1/2024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114254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562" y="2879513"/>
            <a:ext cx="10449101" cy="10078297"/>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242" y="6218959"/>
            <a:ext cx="16401336" cy="30694812"/>
          </a:xfrm>
        </p:spPr>
        <p:txBody>
          <a:bodyPr/>
          <a:lstStyle>
            <a:lvl1pPr>
              <a:defRPr sz="11338"/>
            </a:lvl1pPr>
            <a:lvl2pPr>
              <a:defRPr sz="9921"/>
            </a:lvl2pPr>
            <a:lvl3pPr>
              <a:defRPr sz="8503"/>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562" y="12957810"/>
            <a:ext cx="10449101" cy="24005946"/>
          </a:xfrm>
        </p:spPr>
        <p:txBody>
          <a:bodyPr/>
          <a:lstStyle>
            <a:lvl1pPr marL="0" indent="0">
              <a:buNone/>
              <a:defRPr sz="5669"/>
            </a:lvl1pPr>
            <a:lvl2pPr marL="1619905" indent="0">
              <a:buNone/>
              <a:defRPr sz="4960"/>
            </a:lvl2pPr>
            <a:lvl3pPr marL="3239811" indent="0">
              <a:buNone/>
              <a:defRPr sz="4252"/>
            </a:lvl3pPr>
            <a:lvl4pPr marL="4859716" indent="0">
              <a:buNone/>
              <a:defRPr sz="3543"/>
            </a:lvl4pPr>
            <a:lvl5pPr marL="6479621" indent="0">
              <a:buNone/>
              <a:defRPr sz="3543"/>
            </a:lvl5pPr>
            <a:lvl6pPr marL="8099527" indent="0">
              <a:buNone/>
              <a:defRPr sz="3543"/>
            </a:lvl6pPr>
            <a:lvl7pPr marL="9719432" indent="0">
              <a:buNone/>
              <a:defRPr sz="3543"/>
            </a:lvl7pPr>
            <a:lvl8pPr marL="11339337" indent="0">
              <a:buNone/>
              <a:defRPr sz="3543"/>
            </a:lvl8pPr>
            <a:lvl9pPr marL="12959243"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1EB8CB6-48D8-4E47-B0D3-B56230F429D0}"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17813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562" y="2879513"/>
            <a:ext cx="10449101" cy="10078297"/>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242" y="6218959"/>
            <a:ext cx="16401336" cy="30694812"/>
          </a:xfrm>
        </p:spPr>
        <p:txBody>
          <a:bodyPr anchor="t"/>
          <a:lstStyle>
            <a:lvl1pPr marL="0" indent="0">
              <a:buNone/>
              <a:defRPr sz="11338"/>
            </a:lvl1pPr>
            <a:lvl2pPr marL="1619905" indent="0">
              <a:buNone/>
              <a:defRPr sz="9921"/>
            </a:lvl2pPr>
            <a:lvl3pPr marL="3239811" indent="0">
              <a:buNone/>
              <a:defRPr sz="8503"/>
            </a:lvl3pPr>
            <a:lvl4pPr marL="4859716" indent="0">
              <a:buNone/>
              <a:defRPr sz="7086"/>
            </a:lvl4pPr>
            <a:lvl5pPr marL="6479621" indent="0">
              <a:buNone/>
              <a:defRPr sz="7086"/>
            </a:lvl5pPr>
            <a:lvl6pPr marL="8099527" indent="0">
              <a:buNone/>
              <a:defRPr sz="7086"/>
            </a:lvl6pPr>
            <a:lvl7pPr marL="9719432" indent="0">
              <a:buNone/>
              <a:defRPr sz="7086"/>
            </a:lvl7pPr>
            <a:lvl8pPr marL="11339337" indent="0">
              <a:buNone/>
              <a:defRPr sz="7086"/>
            </a:lvl8pPr>
            <a:lvl9pPr marL="12959243" indent="0">
              <a:buNone/>
              <a:defRPr sz="7086"/>
            </a:lvl9pPr>
          </a:lstStyle>
          <a:p>
            <a:r>
              <a:rPr lang="en-US"/>
              <a:t>Click icon to add picture</a:t>
            </a:r>
            <a:endParaRPr lang="en-US" dirty="0"/>
          </a:p>
        </p:txBody>
      </p:sp>
      <p:sp>
        <p:nvSpPr>
          <p:cNvPr id="4" name="Text Placeholder 3"/>
          <p:cNvSpPr>
            <a:spLocks noGrp="1"/>
          </p:cNvSpPr>
          <p:nvPr>
            <p:ph type="body" sz="half" idx="2"/>
          </p:nvPr>
        </p:nvSpPr>
        <p:spPr>
          <a:xfrm>
            <a:off x="2231562" y="12957810"/>
            <a:ext cx="10449101" cy="24005946"/>
          </a:xfrm>
        </p:spPr>
        <p:txBody>
          <a:bodyPr/>
          <a:lstStyle>
            <a:lvl1pPr marL="0" indent="0">
              <a:buNone/>
              <a:defRPr sz="5669"/>
            </a:lvl1pPr>
            <a:lvl2pPr marL="1619905" indent="0">
              <a:buNone/>
              <a:defRPr sz="4960"/>
            </a:lvl2pPr>
            <a:lvl3pPr marL="3239811" indent="0">
              <a:buNone/>
              <a:defRPr sz="4252"/>
            </a:lvl3pPr>
            <a:lvl4pPr marL="4859716" indent="0">
              <a:buNone/>
              <a:defRPr sz="3543"/>
            </a:lvl4pPr>
            <a:lvl5pPr marL="6479621" indent="0">
              <a:buNone/>
              <a:defRPr sz="3543"/>
            </a:lvl5pPr>
            <a:lvl6pPr marL="8099527" indent="0">
              <a:buNone/>
              <a:defRPr sz="3543"/>
            </a:lvl6pPr>
            <a:lvl7pPr marL="9719432" indent="0">
              <a:buNone/>
              <a:defRPr sz="3543"/>
            </a:lvl7pPr>
            <a:lvl8pPr marL="11339337" indent="0">
              <a:buNone/>
              <a:defRPr sz="3543"/>
            </a:lvl8pPr>
            <a:lvl9pPr marL="12959243"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4EF716D3-DCE8-CC45-8106-AE5DFCD073F9}"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272243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342" y="2299621"/>
            <a:ext cx="27943016" cy="83485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342" y="11498057"/>
            <a:ext cx="27943016" cy="27405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342" y="40033244"/>
            <a:ext cx="7289483" cy="2299611"/>
          </a:xfrm>
          <a:prstGeom prst="rect">
            <a:avLst/>
          </a:prstGeom>
        </p:spPr>
        <p:txBody>
          <a:bodyPr vert="horz" lIns="91440" tIns="45720" rIns="91440" bIns="45720" rtlCol="0" anchor="ctr"/>
          <a:lstStyle>
            <a:lvl1pPr algn="l">
              <a:defRPr sz="4252">
                <a:solidFill>
                  <a:schemeClr val="tx1">
                    <a:tint val="82000"/>
                  </a:schemeClr>
                </a:solidFill>
              </a:defRPr>
            </a:lvl1pPr>
          </a:lstStyle>
          <a:p>
            <a:fld id="{4D9FFFB4-400D-1240-AB24-6F86C96D4DFB}" type="datetimeFigureOut">
              <a:rPr lang="en-US" smtClean="0"/>
              <a:t>11/1/2024</a:t>
            </a:fld>
            <a:endParaRPr lang="en-US" dirty="0"/>
          </a:p>
        </p:txBody>
      </p:sp>
      <p:sp>
        <p:nvSpPr>
          <p:cNvPr id="5" name="Footer Placeholder 4"/>
          <p:cNvSpPr>
            <a:spLocks noGrp="1"/>
          </p:cNvSpPr>
          <p:nvPr>
            <p:ph type="ftr" sz="quarter" idx="3"/>
          </p:nvPr>
        </p:nvSpPr>
        <p:spPr>
          <a:xfrm>
            <a:off x="10731738" y="40033244"/>
            <a:ext cx="10934224" cy="2299611"/>
          </a:xfrm>
          <a:prstGeom prst="rect">
            <a:avLst/>
          </a:prstGeom>
        </p:spPr>
        <p:txBody>
          <a:bodyPr vert="horz" lIns="91440" tIns="45720" rIns="91440" bIns="45720" rtlCol="0" anchor="ctr"/>
          <a:lstStyle>
            <a:lvl1pPr algn="ctr">
              <a:defRPr sz="4252">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22880875" y="40033244"/>
            <a:ext cx="7289483" cy="2299611"/>
          </a:xfrm>
          <a:prstGeom prst="rect">
            <a:avLst/>
          </a:prstGeom>
        </p:spPr>
        <p:txBody>
          <a:bodyPr vert="horz" lIns="91440" tIns="45720" rIns="91440" bIns="45720" rtlCol="0" anchor="ctr"/>
          <a:lstStyle>
            <a:lvl1pPr algn="r">
              <a:defRPr sz="4252">
                <a:solidFill>
                  <a:schemeClr val="tx1">
                    <a:tint val="82000"/>
                  </a:schemeClr>
                </a:solidFill>
              </a:defRPr>
            </a:lvl1pPr>
          </a:lstStyle>
          <a:p>
            <a:fld id="{86CB4B4D-7CA3-9044-876B-883B54F8677D}" type="slidenum">
              <a:rPr lang="pt-BR" smtClean="0"/>
              <a:t>‹#›</a:t>
            </a:fld>
            <a:endParaRPr lang="pt-BR"/>
          </a:p>
        </p:txBody>
      </p:sp>
    </p:spTree>
    <p:extLst>
      <p:ext uri="{BB962C8B-B14F-4D97-AF65-F5344CB8AC3E}">
        <p14:creationId xmlns:p14="http://schemas.microsoft.com/office/powerpoint/2010/main" val="95442410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l" defTabSz="3239811"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53" indent="-809953" algn="l" defTabSz="3239811"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858" indent="-809953" algn="l" defTabSz="3239811" rtl="0" eaLnBrk="1" latinLnBrk="0" hangingPunct="1">
        <a:lnSpc>
          <a:spcPct val="90000"/>
        </a:lnSpc>
        <a:spcBef>
          <a:spcPts val="1772"/>
        </a:spcBef>
        <a:buFont typeface="Arial" panose="020B0604020202020204" pitchFamily="34" charset="0"/>
        <a:buChar char="•"/>
        <a:defRPr sz="8503" kern="1200">
          <a:solidFill>
            <a:schemeClr val="tx1"/>
          </a:solidFill>
          <a:latin typeface="+mn-lt"/>
          <a:ea typeface="+mn-ea"/>
          <a:cs typeface="+mn-cs"/>
        </a:defRPr>
      </a:lvl2pPr>
      <a:lvl3pPr marL="4049763" indent="-809953" algn="l" defTabSz="3239811"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669" indent="-809953" algn="l" defTabSz="3239811"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574" indent="-809953" algn="l" defTabSz="3239811"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479" indent="-809953" algn="l" defTabSz="3239811"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385" indent="-809953" algn="l" defTabSz="3239811"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290" indent="-809953" algn="l" defTabSz="3239811"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195" indent="-809953" algn="l" defTabSz="3239811"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811" rtl="0" eaLnBrk="1" latinLnBrk="0" hangingPunct="1">
        <a:defRPr sz="6378" kern="1200">
          <a:solidFill>
            <a:schemeClr val="tx1"/>
          </a:solidFill>
          <a:latin typeface="+mn-lt"/>
          <a:ea typeface="+mn-ea"/>
          <a:cs typeface="+mn-cs"/>
        </a:defRPr>
      </a:lvl1pPr>
      <a:lvl2pPr marL="1619905" algn="l" defTabSz="3239811" rtl="0" eaLnBrk="1" latinLnBrk="0" hangingPunct="1">
        <a:defRPr sz="6378" kern="1200">
          <a:solidFill>
            <a:schemeClr val="tx1"/>
          </a:solidFill>
          <a:latin typeface="+mn-lt"/>
          <a:ea typeface="+mn-ea"/>
          <a:cs typeface="+mn-cs"/>
        </a:defRPr>
      </a:lvl2pPr>
      <a:lvl3pPr marL="3239811" algn="l" defTabSz="3239811" rtl="0" eaLnBrk="1" latinLnBrk="0" hangingPunct="1">
        <a:defRPr sz="6378" kern="1200">
          <a:solidFill>
            <a:schemeClr val="tx1"/>
          </a:solidFill>
          <a:latin typeface="+mn-lt"/>
          <a:ea typeface="+mn-ea"/>
          <a:cs typeface="+mn-cs"/>
        </a:defRPr>
      </a:lvl3pPr>
      <a:lvl4pPr marL="4859716" algn="l" defTabSz="3239811" rtl="0" eaLnBrk="1" latinLnBrk="0" hangingPunct="1">
        <a:defRPr sz="6378" kern="1200">
          <a:solidFill>
            <a:schemeClr val="tx1"/>
          </a:solidFill>
          <a:latin typeface="+mn-lt"/>
          <a:ea typeface="+mn-ea"/>
          <a:cs typeface="+mn-cs"/>
        </a:defRPr>
      </a:lvl4pPr>
      <a:lvl5pPr marL="6479621" algn="l" defTabSz="3239811" rtl="0" eaLnBrk="1" latinLnBrk="0" hangingPunct="1">
        <a:defRPr sz="6378" kern="1200">
          <a:solidFill>
            <a:schemeClr val="tx1"/>
          </a:solidFill>
          <a:latin typeface="+mn-lt"/>
          <a:ea typeface="+mn-ea"/>
          <a:cs typeface="+mn-cs"/>
        </a:defRPr>
      </a:lvl5pPr>
      <a:lvl6pPr marL="8099527" algn="l" defTabSz="3239811" rtl="0" eaLnBrk="1" latinLnBrk="0" hangingPunct="1">
        <a:defRPr sz="6378" kern="1200">
          <a:solidFill>
            <a:schemeClr val="tx1"/>
          </a:solidFill>
          <a:latin typeface="+mn-lt"/>
          <a:ea typeface="+mn-ea"/>
          <a:cs typeface="+mn-cs"/>
        </a:defRPr>
      </a:lvl6pPr>
      <a:lvl7pPr marL="9719432" algn="l" defTabSz="3239811" rtl="0" eaLnBrk="1" latinLnBrk="0" hangingPunct="1">
        <a:defRPr sz="6378" kern="1200">
          <a:solidFill>
            <a:schemeClr val="tx1"/>
          </a:solidFill>
          <a:latin typeface="+mn-lt"/>
          <a:ea typeface="+mn-ea"/>
          <a:cs typeface="+mn-cs"/>
        </a:defRPr>
      </a:lvl7pPr>
      <a:lvl8pPr marL="11339337" algn="l" defTabSz="3239811" rtl="0" eaLnBrk="1" latinLnBrk="0" hangingPunct="1">
        <a:defRPr sz="6378" kern="1200">
          <a:solidFill>
            <a:schemeClr val="tx1"/>
          </a:solidFill>
          <a:latin typeface="+mn-lt"/>
          <a:ea typeface="+mn-ea"/>
          <a:cs typeface="+mn-cs"/>
        </a:defRPr>
      </a:lvl8pPr>
      <a:lvl9pPr marL="12959243" algn="l" defTabSz="3239811"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72"/>
          <p:cNvSpPr txBox="1"/>
          <p:nvPr/>
        </p:nvSpPr>
        <p:spPr>
          <a:xfrm>
            <a:off x="2481942" y="2675215"/>
            <a:ext cx="29257039" cy="19082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6607550" marR="23885" indent="-6574803" algn="ctr" defTabSz="7940457">
              <a:defRPr sz="4000" b="1">
                <a:latin typeface="Arial"/>
                <a:ea typeface="Arial"/>
                <a:cs typeface="Arial"/>
                <a:sym typeface="Arial"/>
              </a:defRPr>
            </a:pPr>
            <a:r>
              <a:rPr lang="en-US" altLang="pt-BR" sz="5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pt-BR"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Identifying infrasound sources using nearby and co-located infrasound and seismic sensors</a:t>
            </a:r>
            <a:endParaRPr lang="pt-BR" altLang="pt-BR" sz="3200" dirty="0">
              <a:latin typeface="Times New Roman" panose="02020603050405020304" pitchFamily="18" charset="0"/>
              <a:cs typeface="Times New Roman" panose="02020603050405020304" pitchFamily="18" charset="0"/>
            </a:endParaRPr>
          </a:p>
          <a:p>
            <a:pPr marL="6607550" marR="23885" indent="-6574803" algn="ctr" defTabSz="7940457">
              <a:defRPr sz="4000" b="1">
                <a:latin typeface="Arial"/>
                <a:ea typeface="Arial"/>
                <a:cs typeface="Arial"/>
                <a:sym typeface="Arial"/>
              </a:defRPr>
            </a:pPr>
            <a:r>
              <a:rPr lang="pt-BR" altLang="pt-BR" sz="3200" dirty="0">
                <a:latin typeface="Times New Roman" panose="02020603050405020304" pitchFamily="18" charset="0"/>
                <a:cs typeface="Times New Roman" panose="02020603050405020304" pitchFamily="18" charset="0"/>
              </a:rPr>
              <a:t>Lucas Vieira Barros ¹, Darlan Portela Fontenele ¹ , Juraci Mario de Carvalho ¹ and Leticia Guedes ¹</a:t>
            </a:r>
          </a:p>
          <a:p>
            <a:pPr marL="6607550" marR="23885" indent="-6574803" algn="ctr" defTabSz="7940457">
              <a:defRPr sz="4000" b="1">
                <a:latin typeface="Arial"/>
                <a:ea typeface="Arial"/>
                <a:cs typeface="Arial"/>
                <a:sym typeface="Arial"/>
              </a:defRPr>
            </a:pPr>
            <a:r>
              <a:rPr lang="pt-BR" altLang="pt-BR" sz="3200" dirty="0">
                <a:latin typeface="Times New Roman" panose="02020603050405020304" pitchFamily="18" charset="0"/>
                <a:cs typeface="Times New Roman" panose="02020603050405020304" pitchFamily="18" charset="0"/>
              </a:rPr>
              <a:t> 1.Observatory Seismological of University of Brasília (SIS-UnB).</a:t>
            </a:r>
            <a:endParaRPr lang="pt-BR" altLang="pt-BR"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96B37BB-F750-7124-4289-A3B824F110E8}"/>
              </a:ext>
            </a:extLst>
          </p:cNvPr>
          <p:cNvSpPr txBox="1"/>
          <p:nvPr/>
        </p:nvSpPr>
        <p:spPr>
          <a:xfrm>
            <a:off x="151700" y="5442439"/>
            <a:ext cx="13915127" cy="3477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3628795"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rgbClr val="000000"/>
                </a:solidFill>
                <a:effectLst/>
                <a:uFillTx/>
                <a:latin typeface="Times New Roman" panose="02020603050405020304" pitchFamily="18" charset="0"/>
                <a:ea typeface="+mj-ea"/>
                <a:cs typeface="Times New Roman" panose="02020603050405020304" pitchFamily="18" charset="0"/>
                <a:sym typeface="Helvetica"/>
              </a:rPr>
              <a:t>We deployed an eight-stations seismic network and a four-elements infrasound array to monitor an ongoing seismic sequency and discriminate tectonic from anthropogenic events in the city of </a:t>
            </a:r>
            <a:r>
              <a:rPr kumimoji="0" lang="en-US" sz="2200" b="0" i="0" u="none" strike="noStrike" cap="none" spc="0" normalizeH="0" baseline="0" dirty="0" err="1">
                <a:ln>
                  <a:noFill/>
                </a:ln>
                <a:solidFill>
                  <a:srgbClr val="000000"/>
                </a:solidFill>
                <a:effectLst/>
                <a:uFillTx/>
                <a:latin typeface="Times New Roman" panose="02020603050405020304" pitchFamily="18" charset="0"/>
                <a:ea typeface="+mj-ea"/>
                <a:cs typeface="Times New Roman" panose="02020603050405020304" pitchFamily="18" charset="0"/>
                <a:sym typeface="Helvetica"/>
              </a:rPr>
              <a:t>Sete</a:t>
            </a:r>
            <a:r>
              <a:rPr kumimoji="0" lang="en-US" sz="2200" b="0" i="0" u="none" strike="noStrike" cap="none" spc="0" normalizeH="0" baseline="0" dirty="0">
                <a:ln>
                  <a:noFill/>
                </a:ln>
                <a:solidFill>
                  <a:srgbClr val="000000"/>
                </a:solidFill>
                <a:effectLst/>
                <a:uFillTx/>
                <a:latin typeface="Times New Roman" panose="02020603050405020304" pitchFamily="18" charset="0"/>
                <a:ea typeface="+mj-ea"/>
                <a:cs typeface="Times New Roman" panose="02020603050405020304" pitchFamily="18" charset="0"/>
                <a:sym typeface="Helvetica"/>
              </a:rPr>
              <a:t> Lagoas, Minas Gerais State, Southeastern Brazil. In the area there are nine quarries that systematically, without any warning carry out explosions just to remove limestone, and in the cave of these mines it were already detect events not known its origin; if tectonics, probably induced by stress release due to the large amount of material being removed; if anthropogenic, explosion carry out in the queries (Fig. 1). However, no earthquakes or explosions were detected in the first month of operation of the instrument; instead, one uncategorized event was recorded on 1/27/2024.</a:t>
            </a:r>
          </a:p>
          <a:p>
            <a:pPr marL="0" marR="0" indent="0" algn="just" defTabSz="3628795"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rgbClr val="000000"/>
                </a:solidFill>
                <a:effectLst/>
                <a:uFillTx/>
                <a:latin typeface="Times New Roman" panose="02020603050405020304" pitchFamily="18" charset="0"/>
                <a:ea typeface="+mj-ea"/>
                <a:cs typeface="Times New Roman" panose="02020603050405020304" pitchFamily="18" charset="0"/>
                <a:sym typeface="Helvetica"/>
              </a:rPr>
              <a:t>In this work, we carried out a study on the nature, origin and characteristics of the signals detected by the seismic and infrasonic stations and concluded that the event is related to the bolide explosion that occurred between the cities of Sete Lagoas and Prudente de Morais.</a:t>
            </a:r>
          </a:p>
        </p:txBody>
      </p:sp>
      <p:sp>
        <p:nvSpPr>
          <p:cNvPr id="5" name="TextBox 4">
            <a:extLst>
              <a:ext uri="{FF2B5EF4-FFF2-40B4-BE49-F238E27FC236}">
                <a16:creationId xmlns:a16="http://schemas.microsoft.com/office/drawing/2014/main" id="{5498D167-C209-9E54-0A04-98992F8BDDC8}"/>
              </a:ext>
            </a:extLst>
          </p:cNvPr>
          <p:cNvSpPr txBox="1"/>
          <p:nvPr/>
        </p:nvSpPr>
        <p:spPr>
          <a:xfrm rot="10800000" flipV="1">
            <a:off x="589482" y="15998777"/>
            <a:ext cx="12922931" cy="1107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3628795" rtl="0" fontAlgn="auto" latinLnBrk="0" hangingPunct="0">
              <a:lnSpc>
                <a:spcPct val="100000"/>
              </a:lnSpc>
              <a:spcBef>
                <a:spcPts val="0"/>
              </a:spcBef>
              <a:spcAft>
                <a:spcPts val="0"/>
              </a:spcAft>
              <a:buClrTx/>
              <a:buSzTx/>
              <a:buFontTx/>
              <a:buNone/>
              <a:tabLst/>
            </a:pPr>
            <a:r>
              <a:rPr kumimoji="0" lang="en-US" sz="2200" b="1" i="1" u="none" strike="noStrike" cap="none" spc="0" normalizeH="0" baseline="0" dirty="0">
                <a:ln>
                  <a:noFill/>
                </a:ln>
                <a:solidFill>
                  <a:srgbClr val="000000"/>
                </a:solidFill>
                <a:effectLst/>
                <a:uFillTx/>
                <a:latin typeface="Times New Roman" panose="02020603050405020304" pitchFamily="18" charset="0"/>
                <a:ea typeface="+mj-ea"/>
                <a:cs typeface="Times New Roman" panose="02020603050405020304" pitchFamily="18" charset="0"/>
                <a:sym typeface="Helvetica"/>
              </a:rPr>
              <a:t>Fig.1: Seismicity map (red circles), the eight-station seismic network (blue triangles: RSBoom station, and green triangle, broadband triaxial station) and the four-element infrasound array (blue triangles). Stars denote quarries in the region</a:t>
            </a:r>
            <a:r>
              <a:rPr lang="en-US" sz="2200" b="1" i="1" dirty="0">
                <a:solidFill>
                  <a:srgbClr val="000000"/>
                </a:solidFill>
                <a:latin typeface="Times New Roman" panose="02020603050405020304" pitchFamily="18" charset="0"/>
                <a:ea typeface="+mj-ea"/>
                <a:cs typeface="Times New Roman" panose="02020603050405020304" pitchFamily="18" charset="0"/>
                <a:sym typeface="Helvetica"/>
              </a:rPr>
              <a:t>.</a:t>
            </a:r>
            <a:endParaRPr kumimoji="0" lang="pt-BR" sz="2200" b="1" i="1" u="none" strike="noStrike" cap="none" spc="0" normalizeH="0" baseline="0" dirty="0">
              <a:ln>
                <a:noFill/>
              </a:ln>
              <a:solidFill>
                <a:srgbClr val="000000"/>
              </a:solidFill>
              <a:effectLst/>
              <a:uFillTx/>
              <a:latin typeface="Times New Roman" panose="02020603050405020304" pitchFamily="18" charset="0"/>
              <a:ea typeface="+mj-ea"/>
              <a:cs typeface="Times New Roman" panose="02020603050405020304" pitchFamily="18" charset="0"/>
              <a:sym typeface="Helvetica"/>
            </a:endParaRPr>
          </a:p>
        </p:txBody>
      </p:sp>
      <p:sp>
        <p:nvSpPr>
          <p:cNvPr id="10" name="TextBox 9">
            <a:extLst>
              <a:ext uri="{FF2B5EF4-FFF2-40B4-BE49-F238E27FC236}">
                <a16:creationId xmlns:a16="http://schemas.microsoft.com/office/drawing/2014/main" id="{F326D2DA-37FD-6261-A7D8-6336897EE742}"/>
              </a:ext>
            </a:extLst>
          </p:cNvPr>
          <p:cNvSpPr txBox="1"/>
          <p:nvPr/>
        </p:nvSpPr>
        <p:spPr>
          <a:xfrm>
            <a:off x="286734" y="30560709"/>
            <a:ext cx="13163587" cy="4154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3628795"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rgbClr val="000000"/>
                </a:solidFill>
                <a:effectLst/>
                <a:uFillTx/>
                <a:latin typeface="Times New Roman" panose="02020603050405020304" pitchFamily="18" charset="0"/>
                <a:ea typeface="+mj-ea"/>
                <a:cs typeface="Times New Roman" panose="02020603050405020304" pitchFamily="18" charset="0"/>
                <a:sym typeface="Helvetica"/>
              </a:rPr>
              <a:t>The signals from the infrasound array and the seismic network were analyzed with the DTK-GPMCC software (</a:t>
            </a:r>
            <a:r>
              <a:rPr kumimoji="0" lang="en-US" sz="2200" b="0" i="0" u="none" strike="noStrike" cap="none" spc="0" normalizeH="0" baseline="0" dirty="0" err="1">
                <a:ln>
                  <a:noFill/>
                </a:ln>
                <a:solidFill>
                  <a:srgbClr val="000000"/>
                </a:solidFill>
                <a:effectLst/>
                <a:uFillTx/>
                <a:latin typeface="Times New Roman" panose="02020603050405020304" pitchFamily="18" charset="0"/>
                <a:ea typeface="+mj-ea"/>
                <a:cs typeface="Times New Roman" panose="02020603050405020304" pitchFamily="18" charset="0"/>
                <a:sym typeface="Helvetica"/>
              </a:rPr>
              <a:t>Cansi</a:t>
            </a:r>
            <a:r>
              <a:rPr kumimoji="0" lang="en-US" sz="2200" b="0" i="0" u="none" strike="noStrike" cap="none" spc="0" normalizeH="0" baseline="0" dirty="0">
                <a:ln>
                  <a:noFill/>
                </a:ln>
                <a:solidFill>
                  <a:srgbClr val="000000"/>
                </a:solidFill>
                <a:effectLst/>
                <a:uFillTx/>
                <a:latin typeface="Times New Roman" panose="02020603050405020304" pitchFamily="18" charset="0"/>
                <a:ea typeface="+mj-ea"/>
                <a:cs typeface="Times New Roman" panose="02020603050405020304" pitchFamily="18" charset="0"/>
                <a:sym typeface="Helvetica"/>
              </a:rPr>
              <a:t>, 1995) and </a:t>
            </a:r>
            <a:r>
              <a:rPr kumimoji="0" lang="en-US" sz="2200" b="0" i="0" u="none" strike="noStrike" cap="none" spc="0" normalizeH="0" baseline="0" dirty="0" err="1">
                <a:ln>
                  <a:noFill/>
                </a:ln>
                <a:solidFill>
                  <a:srgbClr val="000000"/>
                </a:solidFill>
                <a:effectLst/>
                <a:highlight>
                  <a:srgbClr val="FF0066"/>
                </a:highlight>
                <a:uFillTx/>
                <a:latin typeface="Times New Roman" panose="02020603050405020304" pitchFamily="18" charset="0"/>
                <a:ea typeface="+mj-ea"/>
                <a:cs typeface="Times New Roman" panose="02020603050405020304" pitchFamily="18" charset="0"/>
                <a:sym typeface="Helvetica"/>
              </a:rPr>
              <a:t>Geotool</a:t>
            </a:r>
            <a:r>
              <a:rPr kumimoji="0" lang="en-US" sz="2200" b="0" i="0" u="none" strike="noStrike" cap="none" spc="0" normalizeH="0" baseline="0" dirty="0">
                <a:ln>
                  <a:noFill/>
                </a:ln>
                <a:solidFill>
                  <a:srgbClr val="000000"/>
                </a:solidFill>
                <a:effectLst/>
                <a:highlight>
                  <a:srgbClr val="FF0066"/>
                </a:highlight>
                <a:uFillTx/>
                <a:latin typeface="Times New Roman" panose="02020603050405020304" pitchFamily="18" charset="0"/>
                <a:ea typeface="+mj-ea"/>
                <a:cs typeface="Times New Roman" panose="02020603050405020304" pitchFamily="18" charset="0"/>
                <a:sym typeface="Helvetica"/>
              </a:rPr>
              <a:t> (Ref)</a:t>
            </a:r>
            <a:r>
              <a:rPr kumimoji="0" lang="en-US" sz="2200" b="0" i="0" u="none" strike="noStrike" cap="none" spc="0" normalizeH="0" baseline="0" dirty="0">
                <a:ln>
                  <a:noFill/>
                </a:ln>
                <a:solidFill>
                  <a:srgbClr val="000000"/>
                </a:solidFill>
                <a:effectLst/>
                <a:uFillTx/>
                <a:latin typeface="Times New Roman" panose="02020603050405020304" pitchFamily="18" charset="0"/>
                <a:ea typeface="+mj-ea"/>
                <a:cs typeface="Times New Roman" panose="02020603050405020304" pitchFamily="18" charset="0"/>
                <a:sym typeface="Helvetica"/>
              </a:rPr>
              <a:t>, respectively. The event location was made using the Geiger (1912) iterative method (Hypocenter – Lienert &amp; Haskov, 1995) and the ellipses method (Pujol 2004; Bormann, </a:t>
            </a:r>
            <a:r>
              <a:rPr kumimoji="0" lang="en-US" sz="2200" b="0" i="0" u="none" strike="noStrike" cap="none" spc="0" normalizeH="0" baseline="0" dirty="0" err="1">
                <a:ln>
                  <a:noFill/>
                </a:ln>
                <a:solidFill>
                  <a:srgbClr val="000000"/>
                </a:solidFill>
                <a:effectLst/>
                <a:uFillTx/>
                <a:latin typeface="Times New Roman" panose="02020603050405020304" pitchFamily="18" charset="0"/>
                <a:ea typeface="+mj-ea"/>
                <a:cs typeface="Times New Roman" panose="02020603050405020304" pitchFamily="18" charset="0"/>
                <a:sym typeface="Helvetica"/>
              </a:rPr>
              <a:t>Klinge</a:t>
            </a:r>
            <a:r>
              <a:rPr kumimoji="0" lang="en-US" sz="2200" b="0" i="0" u="none" strike="noStrike" cap="none" spc="0" normalizeH="0" baseline="0" dirty="0">
                <a:ln>
                  <a:noFill/>
                </a:ln>
                <a:solidFill>
                  <a:srgbClr val="000000"/>
                </a:solidFill>
                <a:effectLst/>
                <a:uFillTx/>
                <a:latin typeface="Times New Roman" panose="02020603050405020304" pitchFamily="18" charset="0"/>
                <a:ea typeface="+mj-ea"/>
                <a:cs typeface="Times New Roman" panose="02020603050405020304" pitchFamily="18" charset="0"/>
                <a:sym typeface="Helvetica"/>
              </a:rPr>
              <a:t>, &amp; Wendt, 2014). The results were plotted with Google Earth and </a:t>
            </a:r>
            <a:r>
              <a:rPr kumimoji="0" lang="en-US" sz="2200" b="0" i="0" u="none" strike="noStrike" cap="none" spc="0" normalizeH="0" baseline="0" dirty="0" err="1">
                <a:ln>
                  <a:noFill/>
                </a:ln>
                <a:solidFill>
                  <a:srgbClr val="000000"/>
                </a:solidFill>
                <a:effectLst/>
                <a:uFillTx/>
                <a:latin typeface="Times New Roman" panose="02020603050405020304" pitchFamily="18" charset="0"/>
                <a:ea typeface="+mj-ea"/>
                <a:cs typeface="Times New Roman" panose="02020603050405020304" pitchFamily="18" charset="0"/>
                <a:sym typeface="Helvetica"/>
              </a:rPr>
              <a:t>Qgis</a:t>
            </a:r>
            <a:r>
              <a:rPr kumimoji="0" lang="en-US" sz="2200" b="0" i="0" u="none" strike="noStrike" cap="none" spc="0" normalizeH="0" baseline="0" dirty="0">
                <a:ln>
                  <a:noFill/>
                </a:ln>
                <a:solidFill>
                  <a:srgbClr val="000000"/>
                </a:solidFill>
                <a:effectLst/>
                <a:uFillTx/>
                <a:latin typeface="Times New Roman" panose="02020603050405020304" pitchFamily="18" charset="0"/>
                <a:ea typeface="+mj-ea"/>
                <a:cs typeface="Times New Roman" panose="02020603050405020304" pitchFamily="18" charset="0"/>
                <a:sym typeface="Helvetica"/>
              </a:rPr>
              <a:t>.   </a:t>
            </a:r>
          </a:p>
          <a:p>
            <a:pPr marL="0" marR="0" indent="0" algn="just" defTabSz="3628795" rtl="0" fontAlgn="auto" latinLnBrk="0" hangingPunct="0">
              <a:lnSpc>
                <a:spcPct val="100000"/>
              </a:lnSpc>
              <a:spcBef>
                <a:spcPts val="0"/>
              </a:spcBef>
              <a:spcAft>
                <a:spcPts val="0"/>
              </a:spcAft>
              <a:buClrTx/>
              <a:buSzTx/>
              <a:buFontTx/>
              <a:buNone/>
              <a:tabLst/>
            </a:pPr>
            <a:r>
              <a:rPr kumimoji="0" lang="en-US" sz="2200" b="1" i="1" u="none" strike="noStrike" cap="none" spc="0" normalizeH="0" baseline="0" dirty="0">
                <a:ln>
                  <a:noFill/>
                </a:ln>
                <a:solidFill>
                  <a:schemeClr val="bg1"/>
                </a:solidFill>
                <a:effectLst>
                  <a:outerShdw blurRad="38100" dist="38100" dir="2700000" algn="tl">
                    <a:srgbClr val="000000">
                      <a:alpha val="43137"/>
                    </a:srgbClr>
                  </a:outerShdw>
                </a:effectLst>
                <a:highlight>
                  <a:srgbClr val="FF0066"/>
                </a:highlight>
                <a:uFillTx/>
                <a:latin typeface="Times New Roman" panose="02020603050405020304" pitchFamily="18" charset="0"/>
                <a:ea typeface="+mj-ea"/>
                <a:cs typeface="Times New Roman" panose="02020603050405020304" pitchFamily="18" charset="0"/>
                <a:sym typeface="Helvetica"/>
              </a:rPr>
              <a:t>Data Analysis and Results</a:t>
            </a:r>
          </a:p>
          <a:p>
            <a:pPr marL="0" marR="0" indent="0" algn="just" defTabSz="3628795"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rgbClr val="000000"/>
                </a:solidFill>
                <a:effectLst/>
                <a:uFillTx/>
                <a:latin typeface="Times New Roman" panose="02020603050405020304" pitchFamily="18" charset="0"/>
                <a:ea typeface="+mj-ea"/>
                <a:cs typeface="Times New Roman" panose="02020603050405020304" pitchFamily="18" charset="0"/>
                <a:sym typeface="Helvetica"/>
              </a:rPr>
              <a:t>Fig. 3 shows PMCC families, sets of similar pixels that have the same attributes (azimuth, velocity and frequency). On the y-axis, the frequency (Hz) and on the x-axis, the time (UTC). The two-color scales on the right represent, respectively, the mean azimuth and the mean velocity of the wave front reaching the station. The green traces are the infrasonic signals detected in the four elements of the array on the left and five elements network on the right. The mean velocity, approximately 0.35 km/s, is compatible with the sound speed propagation in the atmosphere, which leads us to conclude that the event generated acoustic signals.</a:t>
            </a:r>
          </a:p>
          <a:p>
            <a:pPr marL="0" marR="0" indent="0" algn="just" defTabSz="3628795" rtl="0" fontAlgn="auto" latinLnBrk="0" hangingPunct="0">
              <a:lnSpc>
                <a:spcPct val="100000"/>
              </a:lnSpc>
              <a:spcBef>
                <a:spcPts val="0"/>
              </a:spcBef>
              <a:spcAft>
                <a:spcPts val="0"/>
              </a:spcAft>
              <a:buClrTx/>
              <a:buSzTx/>
              <a:buFontTx/>
              <a:buNone/>
              <a:tabLst/>
            </a:pPr>
            <a:endParaRPr kumimoji="0" lang="pt-BR" sz="2200" b="0" i="0" u="none" strike="noStrike" cap="none" spc="0" normalizeH="0" baseline="0" dirty="0">
              <a:ln>
                <a:noFill/>
              </a:ln>
              <a:solidFill>
                <a:srgbClr val="000000"/>
              </a:solidFill>
              <a:effectLst/>
              <a:uFillTx/>
              <a:latin typeface="Times New Roman" panose="02020603050405020304" pitchFamily="18" charset="0"/>
              <a:ea typeface="+mj-ea"/>
              <a:cs typeface="Times New Roman" panose="02020603050405020304" pitchFamily="18" charset="0"/>
              <a:sym typeface="Helvetica"/>
            </a:endParaRPr>
          </a:p>
        </p:txBody>
      </p:sp>
      <p:sp>
        <p:nvSpPr>
          <p:cNvPr id="31" name="Rectangle 30">
            <a:extLst>
              <a:ext uri="{FF2B5EF4-FFF2-40B4-BE49-F238E27FC236}">
                <a16:creationId xmlns:a16="http://schemas.microsoft.com/office/drawing/2014/main" id="{CFFC15B8-F30A-CD45-87A1-22A1D169F9DD}"/>
              </a:ext>
            </a:extLst>
          </p:cNvPr>
          <p:cNvSpPr/>
          <p:nvPr/>
        </p:nvSpPr>
        <p:spPr>
          <a:xfrm>
            <a:off x="286733" y="4668377"/>
            <a:ext cx="13780094" cy="738660"/>
          </a:xfrm>
          <a:prstGeom prst="rect">
            <a:avLst/>
          </a:prstGeom>
          <a:solidFill>
            <a:srgbClr val="FF0000"/>
          </a:solidFill>
          <a:ln w="25400" cap="flat">
            <a:solidFill>
              <a:srgbClr val="CA060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3628795" rtl="0" fontAlgn="auto" latinLnBrk="0" hangingPunct="0">
              <a:lnSpc>
                <a:spcPct val="100000"/>
              </a:lnSpc>
              <a:spcBef>
                <a:spcPts val="0"/>
              </a:spcBef>
              <a:spcAft>
                <a:spcPts val="0"/>
              </a:spcAft>
              <a:buClrTx/>
              <a:buSzTx/>
              <a:buFontTx/>
              <a:buNone/>
              <a:tabLst/>
            </a:pPr>
            <a:r>
              <a:rPr kumimoji="0" lang="pt-BR" sz="4200" b="1" i="1" u="none" strike="noStrike" cap="none" spc="0" normalizeH="0" baseline="0" dirty="0">
                <a:ln>
                  <a:noFill/>
                </a:ln>
                <a:solidFill>
                  <a:schemeClr val="bg1"/>
                </a:solidFill>
                <a:effectLst>
                  <a:outerShdw blurRad="38100" dist="38100" dir="2700000" algn="tl">
                    <a:srgbClr val="000000">
                      <a:alpha val="43137"/>
                    </a:srgbClr>
                  </a:outerShdw>
                </a:effectLst>
                <a:uFillTx/>
                <a:latin typeface="Times New Roman" panose="02020603050405020304" pitchFamily="18" charset="0"/>
                <a:cs typeface="Times New Roman" panose="02020603050405020304" pitchFamily="18" charset="0"/>
                <a:sym typeface="Helvetica"/>
              </a:rPr>
              <a:t>Abstract</a:t>
            </a:r>
          </a:p>
        </p:txBody>
      </p:sp>
      <p:sp>
        <p:nvSpPr>
          <p:cNvPr id="32" name="Rectangle 31">
            <a:extLst>
              <a:ext uri="{FF2B5EF4-FFF2-40B4-BE49-F238E27FC236}">
                <a16:creationId xmlns:a16="http://schemas.microsoft.com/office/drawing/2014/main" id="{63A13CE1-6B7F-0D25-8075-3FE24B08FD39}"/>
              </a:ext>
            </a:extLst>
          </p:cNvPr>
          <p:cNvSpPr/>
          <p:nvPr/>
        </p:nvSpPr>
        <p:spPr>
          <a:xfrm>
            <a:off x="286735" y="17072640"/>
            <a:ext cx="13438274" cy="738660"/>
          </a:xfrm>
          <a:prstGeom prst="rect">
            <a:avLst/>
          </a:prstGeom>
          <a:solidFill>
            <a:srgbClr val="FF0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3628795" rtl="0" fontAlgn="auto" latinLnBrk="0" hangingPunct="0">
              <a:lnSpc>
                <a:spcPct val="100000"/>
              </a:lnSpc>
              <a:spcBef>
                <a:spcPts val="0"/>
              </a:spcBef>
              <a:spcAft>
                <a:spcPts val="0"/>
              </a:spcAft>
              <a:buClrTx/>
              <a:buSzTx/>
              <a:buFontTx/>
              <a:buNone/>
              <a:tabLst/>
            </a:pPr>
            <a:r>
              <a:rPr lang="pt-BR" sz="4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Helvetica"/>
              </a:rPr>
              <a:t>Introduction</a:t>
            </a:r>
            <a:endParaRPr kumimoji="0" lang="pt-BR" sz="4200" b="1" i="1" u="none" strike="noStrike" cap="none" spc="0" normalizeH="0" baseline="0" dirty="0">
              <a:ln>
                <a:noFill/>
              </a:ln>
              <a:solidFill>
                <a:schemeClr val="bg1"/>
              </a:solidFill>
              <a:effectLst>
                <a:outerShdw blurRad="38100" dist="38100" dir="2700000" algn="tl">
                  <a:srgbClr val="000000">
                    <a:alpha val="43137"/>
                  </a:srgbClr>
                </a:outerShdw>
              </a:effectLst>
              <a:uFillTx/>
              <a:latin typeface="Times New Roman" panose="02020603050405020304" pitchFamily="18" charset="0"/>
              <a:cs typeface="Times New Roman" panose="02020603050405020304" pitchFamily="18" charset="0"/>
              <a:sym typeface="Helvetica"/>
            </a:endParaRPr>
          </a:p>
        </p:txBody>
      </p:sp>
      <p:sp>
        <p:nvSpPr>
          <p:cNvPr id="33" name="Rectangle 32">
            <a:extLst>
              <a:ext uri="{FF2B5EF4-FFF2-40B4-BE49-F238E27FC236}">
                <a16:creationId xmlns:a16="http://schemas.microsoft.com/office/drawing/2014/main" id="{F333B859-F62E-0739-5D62-7784B298BD29}"/>
              </a:ext>
            </a:extLst>
          </p:cNvPr>
          <p:cNvSpPr/>
          <p:nvPr/>
        </p:nvSpPr>
        <p:spPr>
          <a:xfrm>
            <a:off x="286734" y="29629320"/>
            <a:ext cx="13112201" cy="738660"/>
          </a:xfrm>
          <a:prstGeom prst="rect">
            <a:avLst/>
          </a:prstGeom>
          <a:solidFill>
            <a:srgbClr val="FF0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3628795" rtl="0" fontAlgn="auto" latinLnBrk="0" hangingPunct="0">
              <a:lnSpc>
                <a:spcPct val="100000"/>
              </a:lnSpc>
              <a:spcBef>
                <a:spcPts val="0"/>
              </a:spcBef>
              <a:spcAft>
                <a:spcPts val="0"/>
              </a:spcAft>
              <a:buClrTx/>
              <a:buSzTx/>
              <a:buFontTx/>
              <a:buNone/>
              <a:tabLst/>
            </a:pPr>
            <a:r>
              <a:rPr lang="pt-BR" sz="4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Helvetica"/>
              </a:rPr>
              <a:t>Methodology</a:t>
            </a:r>
            <a:endParaRPr kumimoji="0" lang="pt-BR" sz="4200" b="1" i="1" u="none" strike="noStrike" cap="none" spc="0" normalizeH="0" baseline="0" dirty="0">
              <a:ln>
                <a:noFill/>
              </a:ln>
              <a:solidFill>
                <a:schemeClr val="bg1"/>
              </a:solidFill>
              <a:effectLst>
                <a:outerShdw blurRad="38100" dist="38100" dir="2700000" algn="tl">
                  <a:srgbClr val="000000">
                    <a:alpha val="43137"/>
                  </a:srgbClr>
                </a:outerShdw>
              </a:effectLst>
              <a:uFillTx/>
              <a:latin typeface="Times New Roman" panose="02020603050405020304" pitchFamily="18" charset="0"/>
              <a:cs typeface="Times New Roman" panose="02020603050405020304" pitchFamily="18" charset="0"/>
              <a:sym typeface="Helvetica"/>
            </a:endParaRPr>
          </a:p>
        </p:txBody>
      </p:sp>
      <p:sp>
        <p:nvSpPr>
          <p:cNvPr id="35" name="Rectangle 34">
            <a:extLst>
              <a:ext uri="{FF2B5EF4-FFF2-40B4-BE49-F238E27FC236}">
                <a16:creationId xmlns:a16="http://schemas.microsoft.com/office/drawing/2014/main" id="{856E65A9-5D34-51EA-610B-E7B18429CC76}"/>
              </a:ext>
            </a:extLst>
          </p:cNvPr>
          <p:cNvSpPr/>
          <p:nvPr/>
        </p:nvSpPr>
        <p:spPr>
          <a:xfrm>
            <a:off x="16426542" y="38616007"/>
            <a:ext cx="15031689" cy="738660"/>
          </a:xfrm>
          <a:prstGeom prst="rect">
            <a:avLst/>
          </a:prstGeom>
          <a:solidFill>
            <a:srgbClr val="FF0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3628795" rtl="0" fontAlgn="auto" latinLnBrk="0" hangingPunct="0">
              <a:lnSpc>
                <a:spcPct val="100000"/>
              </a:lnSpc>
              <a:spcBef>
                <a:spcPts val="0"/>
              </a:spcBef>
              <a:spcAft>
                <a:spcPts val="0"/>
              </a:spcAft>
              <a:buClrTx/>
              <a:buSzTx/>
              <a:buFontTx/>
              <a:buNone/>
              <a:tabLst/>
            </a:pPr>
            <a:r>
              <a:rPr lang="pt-BR" sz="4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a:t>
            </a:r>
            <a:endParaRPr kumimoji="0" lang="pt-BR" sz="4200" b="1" i="1" u="none" strike="noStrike" cap="none" spc="0" normalizeH="0" baseline="0" dirty="0">
              <a:ln>
                <a:noFill/>
              </a:ln>
              <a:solidFill>
                <a:schemeClr val="bg1"/>
              </a:solidFill>
              <a:effectLst>
                <a:outerShdw blurRad="38100" dist="38100" dir="2700000" algn="tl">
                  <a:srgbClr val="000000">
                    <a:alpha val="43137"/>
                  </a:srgbClr>
                </a:outerShdw>
              </a:effectLst>
              <a:uFillTx/>
              <a:latin typeface="Times New Roman" panose="02020603050405020304" pitchFamily="18" charset="0"/>
              <a:cs typeface="Times New Roman" panose="02020603050405020304" pitchFamily="18" charset="0"/>
              <a:sym typeface="Helvetica"/>
            </a:endParaRPr>
          </a:p>
        </p:txBody>
      </p:sp>
      <p:sp>
        <p:nvSpPr>
          <p:cNvPr id="36" name="TextBox 35">
            <a:extLst>
              <a:ext uri="{FF2B5EF4-FFF2-40B4-BE49-F238E27FC236}">
                <a16:creationId xmlns:a16="http://schemas.microsoft.com/office/drawing/2014/main" id="{1BC6E2F0-AE35-BF43-8808-2A44C24C6B7C}"/>
              </a:ext>
            </a:extLst>
          </p:cNvPr>
          <p:cNvSpPr txBox="1"/>
          <p:nvPr/>
        </p:nvSpPr>
        <p:spPr>
          <a:xfrm>
            <a:off x="442133" y="37718615"/>
            <a:ext cx="13070281" cy="11505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a:lnSpc>
                <a:spcPct val="115000"/>
              </a:lnSpc>
              <a:spcAft>
                <a:spcPts val="800"/>
              </a:spcAft>
            </a:pPr>
            <a:r>
              <a:rPr lang="en-US" sz="1800" b="1" i="1" kern="100" dirty="0">
                <a:effectLst/>
                <a:latin typeface="Times New Roman" panose="02020603050405020304" pitchFamily="18" charset="0"/>
                <a:ea typeface="Aptos" panose="020B0004020202020204" pitchFamily="34" charset="0"/>
                <a:cs typeface="Times New Roman" panose="02020603050405020304" pitchFamily="18" charset="0"/>
              </a:rPr>
              <a:t>Fig. 3A: Infrasound signal detected by the array. Time is represented on the horizontal axis and frequency on the vertical axis. In upper and down, PMCC families with information on backazimuth (+-85 </a:t>
            </a:r>
            <a:r>
              <a:rPr lang="en-US" sz="1800" b="1" i="1" kern="100" dirty="0" err="1">
                <a:effectLst/>
                <a:latin typeface="Times New Roman" panose="02020603050405020304" pitchFamily="18" charset="0"/>
                <a:ea typeface="Aptos" panose="020B0004020202020204" pitchFamily="34" charset="0"/>
                <a:cs typeface="Times New Roman" panose="02020603050405020304" pitchFamily="18" charset="0"/>
              </a:rPr>
              <a:t>degres</a:t>
            </a:r>
            <a:r>
              <a:rPr lang="en-US" sz="1800" b="1" i="1" kern="100" dirty="0">
                <a:effectLst/>
                <a:latin typeface="Times New Roman" panose="02020603050405020304" pitchFamily="18" charset="0"/>
                <a:ea typeface="Aptos" panose="020B0004020202020204" pitchFamily="34" charset="0"/>
                <a:cs typeface="Times New Roman" panose="02020603050405020304" pitchFamily="18" charset="0"/>
              </a:rPr>
              <a:t>) and infrasonic wave front speed (350 m/s); Below, green lines, infrasonic signals detected in each of the four elements array; B :  Infrasound signal detected by the array and infrasound network.</a:t>
            </a:r>
            <a:endParaRPr lang="pt-BR" sz="1800" b="1" i="1"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 name="Picture 5" descr="wikisis">
            <a:extLst>
              <a:ext uri="{FF2B5EF4-FFF2-40B4-BE49-F238E27FC236}">
                <a16:creationId xmlns:a16="http://schemas.microsoft.com/office/drawing/2014/main" id="{0AEE8FAB-2026-A69A-6897-5748A1AE4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00" y="3749715"/>
            <a:ext cx="2493528" cy="78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universidade de brasília unb é uma das maiores instituições de ...">
            <a:extLst>
              <a:ext uri="{FF2B5EF4-FFF2-40B4-BE49-F238E27FC236}">
                <a16:creationId xmlns:a16="http://schemas.microsoft.com/office/drawing/2014/main" id="{D0F36CB6-F6F0-2DAE-412A-7B9B19A2D7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00" y="2512337"/>
            <a:ext cx="2493528" cy="128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DDA0841-8090-C0CE-80BD-24DD546EEEFD}"/>
              </a:ext>
            </a:extLst>
          </p:cNvPr>
          <p:cNvSpPr/>
          <p:nvPr/>
        </p:nvSpPr>
        <p:spPr>
          <a:xfrm>
            <a:off x="-11585" y="-425625"/>
            <a:ext cx="32409285" cy="2866104"/>
          </a:xfrm>
          <a:prstGeom prst="rect">
            <a:avLst/>
          </a:prstGeom>
          <a:solidFill>
            <a:srgbClr val="003C58"/>
          </a:solidFill>
          <a:ln>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030" name="Picture 6" descr="CTBTO WEB PORTAL: Login - CTBTO Access Management">
            <a:extLst>
              <a:ext uri="{FF2B5EF4-FFF2-40B4-BE49-F238E27FC236}">
                <a16:creationId xmlns:a16="http://schemas.microsoft.com/office/drawing/2014/main" id="{D8C078FC-443A-773E-D52A-76981F04D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690"/>
            <a:ext cx="9470571" cy="131932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8E2BA8E-FA34-02A1-9FCD-3FAC9BA868DD}"/>
              </a:ext>
            </a:extLst>
          </p:cNvPr>
          <p:cNvSpPr txBox="1"/>
          <p:nvPr/>
        </p:nvSpPr>
        <p:spPr>
          <a:xfrm>
            <a:off x="8621485" y="782569"/>
            <a:ext cx="15610115" cy="1169551"/>
          </a:xfrm>
          <a:prstGeom prst="rect">
            <a:avLst/>
          </a:prstGeom>
          <a:noFill/>
        </p:spPr>
        <p:txBody>
          <a:bodyPr wrap="square" rtlCol="0">
            <a:spAutoFit/>
          </a:bodyPr>
          <a:lstStyle/>
          <a:p>
            <a:r>
              <a:rPr lang="pt-BR" sz="7000" b="1" dirty="0">
                <a:solidFill>
                  <a:schemeClr val="bg1"/>
                </a:solidFill>
                <a:latin typeface="Times New Roman" panose="02020603050405020304" pitchFamily="18" charset="0"/>
                <a:cs typeface="Times New Roman" panose="02020603050405020304" pitchFamily="18" charset="0"/>
              </a:rPr>
              <a:t>  </a:t>
            </a:r>
            <a:r>
              <a:rPr lang="pt-BR" sz="7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Infrasound Technology Workshop</a:t>
            </a:r>
          </a:p>
        </p:txBody>
      </p:sp>
      <p:sp>
        <p:nvSpPr>
          <p:cNvPr id="27" name="Rectangle 26">
            <a:extLst>
              <a:ext uri="{FF2B5EF4-FFF2-40B4-BE49-F238E27FC236}">
                <a16:creationId xmlns:a16="http://schemas.microsoft.com/office/drawing/2014/main" id="{0B611893-62A9-7331-4768-D82329B7BE32}"/>
              </a:ext>
            </a:extLst>
          </p:cNvPr>
          <p:cNvSpPr/>
          <p:nvPr/>
        </p:nvSpPr>
        <p:spPr>
          <a:xfrm>
            <a:off x="10580914" y="29690"/>
            <a:ext cx="8817429"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w="22225">
                  <a:solidFill>
                    <a:srgbClr val="B21E5D"/>
                  </a:solidFill>
                  <a:prstDash val="solid"/>
                </a:ln>
                <a:solidFill>
                  <a:schemeClr val="accent2">
                    <a:lumMod val="40000"/>
                    <a:lumOff val="60000"/>
                  </a:schemeClr>
                </a:solidFill>
              </a:rPr>
              <a:t>       </a:t>
            </a:r>
            <a:r>
              <a:rPr lang="en-US" sz="5400" b="1" dirty="0">
                <a:ln w="22225">
                  <a:solidFill>
                    <a:srgbClr val="B21E5D"/>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ITW</a:t>
            </a:r>
            <a:r>
              <a:rPr lang="en-US" sz="5400" b="1" cap="none" spc="0" dirty="0">
                <a:ln>
                  <a:solidFill>
                    <a:srgbClr val="B21E5D"/>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a:ln w="22225">
                  <a:solidFill>
                    <a:srgbClr val="B21E5D"/>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a:t>
            </a:r>
            <a:endParaRPr lang="en-US" sz="5400" b="1" cap="none" spc="0" dirty="0">
              <a:ln>
                <a:solidFill>
                  <a:srgbClr val="B21E5D"/>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2" name="Rectangle 41">
            <a:extLst>
              <a:ext uri="{FF2B5EF4-FFF2-40B4-BE49-F238E27FC236}">
                <a16:creationId xmlns:a16="http://schemas.microsoft.com/office/drawing/2014/main" id="{7A5DCA3E-30EC-B9D9-7933-915EF710E95A}"/>
              </a:ext>
            </a:extLst>
          </p:cNvPr>
          <p:cNvSpPr/>
          <p:nvPr/>
        </p:nvSpPr>
        <p:spPr>
          <a:xfrm flipH="1">
            <a:off x="27497313" y="944002"/>
            <a:ext cx="3526972" cy="10156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w="22225">
                  <a:solidFill>
                    <a:srgbClr val="B21E5D"/>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a:ln w="22225">
                  <a:solidFill>
                    <a:srgbClr val="B21E5D"/>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#162</a:t>
            </a:r>
            <a:endParaRPr lang="en-US" sz="5400" b="1" cap="none" spc="0" dirty="0">
              <a:ln>
                <a:solidFill>
                  <a:srgbClr val="B21E5D"/>
                </a:solidFill>
              </a:ln>
              <a:solidFill>
                <a:schemeClr val="bg1"/>
              </a:solidFill>
              <a:effectLst/>
            </a:endParaRPr>
          </a:p>
        </p:txBody>
      </p:sp>
      <p:sp>
        <p:nvSpPr>
          <p:cNvPr id="45" name="TextBox 44">
            <a:extLst>
              <a:ext uri="{FF2B5EF4-FFF2-40B4-BE49-F238E27FC236}">
                <a16:creationId xmlns:a16="http://schemas.microsoft.com/office/drawing/2014/main" id="{5A98E8EC-0F25-E7BD-AADC-F1ADA7CA68B5}"/>
              </a:ext>
            </a:extLst>
          </p:cNvPr>
          <p:cNvSpPr txBox="1"/>
          <p:nvPr/>
        </p:nvSpPr>
        <p:spPr>
          <a:xfrm>
            <a:off x="151701" y="17888176"/>
            <a:ext cx="13537670" cy="6333016"/>
          </a:xfrm>
          <a:prstGeom prst="rect">
            <a:avLst/>
          </a:prstGeom>
          <a:noFill/>
        </p:spPr>
        <p:txBody>
          <a:bodyPr wrap="square" rtlCol="0">
            <a:spAutoFit/>
          </a:bodyPr>
          <a:lstStyle/>
          <a:p>
            <a:pPr algn="just">
              <a:lnSpc>
                <a:spcPct val="115000"/>
              </a:lnSpc>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Sete</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Lagoas/MG region has been experiencing recurring seismicity (M3) since 2022, which has frightened the local population and neighboring cities. The earthquakes are shallow and very close to populated areas.</a:t>
            </a: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seismic network and infrasound array are made up of RSBoom instruments, which are composed of uniaxial seismic sensors (1 – 44Hz) and broadband triaxial sensors (120 s – 100 Hz), microbarometers (1 - 44 Hz). All the signals were sampled at 100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s.p.s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On 01/27/2024, an uncategorized event, of unknown origin and nature, was recorded by all sensors (infrasonic and seismic), except for the BB triaxial station (SLA04), the only one installed on an outcrop. The signals do not have a defined signature (Fig. 2).</a:t>
            </a: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event was recorded simultaneously by collocated seismic and infrasonic sensors, but it was not detected by the Brazilian Meteor Observation Network (BRAMON), a national network dedicated to monitoring and studying meteors and fireballs in Brazil. It was also not detected by the Geostationary Lightning Mapper (GLM) sensor. But the event was perceived/felt by 32 residents of the cities of Sete Lagoas and Prudente de Morais.</a:t>
            </a: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This study aims to identify the origin and nature of this event, determine its location and discuss the contradiction of why this event was felt by some people if no seismic signal was recorded at any station.</a:t>
            </a: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pt-BR" dirty="0"/>
          </a:p>
        </p:txBody>
      </p:sp>
      <p:sp>
        <p:nvSpPr>
          <p:cNvPr id="47" name="TextBox 46">
            <a:extLst>
              <a:ext uri="{FF2B5EF4-FFF2-40B4-BE49-F238E27FC236}">
                <a16:creationId xmlns:a16="http://schemas.microsoft.com/office/drawing/2014/main" id="{90249F6D-468F-6745-C91B-57D47515B639}"/>
              </a:ext>
            </a:extLst>
          </p:cNvPr>
          <p:cNvSpPr txBox="1"/>
          <p:nvPr/>
        </p:nvSpPr>
        <p:spPr>
          <a:xfrm>
            <a:off x="216879" y="28317575"/>
            <a:ext cx="13295535" cy="923330"/>
          </a:xfrm>
          <a:prstGeom prst="rect">
            <a:avLst/>
          </a:prstGeom>
          <a:noFill/>
        </p:spPr>
        <p:txBody>
          <a:bodyPr wrap="square" rtlCol="0">
            <a:spAutoFit/>
          </a:bodyPr>
          <a:lstStyle/>
          <a:p>
            <a:pPr algn="just"/>
            <a:r>
              <a:rPr lang="en-US" sz="1800" b="1" i="1" kern="100" dirty="0">
                <a:effectLst/>
                <a:latin typeface="Times New Roman" panose="02020603050405020304" pitchFamily="18" charset="0"/>
                <a:ea typeface="Aptos" panose="020B0004020202020204" pitchFamily="34" charset="0"/>
                <a:cs typeface="Times New Roman" panose="02020603050405020304" pitchFamily="18" charset="0"/>
              </a:rPr>
              <a:t>Fig 2A: Signals detected by infrasound (HDF traces) and seismic (EHZ traces) sensors on nine Raspberry instruments. Signals with traces of the same color refer to co-located sensors. The first two traces are related to the vertical components of two BB 3C stations. P indicates the first arrival time  of the acoustic signal at the sensors. It is not a P- wave</a:t>
            </a:r>
            <a:r>
              <a:rPr lang="en-US" b="1" i="1" kern="100" dirty="0">
                <a:latin typeface="Times New Roman" panose="02020603050405020304" pitchFamily="18" charset="0"/>
                <a:ea typeface="Aptos" panose="020B0004020202020204" pitchFamily="34" charset="0"/>
                <a:cs typeface="Times New Roman" panose="02020603050405020304" pitchFamily="18" charset="0"/>
              </a:rPr>
              <a:t>; 2B) Onset time of the infrasonic waves adjusted.</a:t>
            </a:r>
            <a:endParaRPr lang="pt-BR" sz="2200" b="1" i="1"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092B2E98-11BE-5AEB-D7C3-BA529645BB20}"/>
              </a:ext>
            </a:extLst>
          </p:cNvPr>
          <p:cNvSpPr txBox="1"/>
          <p:nvPr/>
        </p:nvSpPr>
        <p:spPr>
          <a:xfrm rot="10800000" flipV="1">
            <a:off x="442134" y="39600605"/>
            <a:ext cx="13008187" cy="1229183"/>
          </a:xfrm>
          <a:prstGeom prst="rect">
            <a:avLst/>
          </a:prstGeom>
          <a:noFill/>
        </p:spPr>
        <p:txBody>
          <a:bodyPr wrap="square" rtlCol="0">
            <a:spAutoFit/>
          </a:bodyPr>
          <a:lstStyle/>
          <a:p>
            <a:pPr algn="just">
              <a:lnSpc>
                <a:spcPct val="115000"/>
              </a:lnSpc>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Normally, infrasonic event location is done using at least three infrasonic arrays, with the source located at the intersection of the three azimuthal beams. However, we only have one array. That is why other methods were used.</a:t>
            </a: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8" name="Picture 7" descr="A map of a country&#10;&#10;Description automatically generated with medium confidence">
            <a:extLst>
              <a:ext uri="{FF2B5EF4-FFF2-40B4-BE49-F238E27FC236}">
                <a16:creationId xmlns:a16="http://schemas.microsoft.com/office/drawing/2014/main" id="{90AF1686-05FA-479A-6B6A-58D8CB4657EA}"/>
              </a:ext>
            </a:extLst>
          </p:cNvPr>
          <p:cNvPicPr>
            <a:picLocks noChangeAspect="1"/>
          </p:cNvPicPr>
          <p:nvPr/>
        </p:nvPicPr>
        <p:blipFill rotWithShape="1">
          <a:blip r:embed="rId6"/>
          <a:srcRect l="1183" t="4631" r="2653" b="1819"/>
          <a:stretch/>
        </p:blipFill>
        <p:spPr bwMode="auto">
          <a:xfrm>
            <a:off x="589482" y="8920310"/>
            <a:ext cx="12922931" cy="6979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Content Placeholder 4" descr="A colorful lines of sound waves&#10;&#10;Description automatically generated with medium confidence">
            <a:extLst>
              <a:ext uri="{FF2B5EF4-FFF2-40B4-BE49-F238E27FC236}">
                <a16:creationId xmlns:a16="http://schemas.microsoft.com/office/drawing/2014/main" id="{8EFC460A-56DB-217E-42D8-837D1DBCC35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878" y="24006381"/>
            <a:ext cx="8398437" cy="4085435"/>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pic>
      <p:pic>
        <p:nvPicPr>
          <p:cNvPr id="12" name="Picture 11" descr="A screenshot of a computer&#10;&#10;Description automatically generated">
            <a:extLst>
              <a:ext uri="{FF2B5EF4-FFF2-40B4-BE49-F238E27FC236}">
                <a16:creationId xmlns:a16="http://schemas.microsoft.com/office/drawing/2014/main" id="{D5460EF6-B682-3020-B669-0E333021457D}"/>
              </a:ext>
            </a:extLst>
          </p:cNvPr>
          <p:cNvPicPr>
            <a:picLocks noChangeAspect="1"/>
          </p:cNvPicPr>
          <p:nvPr/>
        </p:nvPicPr>
        <p:blipFill>
          <a:blip r:embed="rId8"/>
          <a:srcRect t="24446"/>
          <a:stretch>
            <a:fillRect/>
          </a:stretch>
        </p:blipFill>
        <p:spPr bwMode="auto">
          <a:xfrm>
            <a:off x="286733" y="34373301"/>
            <a:ext cx="6473102" cy="3228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a:extLst>
              <a:ext uri="{FF2B5EF4-FFF2-40B4-BE49-F238E27FC236}">
                <a16:creationId xmlns:a16="http://schemas.microsoft.com/office/drawing/2014/main" id="{07D55146-D6BF-944D-B73E-F551F00B7914}"/>
              </a:ext>
            </a:extLst>
          </p:cNvPr>
          <p:cNvSpPr txBox="1"/>
          <p:nvPr/>
        </p:nvSpPr>
        <p:spPr>
          <a:xfrm>
            <a:off x="16140504" y="4639265"/>
            <a:ext cx="15310330" cy="1756506"/>
          </a:xfrm>
          <a:prstGeom prst="rect">
            <a:avLst/>
          </a:prstGeom>
          <a:noFill/>
        </p:spPr>
        <p:txBody>
          <a:bodyPr wrap="square">
            <a:spAutoFit/>
          </a:bodyPr>
          <a:lstStyle/>
          <a:p>
            <a:pPr algn="just">
              <a:lnSpc>
                <a:spcPct val="115000"/>
              </a:lnSpc>
              <a:spcAft>
                <a:spcPts val="800"/>
              </a:spcAft>
            </a:pPr>
            <a:r>
              <a:rPr lang="en-US" sz="2400" b="1" i="1" kern="100" dirty="0">
                <a:solidFill>
                  <a:schemeClr val="bg1"/>
                </a:solidFill>
                <a:effectLst>
                  <a:outerShdw blurRad="38100" dist="38100" dir="2700000" algn="tl">
                    <a:srgbClr val="000000">
                      <a:alpha val="43137"/>
                    </a:srgbClr>
                  </a:outerShdw>
                </a:effectLst>
                <a:highlight>
                  <a:srgbClr val="FF0066"/>
                </a:highlight>
                <a:latin typeface="Times New Roman" panose="02020603050405020304" pitchFamily="18" charset="0"/>
                <a:ea typeface="Aptos" panose="020B0004020202020204" pitchFamily="34" charset="0"/>
                <a:cs typeface="Times New Roman" panose="02020603050405020304" pitchFamily="18" charset="0"/>
              </a:rPr>
              <a:t>2. Hyperbolic localization method</a:t>
            </a:r>
            <a:endParaRPr lang="pt-BR" sz="2400" b="1" i="1" kern="100" dirty="0">
              <a:solidFill>
                <a:schemeClr val="bg1"/>
              </a:solidFill>
              <a:effectLst>
                <a:outerShdw blurRad="38100" dist="38100" dir="2700000" algn="tl">
                  <a:srgbClr val="000000">
                    <a:alpha val="43137"/>
                  </a:srgbClr>
                </a:outerShdw>
              </a:effectLst>
              <a:highlight>
                <a:srgbClr val="FF0066"/>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This method is used when there is only information about the arrival time of the P-wave at different stations, with at least three arrivals. In this study, the arrival time of the P-wave was replaced by the first arrival time of the acoustic wave. The method approach used here is based on (Pujol 2004; Bormann,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Klinge</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&amp; Wendt, 2014) (Fig 5).</a:t>
            </a: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17" name="Picture 16" descr="A satellite view of a farm&#10;&#10;Description automatically generated">
            <a:extLst>
              <a:ext uri="{FF2B5EF4-FFF2-40B4-BE49-F238E27FC236}">
                <a16:creationId xmlns:a16="http://schemas.microsoft.com/office/drawing/2014/main" id="{66735978-5B97-6E56-5313-56EFC74E824B}"/>
              </a:ext>
            </a:extLst>
          </p:cNvPr>
          <p:cNvPicPr>
            <a:picLocks noChangeAspect="1"/>
          </p:cNvPicPr>
          <p:nvPr/>
        </p:nvPicPr>
        <p:blipFill>
          <a:blip r:embed="rId9"/>
          <a:srcRect/>
          <a:stretch>
            <a:fillRect/>
          </a:stretch>
        </p:blipFill>
        <p:spPr bwMode="auto">
          <a:xfrm>
            <a:off x="16232138" y="6785924"/>
            <a:ext cx="7692868" cy="52834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TextBox 20">
            <a:extLst>
              <a:ext uri="{FF2B5EF4-FFF2-40B4-BE49-F238E27FC236}">
                <a16:creationId xmlns:a16="http://schemas.microsoft.com/office/drawing/2014/main" id="{F5EDFFA6-F058-1E3E-912D-84F390DEEBAD}"/>
              </a:ext>
            </a:extLst>
          </p:cNvPr>
          <p:cNvSpPr txBox="1"/>
          <p:nvPr/>
        </p:nvSpPr>
        <p:spPr>
          <a:xfrm>
            <a:off x="16193057" y="12267090"/>
            <a:ext cx="15310330" cy="1200329"/>
          </a:xfrm>
          <a:prstGeom prst="rect">
            <a:avLst/>
          </a:prstGeom>
          <a:noFill/>
        </p:spPr>
        <p:txBody>
          <a:bodyPr wrap="square">
            <a:spAutoFit/>
          </a:bodyPr>
          <a:lstStyle/>
          <a:p>
            <a:r>
              <a:rPr lang="en-US" sz="1800" b="1" i="1" dirty="0">
                <a:effectLst/>
                <a:latin typeface="Aptos" panose="020B0004020202020204" pitchFamily="34" charset="0"/>
                <a:ea typeface="Aptos" panose="020B0004020202020204" pitchFamily="34" charset="0"/>
                <a:cs typeface="Times New Roman" panose="02020603050405020304" pitchFamily="18" charset="0"/>
              </a:rPr>
              <a:t>Fig.4</a:t>
            </a:r>
            <a:r>
              <a:rPr lang="en-US" sz="1800" b="1" i="1" dirty="0">
                <a:effectLst/>
                <a:latin typeface="Times New Roman" panose="02020603050405020304" pitchFamily="18" charset="0"/>
                <a:ea typeface="Aptos" panose="020B0004020202020204" pitchFamily="34" charset="0"/>
                <a:cs typeface="Times New Roman" panose="02020603050405020304" pitchFamily="18" charset="0"/>
              </a:rPr>
              <a:t>: Event location using the interactive method with hypocenter software and data from 7 stations (yellow star). Fig. 5: Hyperbola location method. The differences in arrival times at three stations of the array were used and, from these, three hyperbolas were drawn, the intersection point of the three is the location of the source (blue star).</a:t>
            </a:r>
            <a:endParaRPr lang="pt-BR" b="1" i="1" dirty="0">
              <a:latin typeface="Times New Roman" panose="02020603050405020304" pitchFamily="18" charset="0"/>
              <a:cs typeface="Times New Roman" panose="02020603050405020304" pitchFamily="18" charset="0"/>
            </a:endParaRPr>
          </a:p>
          <a:p>
            <a:endParaRPr lang="pt-BR" dirty="0"/>
          </a:p>
        </p:txBody>
      </p:sp>
      <p:pic>
        <p:nvPicPr>
          <p:cNvPr id="25" name="Picture 24" descr="A map of a city&#10;&#10;Description automatically generated with medium confidence">
            <a:extLst>
              <a:ext uri="{FF2B5EF4-FFF2-40B4-BE49-F238E27FC236}">
                <a16:creationId xmlns:a16="http://schemas.microsoft.com/office/drawing/2014/main" id="{4CEB239F-0E94-F31A-B054-FC0A175FA0F3}"/>
              </a:ext>
            </a:extLst>
          </p:cNvPr>
          <p:cNvPicPr>
            <a:picLocks noChangeAspect="1"/>
          </p:cNvPicPr>
          <p:nvPr/>
        </p:nvPicPr>
        <p:blipFill>
          <a:blip r:embed="rId10"/>
          <a:srcRect/>
          <a:stretch>
            <a:fillRect/>
          </a:stretch>
        </p:blipFill>
        <p:spPr bwMode="auto">
          <a:xfrm>
            <a:off x="24053981" y="6762177"/>
            <a:ext cx="7449406" cy="5317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4" name="Picture 33" descr="A map of a city&#10;&#10;Description automatically generated">
            <a:extLst>
              <a:ext uri="{FF2B5EF4-FFF2-40B4-BE49-F238E27FC236}">
                <a16:creationId xmlns:a16="http://schemas.microsoft.com/office/drawing/2014/main" id="{D6D999DE-427E-354E-8E66-2833ABE76DAD}"/>
              </a:ext>
            </a:extLst>
          </p:cNvPr>
          <p:cNvPicPr>
            <a:picLocks noChangeAspect="1"/>
          </p:cNvPicPr>
          <p:nvPr/>
        </p:nvPicPr>
        <p:blipFill>
          <a:blip r:embed="rId11"/>
          <a:srcRect/>
          <a:stretch>
            <a:fillRect/>
          </a:stretch>
        </p:blipFill>
        <p:spPr bwMode="auto">
          <a:xfrm>
            <a:off x="16316800" y="13360361"/>
            <a:ext cx="7751357" cy="5116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 name="Picture 40" descr="A graph of a circular graph&#10;&#10;Description automatically generated with medium confidence">
            <a:extLst>
              <a:ext uri="{FF2B5EF4-FFF2-40B4-BE49-F238E27FC236}">
                <a16:creationId xmlns:a16="http://schemas.microsoft.com/office/drawing/2014/main" id="{A10DB124-024E-B3B0-D06B-2B21739262DA}"/>
              </a:ext>
            </a:extLst>
          </p:cNvPr>
          <p:cNvPicPr>
            <a:picLocks noChangeAspect="1"/>
          </p:cNvPicPr>
          <p:nvPr/>
        </p:nvPicPr>
        <p:blipFill>
          <a:blip r:embed="rId12"/>
          <a:srcRect l="10896" r="4820"/>
          <a:stretch>
            <a:fillRect/>
          </a:stretch>
        </p:blipFill>
        <p:spPr bwMode="auto">
          <a:xfrm>
            <a:off x="24083322" y="13296199"/>
            <a:ext cx="7340131" cy="5180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4" name="TextBox 43">
            <a:extLst>
              <a:ext uri="{FF2B5EF4-FFF2-40B4-BE49-F238E27FC236}">
                <a16:creationId xmlns:a16="http://schemas.microsoft.com/office/drawing/2014/main" id="{DEDDB4CE-BDDF-D38E-7FBA-7C67D6AFA44A}"/>
              </a:ext>
            </a:extLst>
          </p:cNvPr>
          <p:cNvSpPr txBox="1"/>
          <p:nvPr/>
        </p:nvSpPr>
        <p:spPr>
          <a:xfrm rot="10800000" flipV="1">
            <a:off x="16232139" y="18604731"/>
            <a:ext cx="15271248" cy="1030090"/>
          </a:xfrm>
          <a:prstGeom prst="rect">
            <a:avLst/>
          </a:prstGeom>
          <a:noFill/>
        </p:spPr>
        <p:txBody>
          <a:bodyPr wrap="square">
            <a:spAutoFit/>
          </a:bodyPr>
          <a:lstStyle/>
          <a:p>
            <a:pPr>
              <a:lnSpc>
                <a:spcPct val="115000"/>
              </a:lnSpc>
              <a:spcAft>
                <a:spcPts val="800"/>
              </a:spcAft>
            </a:pPr>
            <a:r>
              <a:rPr lang="en-US" b="1" i="1" kern="100" dirty="0">
                <a:effectLst/>
                <a:latin typeface="Times New Roman" panose="02020603050405020304" pitchFamily="18" charset="0"/>
                <a:ea typeface="Aptos" panose="020B0004020202020204" pitchFamily="34" charset="0"/>
                <a:cs typeface="Times New Roman" panose="02020603050405020304" pitchFamily="18" charset="0"/>
              </a:rPr>
              <a:t>Fig.6:  Location of the event: yellow (interactive location) and blue (hyperbola method) stars. The Rosette, on the right, shows a diagram with temporal variation of the azimuth and velocity obtained from the array. The velocities vary with the arrival times of the waves from 0.3 km/s to 0.4 km/s. As expected, the lower velocities arrive later.</a:t>
            </a:r>
            <a:endParaRPr lang="pt-BR"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5A524B1F-F016-4D80-422A-91524249CC88}"/>
              </a:ext>
            </a:extLst>
          </p:cNvPr>
          <p:cNvSpPr txBox="1"/>
          <p:nvPr/>
        </p:nvSpPr>
        <p:spPr>
          <a:xfrm>
            <a:off x="16316800" y="20511661"/>
            <a:ext cx="15186587" cy="12420836"/>
          </a:xfrm>
          <a:prstGeom prst="rect">
            <a:avLst/>
          </a:prstGeom>
          <a:noFill/>
        </p:spPr>
        <p:txBody>
          <a:bodyPr wrap="square">
            <a:spAutoFit/>
          </a:bodyPr>
          <a:lstStyle/>
          <a:p>
            <a:pPr algn="just">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An initially intriguing fact in the characterization of the event is that some people felt the ground shake, although the seismographic stations did not register any seismic signal. This was proven by the determination of wave propagation speeds of only 0.34 km/s.</a:t>
            </a: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spcAft>
                <a:spcPts val="800"/>
              </a:spcAft>
            </a:pPr>
            <a:r>
              <a:rPr lang="en-US" sz="2400" b="1" i="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Infrasound and seismic coupling</a:t>
            </a:r>
            <a:endParaRPr lang="pt-BR" sz="2400" b="1" i="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endParaRPr>
          </a:p>
          <a:p>
            <a:pPr algn="just">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Seismic stations with high sensitivity, wide dynamic range and wide frequency response band, although designed to detect seismic waves, can also detect infrasonic signals, due to infrasonic coupling, since infrasonic waves generate small vibrations in the ground that can be detected locally by sensitive seismometers, but are not strong enough to generate seismic waves. </a:t>
            </a:r>
            <a:r>
              <a:rPr lang="pt-BR" sz="2200" kern="100" dirty="0">
                <a:effectLst/>
                <a:latin typeface="Times New Roman" panose="02020603050405020304" pitchFamily="18" charset="0"/>
                <a:ea typeface="Aptos" panose="020B0004020202020204" pitchFamily="34" charset="0"/>
                <a:cs typeface="Times New Roman" panose="02020603050405020304" pitchFamily="18" charset="0"/>
              </a:rPr>
              <a:t>Shock waves excite seismic sensors only locally.</a:t>
            </a:r>
          </a:p>
          <a:p>
            <a:pPr algn="just">
              <a:lnSpc>
                <a:spcPct val="115000"/>
              </a:lnSpc>
              <a:spcAft>
                <a:spcPts val="800"/>
              </a:spcAft>
            </a:pPr>
            <a:endParaRPr lang="pt-BR" sz="2200"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endParaRPr lang="pt-BR" sz="2200"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pt-BR" sz="22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algn="just">
              <a:spcAft>
                <a:spcPts val="800"/>
              </a:spcAft>
            </a:pPr>
            <a:endParaRPr lang="en-US" sz="2400" b="1" i="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endParaRPr>
          </a:p>
          <a:p>
            <a:pPr algn="just">
              <a:spcAft>
                <a:spcPts val="800"/>
              </a:spcAft>
            </a:pPr>
            <a:endParaRPr lang="en-US" sz="2400" b="1" i="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endParaRPr>
          </a:p>
          <a:p>
            <a:pPr algn="just">
              <a:spcAft>
                <a:spcPts val="800"/>
              </a:spcAft>
            </a:pPr>
            <a:endParaRPr lang="en-US" sz="2400" b="1" i="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endParaRPr>
          </a:p>
          <a:p>
            <a:pPr algn="just">
              <a:spcAft>
                <a:spcPts val="800"/>
              </a:spcAft>
            </a:pPr>
            <a:r>
              <a:rPr lang="en-US" sz="2400" b="1" i="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Most likely source associated to January 27 infrasound event</a:t>
            </a:r>
            <a:endParaRPr lang="pt-BR" sz="2400" b="1" i="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endParaRPr>
          </a:p>
          <a:p>
            <a:pPr algn="just">
              <a:spcAft>
                <a:spcPts val="800"/>
              </a:spcAft>
            </a:pPr>
            <a:r>
              <a:rPr lang="en-US" sz="2200" b="1" i="1" kern="100" dirty="0">
                <a:effectLst/>
                <a:latin typeface="Times New Roman" panose="02020603050405020304" pitchFamily="18" charset="0"/>
                <a:ea typeface="Aptos" panose="020B0004020202020204" pitchFamily="34" charset="0"/>
                <a:cs typeface="Times New Roman" panose="02020603050405020304" pitchFamily="18" charset="0"/>
              </a:rPr>
              <a:t>1</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Breaking of the sound barrier by a supersonic aircraft ;</a:t>
            </a:r>
            <a:r>
              <a:rPr lang="en-US" sz="2200" i="1"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b="1" i="1" kern="100" dirty="0">
                <a:effectLst/>
                <a:latin typeface="Times New Roman" panose="02020603050405020304" pitchFamily="18" charset="0"/>
                <a:ea typeface="Aptos" panose="020B0004020202020204" pitchFamily="34" charset="0"/>
                <a:cs typeface="Times New Roman" panose="02020603050405020304" pitchFamily="18" charset="0"/>
              </a:rPr>
              <a:t>2</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i="1" kern="100" dirty="0">
                <a:latin typeface="Times New Roman" panose="02020603050405020304" pitchFamily="18" charset="0"/>
                <a:ea typeface="Aptos" panose="020B0004020202020204" pitchFamily="34" charset="0"/>
                <a:cs typeface="Times New Roman" panose="02020603050405020304" pitchFamily="18" charset="0"/>
              </a:rPr>
              <a:t>Bolide</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hitting lower layers of the atmosphere.</a:t>
            </a: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spcAft>
                <a:spcPts val="800"/>
              </a:spcAft>
            </a:pP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Both can generate a bang, with a sudden displacement of air mass.</a:t>
            </a: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spcAft>
                <a:spcPts val="800"/>
              </a:spcAft>
            </a:pPr>
            <a:r>
              <a:rPr lang="en-US" sz="2200" b="1" i="1" kern="100" dirty="0">
                <a:effectLst/>
                <a:latin typeface="Times New Roman" panose="02020603050405020304" pitchFamily="18" charset="0"/>
                <a:ea typeface="Aptos" panose="020B0004020202020204" pitchFamily="34" charset="0"/>
                <a:cs typeface="Times New Roman" panose="02020603050405020304" pitchFamily="18" charset="0"/>
              </a:rPr>
              <a:t>First case:</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almost always perceived visually, which did not occur.</a:t>
            </a: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spcAft>
                <a:spcPts val="800"/>
              </a:spcAft>
            </a:pP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1. The propagation speed of the resulting wave front is also not constant and varies greatly when the aircraft approaches or moves away from the station, which was not observed.</a:t>
            </a: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spcAft>
                <a:spcPts val="800"/>
              </a:spcAft>
            </a:pP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2. The azimuth can also vary; in our case it was very stable.</a:t>
            </a: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spcAft>
                <a:spcPts val="800"/>
              </a:spcAft>
            </a:pP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3. According to statements from some observers, a sudden movement of air was perceived, which caused doors and windows to vibrate. This can be observed in both cases.</a:t>
            </a: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spcAft>
                <a:spcPts val="800"/>
              </a:spcAft>
            </a:pP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4 Due to the unfavorable weather conditions on the day, clouds may have covered the light trail of a possible </a:t>
            </a:r>
            <a:r>
              <a:rPr lang="en-US" sz="2200" i="1" kern="100" dirty="0">
                <a:latin typeface="Times New Roman" panose="02020603050405020304" pitchFamily="18" charset="0"/>
                <a:ea typeface="Aptos" panose="020B0004020202020204" pitchFamily="34" charset="0"/>
                <a:cs typeface="Times New Roman" panose="02020603050405020304" pitchFamily="18" charset="0"/>
              </a:rPr>
              <a:t>bolide</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preventing the BRAMON cameras, the GLM sensor and the from viewing the phenomenon.</a:t>
            </a:r>
          </a:p>
          <a:p>
            <a:pPr algn="just">
              <a:spcAft>
                <a:spcPts val="800"/>
              </a:spcAft>
            </a:pPr>
            <a:r>
              <a:rPr lang="pt-BR" sz="2200" kern="100" dirty="0">
                <a:effectLst/>
                <a:latin typeface="Times New Roman" panose="02020603050405020304" pitchFamily="18" charset="0"/>
                <a:ea typeface="Aptos" panose="020B0004020202020204" pitchFamily="34" charset="0"/>
                <a:cs typeface="Times New Roman" panose="02020603050405020304" pitchFamily="18" charset="0"/>
              </a:rPr>
              <a:t>5.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Comparing the infrasonic signal generated by the event of January 27 (Fig. 3), with two infrasonic signals from confirmed bolides, it is possible to verify the similarity between both signals (Fig. 7 and 8).</a:t>
            </a: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1" name="Picture 50" descr="A screenshot of a computer&#10;&#10;Description automatically generated">
            <a:extLst>
              <a:ext uri="{FF2B5EF4-FFF2-40B4-BE49-F238E27FC236}">
                <a16:creationId xmlns:a16="http://schemas.microsoft.com/office/drawing/2014/main" id="{0217FBB7-EE5F-6AAE-69BB-85E2281080E0}"/>
              </a:ext>
            </a:extLst>
          </p:cNvPr>
          <p:cNvPicPr>
            <a:picLocks noChangeAspect="1"/>
          </p:cNvPicPr>
          <p:nvPr/>
        </p:nvPicPr>
        <p:blipFill>
          <a:blip r:embed="rId13"/>
          <a:srcRect/>
          <a:stretch>
            <a:fillRect/>
          </a:stretch>
        </p:blipFill>
        <p:spPr bwMode="auto">
          <a:xfrm>
            <a:off x="16426542" y="32965596"/>
            <a:ext cx="7234136" cy="4182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3" name="Picture 52" descr="A screenshot of a computer&#10;&#10;Description automatically generated">
            <a:extLst>
              <a:ext uri="{FF2B5EF4-FFF2-40B4-BE49-F238E27FC236}">
                <a16:creationId xmlns:a16="http://schemas.microsoft.com/office/drawing/2014/main" id="{F7F7954C-9932-D77A-9443-F6DC17D9C62A}"/>
              </a:ext>
            </a:extLst>
          </p:cNvPr>
          <p:cNvPicPr>
            <a:picLocks noChangeAspect="1"/>
          </p:cNvPicPr>
          <p:nvPr/>
        </p:nvPicPr>
        <p:blipFill>
          <a:blip r:embed="rId14"/>
          <a:srcRect/>
          <a:stretch>
            <a:fillRect/>
          </a:stretch>
        </p:blipFill>
        <p:spPr bwMode="auto">
          <a:xfrm>
            <a:off x="23660678" y="32965596"/>
            <a:ext cx="7644970" cy="42051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7" name="TextBox 56">
            <a:extLst>
              <a:ext uri="{FF2B5EF4-FFF2-40B4-BE49-F238E27FC236}">
                <a16:creationId xmlns:a16="http://schemas.microsoft.com/office/drawing/2014/main" id="{84C294DC-7613-9FFA-D83F-8B8CAEED9EF0}"/>
              </a:ext>
            </a:extLst>
          </p:cNvPr>
          <p:cNvSpPr txBox="1"/>
          <p:nvPr/>
        </p:nvSpPr>
        <p:spPr>
          <a:xfrm>
            <a:off x="16426541" y="37148056"/>
            <a:ext cx="7234137" cy="1348639"/>
          </a:xfrm>
          <a:prstGeom prst="rect">
            <a:avLst/>
          </a:prstGeom>
          <a:noFill/>
        </p:spPr>
        <p:txBody>
          <a:bodyPr wrap="square">
            <a:spAutoFit/>
          </a:bodyPr>
          <a:lstStyle/>
          <a:p>
            <a:pPr algn="just">
              <a:lnSpc>
                <a:spcPct val="115000"/>
              </a:lnSpc>
              <a:spcAft>
                <a:spcPts val="800"/>
              </a:spcAft>
            </a:pPr>
            <a:r>
              <a:rPr lang="en-US" sz="1800" b="1" i="1" kern="100" dirty="0">
                <a:effectLst/>
                <a:latin typeface="Times New Roman" panose="02020603050405020304" pitchFamily="18" charset="0"/>
                <a:ea typeface="Aptos" panose="020B0004020202020204" pitchFamily="34" charset="0"/>
                <a:cs typeface="Times New Roman" panose="02020603050405020304" pitchFamily="18" charset="0"/>
              </a:rPr>
              <a:t>Fig.7: Infrasonic signal recorded at station I09BR (Brasília) referring to the bolide of 09/06/2021, whose maximum brightness was detected at 5:43 UTC in the north of Mato Grosso do Sul (Azimuth = 250.8 degrees, Speed ​​= 0.347 km/s, duration = 440 seconds and frequency = 1.025 Hz).</a:t>
            </a:r>
            <a:endParaRPr lang="pt-BR" sz="2000" b="1" i="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1" name="TextBox 60">
            <a:extLst>
              <a:ext uri="{FF2B5EF4-FFF2-40B4-BE49-F238E27FC236}">
                <a16:creationId xmlns:a16="http://schemas.microsoft.com/office/drawing/2014/main" id="{410143BA-8FE4-0806-C377-05A61352A3D0}"/>
              </a:ext>
            </a:extLst>
          </p:cNvPr>
          <p:cNvSpPr txBox="1"/>
          <p:nvPr/>
        </p:nvSpPr>
        <p:spPr>
          <a:xfrm>
            <a:off x="23657174" y="37203891"/>
            <a:ext cx="7644969" cy="1030090"/>
          </a:xfrm>
          <a:prstGeom prst="rect">
            <a:avLst/>
          </a:prstGeom>
          <a:noFill/>
        </p:spPr>
        <p:txBody>
          <a:bodyPr wrap="square">
            <a:spAutoFit/>
          </a:bodyPr>
          <a:lstStyle/>
          <a:p>
            <a:pPr algn="just">
              <a:lnSpc>
                <a:spcPct val="115000"/>
              </a:lnSpc>
              <a:spcAft>
                <a:spcPts val="800"/>
              </a:spcAft>
            </a:pPr>
            <a:r>
              <a:rPr lang="en-US" sz="1800" b="1" i="1" kern="100" dirty="0">
                <a:effectLst/>
                <a:latin typeface="Times New Roman" panose="02020603050405020304" pitchFamily="18" charset="0"/>
                <a:ea typeface="Aptos" panose="020B0004020202020204" pitchFamily="34" charset="0"/>
                <a:cs typeface="Times New Roman" panose="02020603050405020304" pitchFamily="18" charset="0"/>
              </a:rPr>
              <a:t>Fig. 8: Infrasonic signal related to the 12/06/2019 bolide, detected at station I09BR (Brazil). The maximum brightness was observed by the GLM sensor at 10:28 A.M on the coast of Ceará State Brazil, 2000 km away from the station</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a:t>
            </a:r>
            <a:endParaRPr lang="pt-BR"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1BA6E392-A355-430A-AA8A-D2507A104121}"/>
              </a:ext>
            </a:extLst>
          </p:cNvPr>
          <p:cNvSpPr txBox="1"/>
          <p:nvPr/>
        </p:nvSpPr>
        <p:spPr>
          <a:xfrm>
            <a:off x="16438848" y="39473979"/>
            <a:ext cx="14984605" cy="3565207"/>
          </a:xfrm>
          <a:prstGeom prst="rect">
            <a:avLst/>
          </a:prstGeom>
          <a:noFill/>
        </p:spPr>
        <p:txBody>
          <a:bodyPr wrap="square">
            <a:spAutoFit/>
          </a:bodyPr>
          <a:lstStyle/>
          <a:p>
            <a:pPr marL="342900" lvl="0" indent="-342900" algn="just">
              <a:lnSpc>
                <a:spcPct val="115000"/>
              </a:lnSpc>
              <a:buFont typeface="+mj-lt"/>
              <a:buAutoNum type="arabicPeriod"/>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infrasonic signals detected on 01/27/2024 were generated by a bolide that exploded in the lower atmosphere over the cities of Prudente de Morais and Sete Lagoas (19,454 W and 44,154 S). </a:t>
            </a:r>
          </a:p>
          <a:p>
            <a:pPr marL="342900" lvl="0" indent="-342900" algn="just">
              <a:lnSpc>
                <a:spcPct val="115000"/>
              </a:lnSpc>
              <a:buFont typeface="+mj-lt"/>
              <a:buAutoNum type="arabicPeriod"/>
            </a:pP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15000"/>
              </a:lnSpc>
              <a:buFont typeface="+mj-lt"/>
              <a:buAutoNum type="arabicPeriod"/>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vibrations felt by some residents  were caused locally by the ground impact of the shock waves in their vicinities and not by seismic waves itself, because these shock waves were not strong enough to propagate seismic waves, as no seismic station recorded seismic signals. </a:t>
            </a:r>
          </a:p>
          <a:p>
            <a:pPr marL="342900" lvl="0" indent="-342900" algn="just">
              <a:lnSpc>
                <a:spcPct val="115000"/>
              </a:lnSpc>
              <a:buFont typeface="+mj-lt"/>
              <a:buAutoNum type="arabicPeriod"/>
            </a:pP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15000"/>
              </a:lnSpc>
              <a:buFont typeface="+mj-lt"/>
              <a:buAutoNum type="arabicPeriod"/>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use of cheap instruments, ~4,000,00 U$ per four-element array, will increase substantially the  number of researchers working with the infrasound technology. In Brazil for the first time we have installed an experimental infrasound array.</a:t>
            </a: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024" name="Rectangle 1023">
            <a:extLst>
              <a:ext uri="{FF2B5EF4-FFF2-40B4-BE49-F238E27FC236}">
                <a16:creationId xmlns:a16="http://schemas.microsoft.com/office/drawing/2014/main" id="{8D423D3A-275A-C563-BB40-5F829B63E98D}"/>
              </a:ext>
            </a:extLst>
          </p:cNvPr>
          <p:cNvSpPr/>
          <p:nvPr/>
        </p:nvSpPr>
        <p:spPr>
          <a:xfrm>
            <a:off x="16316800" y="19701383"/>
            <a:ext cx="15314989" cy="738660"/>
          </a:xfrm>
          <a:prstGeom prst="rect">
            <a:avLst/>
          </a:prstGeom>
          <a:solidFill>
            <a:srgbClr val="FF0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3628795" rtl="0" fontAlgn="auto" latinLnBrk="0" hangingPunct="0">
              <a:lnSpc>
                <a:spcPct val="100000"/>
              </a:lnSpc>
              <a:spcBef>
                <a:spcPts val="0"/>
              </a:spcBef>
              <a:spcAft>
                <a:spcPts val="0"/>
              </a:spcAft>
              <a:buClrTx/>
              <a:buSzTx/>
              <a:buFontTx/>
              <a:buNone/>
              <a:tabLst/>
            </a:pPr>
            <a:r>
              <a:rPr kumimoji="0" lang="pt-BR" sz="4200" b="1" i="1" u="none" strike="noStrike" cap="none" spc="0" normalizeH="0" baseline="0" dirty="0">
                <a:ln>
                  <a:noFill/>
                </a:ln>
                <a:solidFill>
                  <a:schemeClr val="bg1"/>
                </a:solidFill>
                <a:effectLst>
                  <a:outerShdw blurRad="38100" dist="38100" dir="2700000" algn="tl">
                    <a:srgbClr val="000000">
                      <a:alpha val="43137"/>
                    </a:srgbClr>
                  </a:outerShdw>
                </a:effectLst>
                <a:uFillTx/>
                <a:latin typeface="Times New Roman" panose="02020603050405020304" pitchFamily="18" charset="0"/>
                <a:cs typeface="Times New Roman" panose="02020603050405020304" pitchFamily="18" charset="0"/>
                <a:sym typeface="Helvetica"/>
              </a:rPr>
              <a:t>Discussion</a:t>
            </a:r>
          </a:p>
        </p:txBody>
      </p:sp>
      <p:pic>
        <p:nvPicPr>
          <p:cNvPr id="4" name="Picture 3" descr="A graph of a sound wave&#10;&#10;Description automatically generated">
            <a:extLst>
              <a:ext uri="{FF2B5EF4-FFF2-40B4-BE49-F238E27FC236}">
                <a16:creationId xmlns:a16="http://schemas.microsoft.com/office/drawing/2014/main" id="{5988DF1D-9BB4-266B-AB26-F61744DA3E97}"/>
              </a:ext>
            </a:extLst>
          </p:cNvPr>
          <p:cNvPicPr>
            <a:picLocks noChangeAspect="1"/>
          </p:cNvPicPr>
          <p:nvPr/>
        </p:nvPicPr>
        <p:blipFill>
          <a:blip r:embed="rId15"/>
          <a:srcRect l="4310" t="12107" r="8662" b="5499"/>
          <a:stretch/>
        </p:blipFill>
        <p:spPr>
          <a:xfrm>
            <a:off x="8486449" y="24082608"/>
            <a:ext cx="4963872" cy="4297216"/>
          </a:xfrm>
          <a:prstGeom prst="rect">
            <a:avLst/>
          </a:prstGeom>
        </p:spPr>
      </p:pic>
      <p:sp>
        <p:nvSpPr>
          <p:cNvPr id="14" name="TextBox 13">
            <a:extLst>
              <a:ext uri="{FF2B5EF4-FFF2-40B4-BE49-F238E27FC236}">
                <a16:creationId xmlns:a16="http://schemas.microsoft.com/office/drawing/2014/main" id="{4F02528C-0196-6726-2026-143A7E1940C0}"/>
              </a:ext>
            </a:extLst>
          </p:cNvPr>
          <p:cNvSpPr txBox="1"/>
          <p:nvPr/>
        </p:nvSpPr>
        <p:spPr>
          <a:xfrm flipH="1">
            <a:off x="989410" y="24525829"/>
            <a:ext cx="2013095" cy="369332"/>
          </a:xfrm>
          <a:prstGeom prst="rect">
            <a:avLst/>
          </a:prstGeom>
          <a:noFill/>
        </p:spPr>
        <p:txBody>
          <a:bodyPr wrap="square" rtlCol="0">
            <a:spAutoFit/>
          </a:bodyPr>
          <a:lstStyle/>
          <a:p>
            <a:r>
              <a:rPr lang="pt-BR" b="1" i="1" dirty="0"/>
              <a:t>A)</a:t>
            </a:r>
          </a:p>
        </p:txBody>
      </p:sp>
      <p:sp>
        <p:nvSpPr>
          <p:cNvPr id="15" name="TextBox 14">
            <a:extLst>
              <a:ext uri="{FF2B5EF4-FFF2-40B4-BE49-F238E27FC236}">
                <a16:creationId xmlns:a16="http://schemas.microsoft.com/office/drawing/2014/main" id="{DD4904FB-DAB2-2704-2767-E07B75CAC040}"/>
              </a:ext>
            </a:extLst>
          </p:cNvPr>
          <p:cNvSpPr txBox="1"/>
          <p:nvPr/>
        </p:nvSpPr>
        <p:spPr>
          <a:xfrm flipH="1">
            <a:off x="9021170" y="24554689"/>
            <a:ext cx="832594" cy="369332"/>
          </a:xfrm>
          <a:prstGeom prst="rect">
            <a:avLst/>
          </a:prstGeom>
          <a:noFill/>
        </p:spPr>
        <p:txBody>
          <a:bodyPr wrap="square" rtlCol="0">
            <a:spAutoFit/>
          </a:bodyPr>
          <a:lstStyle/>
          <a:p>
            <a:r>
              <a:rPr lang="pt-BR" b="1" i="1" dirty="0"/>
              <a:t>B)</a:t>
            </a:r>
          </a:p>
        </p:txBody>
      </p:sp>
      <p:pic>
        <p:nvPicPr>
          <p:cNvPr id="18" name="Picture 17">
            <a:extLst>
              <a:ext uri="{FF2B5EF4-FFF2-40B4-BE49-F238E27FC236}">
                <a16:creationId xmlns:a16="http://schemas.microsoft.com/office/drawing/2014/main" id="{EEB58AEF-22C2-9521-2585-7226AC50118A}"/>
              </a:ext>
            </a:extLst>
          </p:cNvPr>
          <p:cNvPicPr>
            <a:picLocks noChangeAspect="1"/>
          </p:cNvPicPr>
          <p:nvPr/>
        </p:nvPicPr>
        <p:blipFill>
          <a:blip r:embed="rId16"/>
          <a:stretch>
            <a:fillRect/>
          </a:stretch>
        </p:blipFill>
        <p:spPr>
          <a:xfrm>
            <a:off x="6789968" y="34373301"/>
            <a:ext cx="6473102" cy="3247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1E724082-DD23-D18E-D7A0-DF5DA48C2858}"/>
              </a:ext>
            </a:extLst>
          </p:cNvPr>
          <p:cNvPicPr>
            <a:picLocks noChangeAspect="1"/>
          </p:cNvPicPr>
          <p:nvPr/>
        </p:nvPicPr>
        <p:blipFill>
          <a:blip r:embed="rId17"/>
          <a:stretch>
            <a:fillRect/>
          </a:stretch>
        </p:blipFill>
        <p:spPr>
          <a:xfrm>
            <a:off x="1092053" y="34420096"/>
            <a:ext cx="1073632" cy="844530"/>
          </a:xfrm>
          <a:prstGeom prst="rect">
            <a:avLst/>
          </a:prstGeom>
        </p:spPr>
      </p:pic>
      <p:sp>
        <p:nvSpPr>
          <p:cNvPr id="23" name="TextBox 22">
            <a:extLst>
              <a:ext uri="{FF2B5EF4-FFF2-40B4-BE49-F238E27FC236}">
                <a16:creationId xmlns:a16="http://schemas.microsoft.com/office/drawing/2014/main" id="{2B620B60-B737-8511-B54D-F7AFBD5F6017}"/>
              </a:ext>
            </a:extLst>
          </p:cNvPr>
          <p:cNvSpPr txBox="1"/>
          <p:nvPr/>
        </p:nvSpPr>
        <p:spPr>
          <a:xfrm rot="10800000" flipV="1">
            <a:off x="390123" y="40780657"/>
            <a:ext cx="13008812" cy="2216632"/>
          </a:xfrm>
          <a:prstGeom prst="rect">
            <a:avLst/>
          </a:prstGeom>
          <a:noFill/>
        </p:spPr>
        <p:txBody>
          <a:bodyPr wrap="square">
            <a:spAutoFit/>
          </a:bodyPr>
          <a:lstStyle/>
          <a:p>
            <a:pPr algn="just">
              <a:lnSpc>
                <a:spcPct val="115000"/>
              </a:lnSpc>
              <a:spcAft>
                <a:spcPts val="800"/>
              </a:spcAft>
            </a:pPr>
            <a:r>
              <a:rPr lang="en-US" sz="2800" b="1" i="1" kern="100" dirty="0">
                <a:solidFill>
                  <a:schemeClr val="bg1"/>
                </a:solidFill>
                <a:effectLst>
                  <a:outerShdw blurRad="38100" dist="38100" dir="2700000" algn="tl">
                    <a:srgbClr val="000000">
                      <a:alpha val="43137"/>
                    </a:srgbClr>
                  </a:outerShdw>
                </a:effectLst>
                <a:highlight>
                  <a:srgbClr val="FF0066"/>
                </a:highlight>
                <a:latin typeface="Times New Roman" panose="02020603050405020304" pitchFamily="18" charset="0"/>
                <a:ea typeface="Aptos" panose="020B0004020202020204" pitchFamily="34" charset="0"/>
                <a:cs typeface="Times New Roman" panose="02020603050405020304" pitchFamily="18" charset="0"/>
              </a:rPr>
              <a:t>Iterative Method</a:t>
            </a:r>
            <a:endParaRPr lang="pt-BR" sz="2800" b="1" i="1" kern="100" dirty="0">
              <a:solidFill>
                <a:schemeClr val="bg1"/>
              </a:solidFill>
              <a:effectLst>
                <a:outerShdw blurRad="38100" dist="38100" dir="2700000" algn="tl">
                  <a:srgbClr val="000000">
                    <a:alpha val="43137"/>
                  </a:srgbClr>
                </a:outerShdw>
              </a:effectLst>
              <a:highlight>
                <a:srgbClr val="FF0066"/>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Geiger (1812) method was used for event location, replacing the arrival times of P- waves by the first arrivals of acoustic signals. The velocity model was adapted to the case of acoustic waves traveling in the atmosphere at 340 m/s and negative depth. The event was located outside the network, with an azimuthal gap of 320 degrees (Fig. 4). </a:t>
            </a:r>
            <a:endParaRPr lang="pt-BR"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6" name="Picture 25" descr="A graph of a graph&#10;&#10;Description automatically generated">
            <a:extLst>
              <a:ext uri="{FF2B5EF4-FFF2-40B4-BE49-F238E27FC236}">
                <a16:creationId xmlns:a16="http://schemas.microsoft.com/office/drawing/2014/main" id="{0D89AFE6-2D72-25A4-9DFE-D1824B24D37E}"/>
              </a:ext>
            </a:extLst>
          </p:cNvPr>
          <p:cNvPicPr>
            <a:picLocks noChangeAspect="1"/>
          </p:cNvPicPr>
          <p:nvPr/>
        </p:nvPicPr>
        <p:blipFill>
          <a:blip r:embed="rId18"/>
          <a:srcRect l="3909" t="9414" r="3771" b="6445"/>
          <a:stretch/>
        </p:blipFill>
        <p:spPr>
          <a:xfrm>
            <a:off x="21184760" y="23178226"/>
            <a:ext cx="4951835" cy="3512147"/>
          </a:xfrm>
          <a:prstGeom prst="rect">
            <a:avLst/>
          </a:prstGeom>
        </p:spPr>
      </p:pic>
      <p:pic>
        <p:nvPicPr>
          <p:cNvPr id="28" name="Picture 27" descr="A screenshot of a graph&#10;&#10;Description automatically generated">
            <a:extLst>
              <a:ext uri="{FF2B5EF4-FFF2-40B4-BE49-F238E27FC236}">
                <a16:creationId xmlns:a16="http://schemas.microsoft.com/office/drawing/2014/main" id="{A83AB1AD-8D76-4245-1BD9-0BB93FB28E84}"/>
              </a:ext>
            </a:extLst>
          </p:cNvPr>
          <p:cNvPicPr>
            <a:picLocks noChangeAspect="1"/>
          </p:cNvPicPr>
          <p:nvPr/>
        </p:nvPicPr>
        <p:blipFill>
          <a:blip r:embed="rId19"/>
          <a:srcRect l="3433" t="10945" r="8355" b="4541"/>
          <a:stretch/>
        </p:blipFill>
        <p:spPr>
          <a:xfrm>
            <a:off x="16438848" y="23211325"/>
            <a:ext cx="4951835" cy="3665676"/>
          </a:xfrm>
          <a:prstGeom prst="rect">
            <a:avLst/>
          </a:prstGeom>
        </p:spPr>
      </p:pic>
      <p:pic>
        <p:nvPicPr>
          <p:cNvPr id="29" name="Picture 28" descr="A green and white graph&#10;&#10;Description automatically generated">
            <a:extLst>
              <a:ext uri="{FF2B5EF4-FFF2-40B4-BE49-F238E27FC236}">
                <a16:creationId xmlns:a16="http://schemas.microsoft.com/office/drawing/2014/main" id="{2474AAE1-3C65-A520-7AD8-C4D5BF75C048}"/>
              </a:ext>
            </a:extLst>
          </p:cNvPr>
          <p:cNvPicPr>
            <a:picLocks noChangeAspect="1"/>
          </p:cNvPicPr>
          <p:nvPr/>
        </p:nvPicPr>
        <p:blipFill>
          <a:blip r:embed="rId20"/>
          <a:srcRect l="2543" t="10481" b="6362"/>
          <a:stretch/>
        </p:blipFill>
        <p:spPr>
          <a:xfrm>
            <a:off x="26204595" y="23249702"/>
            <a:ext cx="5218858" cy="3440671"/>
          </a:xfrm>
          <a:prstGeom prst="rect">
            <a:avLst/>
          </a:prstGeom>
        </p:spPr>
      </p:pic>
      <p:sp>
        <p:nvSpPr>
          <p:cNvPr id="38" name="TextBox 37">
            <a:extLst>
              <a:ext uri="{FF2B5EF4-FFF2-40B4-BE49-F238E27FC236}">
                <a16:creationId xmlns:a16="http://schemas.microsoft.com/office/drawing/2014/main" id="{96FA8185-8FC9-274B-EEE8-6E62A3DB3A42}"/>
              </a:ext>
            </a:extLst>
          </p:cNvPr>
          <p:cNvSpPr txBox="1"/>
          <p:nvPr/>
        </p:nvSpPr>
        <p:spPr>
          <a:xfrm>
            <a:off x="16691212" y="26899737"/>
            <a:ext cx="14614435" cy="646331"/>
          </a:xfrm>
          <a:prstGeom prst="rect">
            <a:avLst/>
          </a:prstGeom>
          <a:noFill/>
        </p:spPr>
        <p:txBody>
          <a:bodyPr wrap="square" rtlCol="0">
            <a:spAutoFit/>
          </a:bodyPr>
          <a:lstStyle/>
          <a:p>
            <a:pPr algn="just"/>
            <a:r>
              <a:rPr lang="pt-BR" b="1" i="1" dirty="0">
                <a:latin typeface="Times New Roman" panose="02020603050405020304" pitchFamily="18" charset="0"/>
                <a:cs typeface="Times New Roman" panose="02020603050405020304" pitchFamily="18" charset="0"/>
              </a:rPr>
              <a:t>Fig.6A : Signals detected by seismic (EHZ) and infrasonic sensors  (HDF) in two stations; Observe the simultaneous arrival of both signals.B) spectrum of both signals (blue traces), upper trace (seismic)  and lower trace (infrasound). C) The same for thr green signal.</a:t>
            </a:r>
          </a:p>
        </p:txBody>
      </p:sp>
      <p:sp>
        <p:nvSpPr>
          <p:cNvPr id="6" name="Rectangle 5">
            <a:extLst>
              <a:ext uri="{FF2B5EF4-FFF2-40B4-BE49-F238E27FC236}">
                <a16:creationId xmlns:a16="http://schemas.microsoft.com/office/drawing/2014/main" id="{A594608E-F91E-F236-4F48-3386E8F95E16}"/>
              </a:ext>
            </a:extLst>
          </p:cNvPr>
          <p:cNvSpPr/>
          <p:nvPr/>
        </p:nvSpPr>
        <p:spPr>
          <a:xfrm>
            <a:off x="390124" y="38861945"/>
            <a:ext cx="12956806" cy="738660"/>
          </a:xfrm>
          <a:prstGeom prst="rect">
            <a:avLst/>
          </a:prstGeom>
          <a:solidFill>
            <a:srgbClr val="FF0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3628795" rtl="0" fontAlgn="auto" latinLnBrk="0" hangingPunct="0">
              <a:lnSpc>
                <a:spcPct val="100000"/>
              </a:lnSpc>
              <a:spcBef>
                <a:spcPts val="0"/>
              </a:spcBef>
              <a:spcAft>
                <a:spcPts val="0"/>
              </a:spcAft>
              <a:buClrTx/>
              <a:buSzTx/>
              <a:buFontTx/>
              <a:buNone/>
              <a:tabLst/>
            </a:pPr>
            <a:r>
              <a:rPr kumimoji="0" lang="pt-BR" sz="4200" b="1" i="1" u="none" strike="noStrike" cap="none" spc="0" normalizeH="0" baseline="0" dirty="0">
                <a:ln>
                  <a:noFill/>
                </a:ln>
                <a:solidFill>
                  <a:schemeClr val="bg1"/>
                </a:solidFill>
                <a:effectLst>
                  <a:outerShdw blurRad="38100" dist="38100" dir="2700000" algn="tl">
                    <a:srgbClr val="000000">
                      <a:alpha val="43137"/>
                    </a:srgbClr>
                  </a:outerShdw>
                </a:effectLst>
                <a:uFillTx/>
                <a:latin typeface="Times New Roman" panose="02020603050405020304" pitchFamily="18" charset="0"/>
                <a:cs typeface="Times New Roman" panose="02020603050405020304" pitchFamily="18" charset="0"/>
                <a:sym typeface="Helvetica"/>
              </a:rPr>
              <a:t>Event Location</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o Office">
      <a:majorFont>
        <a:latin typeface="Helvetica"/>
        <a:ea typeface="Helvetica"/>
        <a:cs typeface="Helvetica"/>
      </a:majorFont>
      <a:minorFont>
        <a:latin typeface="Calibri"/>
        <a:ea typeface="Calibri"/>
        <a:cs typeface="Calibri"/>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3628795" rtl="0" fontAlgn="auto" latinLnBrk="0" hangingPunct="0">
          <a:lnSpc>
            <a:spcPct val="100000"/>
          </a:lnSpc>
          <a:spcBef>
            <a:spcPts val="0"/>
          </a:spcBef>
          <a:spcAft>
            <a:spcPts val="0"/>
          </a:spcAft>
          <a:buClrTx/>
          <a:buSzTx/>
          <a:buFontTx/>
          <a:buNone/>
          <a:tabLst/>
          <a:defRPr kumimoji="0" sz="7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3628795" rtl="0" fontAlgn="auto" latinLnBrk="0" hangingPunct="0">
          <a:lnSpc>
            <a:spcPct val="100000"/>
          </a:lnSpc>
          <a:spcBef>
            <a:spcPts val="0"/>
          </a:spcBef>
          <a:spcAft>
            <a:spcPts val="0"/>
          </a:spcAft>
          <a:buClrTx/>
          <a:buSzTx/>
          <a:buFontTx/>
          <a:buNone/>
          <a:tabLst/>
          <a:defRPr kumimoji="0" sz="7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8249</TotalTime>
  <Words>1894</Words>
  <Application>Microsoft Office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dc:creator>
  <cp:lastModifiedBy>Lucas Barros</cp:lastModifiedBy>
  <cp:revision>13</cp:revision>
  <dcterms:modified xsi:type="dcterms:W3CDTF">2024-11-01T13:37:46Z</dcterms:modified>
</cp:coreProperties>
</file>