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iIV1AufHysEeSdg3RWwqXxZexM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12" Type="http://customschemas.google.com/relationships/presentationmetadata" Target="meta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TIAEI Sanam" userId="0bcb799d-5e47-4969-aa57-3b374c361ab6" providerId="ADAL" clId="{744FE128-A5B7-4527-A3A2-73EBEC3341CA}"/>
    <pc:docChg chg="delSld modSld">
      <pc:chgData name="SHANTIAEI Sanam" userId="0bcb799d-5e47-4969-aa57-3b374c361ab6" providerId="ADAL" clId="{744FE128-A5B7-4527-A3A2-73EBEC3341CA}" dt="2023-06-16T08:49:46.824" v="27" actId="20577"/>
      <pc:docMkLst>
        <pc:docMk/>
      </pc:docMkLst>
      <pc:sldChg chg="del">
        <pc:chgData name="SHANTIAEI Sanam" userId="0bcb799d-5e47-4969-aa57-3b374c361ab6" providerId="ADAL" clId="{744FE128-A5B7-4527-A3A2-73EBEC3341CA}" dt="2023-06-15T19:43:00.096" v="0" actId="2696"/>
        <pc:sldMkLst>
          <pc:docMk/>
          <pc:sldMk cId="0" sldId="256"/>
        </pc:sldMkLst>
      </pc:sldChg>
      <pc:sldChg chg="del">
        <pc:chgData name="SHANTIAEI Sanam" userId="0bcb799d-5e47-4969-aa57-3b374c361ab6" providerId="ADAL" clId="{744FE128-A5B7-4527-A3A2-73EBEC3341CA}" dt="2023-06-15T19:43:03.222" v="1" actId="2696"/>
        <pc:sldMkLst>
          <pc:docMk/>
          <pc:sldMk cId="0" sldId="257"/>
        </pc:sldMkLst>
      </pc:sldChg>
      <pc:sldChg chg="del">
        <pc:chgData name="SHANTIAEI Sanam" userId="0bcb799d-5e47-4969-aa57-3b374c361ab6" providerId="ADAL" clId="{744FE128-A5B7-4527-A3A2-73EBEC3341CA}" dt="2023-06-15T19:43:08.025" v="2" actId="2696"/>
        <pc:sldMkLst>
          <pc:docMk/>
          <pc:sldMk cId="0" sldId="258"/>
        </pc:sldMkLst>
      </pc:sldChg>
      <pc:sldChg chg="modSp mod">
        <pc:chgData name="SHANTIAEI Sanam" userId="0bcb799d-5e47-4969-aa57-3b374c361ab6" providerId="ADAL" clId="{744FE128-A5B7-4527-A3A2-73EBEC3341CA}" dt="2023-06-16T08:49:46.824" v="27" actId="20577"/>
        <pc:sldMkLst>
          <pc:docMk/>
          <pc:sldMk cId="0" sldId="259"/>
        </pc:sldMkLst>
        <pc:spChg chg="mod">
          <ac:chgData name="SHANTIAEI Sanam" userId="0bcb799d-5e47-4969-aa57-3b374c361ab6" providerId="ADAL" clId="{744FE128-A5B7-4527-A3A2-73EBEC3341CA}" dt="2023-06-15T19:43:50.472" v="17" actId="1076"/>
          <ac:spMkLst>
            <pc:docMk/>
            <pc:sldMk cId="0" sldId="259"/>
            <ac:spMk id="77" creationId="{00000000-0000-0000-0000-000000000000}"/>
          </ac:spMkLst>
        </pc:spChg>
        <pc:spChg chg="mod">
          <ac:chgData name="SHANTIAEI Sanam" userId="0bcb799d-5e47-4969-aa57-3b374c361ab6" providerId="ADAL" clId="{744FE128-A5B7-4527-A3A2-73EBEC3341CA}" dt="2023-06-16T08:49:46.824" v="27" actId="20577"/>
          <ac:spMkLst>
            <pc:docMk/>
            <pc:sldMk cId="0" sldId="259"/>
            <ac:spMk id="82" creationId="{00000000-0000-0000-0000-000000000000}"/>
          </ac:spMkLst>
        </pc:spChg>
        <pc:picChg chg="mod">
          <ac:chgData name="SHANTIAEI Sanam" userId="0bcb799d-5e47-4969-aa57-3b374c361ab6" providerId="ADAL" clId="{744FE128-A5B7-4527-A3A2-73EBEC3341CA}" dt="2023-06-15T19:44:03.788" v="19" actId="1076"/>
          <ac:picMkLst>
            <pc:docMk/>
            <pc:sldMk cId="0" sldId="259"/>
            <ac:picMk id="81" creationId="{00000000-0000-0000-0000-000000000000}"/>
          </ac:picMkLst>
        </pc:picChg>
      </pc:sldChg>
      <pc:sldChg chg="del">
        <pc:chgData name="SHANTIAEI Sanam" userId="0bcb799d-5e47-4969-aa57-3b374c361ab6" providerId="ADAL" clId="{744FE128-A5B7-4527-A3A2-73EBEC3341CA}" dt="2023-06-15T19:43:14.331" v="3" actId="2696"/>
        <pc:sldMkLst>
          <pc:docMk/>
          <pc:sldMk cId="0" sldId="260"/>
        </pc:sldMkLst>
      </pc:sldChg>
      <pc:sldChg chg="del">
        <pc:chgData name="SHANTIAEI Sanam" userId="0bcb799d-5e47-4969-aa57-3b374c361ab6" providerId="ADAL" clId="{744FE128-A5B7-4527-A3A2-73EBEC3341CA}" dt="2023-06-15T19:43:19.974" v="5" actId="2696"/>
        <pc:sldMkLst>
          <pc:docMk/>
          <pc:sldMk cId="0" sldId="261"/>
        </pc:sldMkLst>
      </pc:sldChg>
      <pc:sldChg chg="del">
        <pc:chgData name="SHANTIAEI Sanam" userId="0bcb799d-5e47-4969-aa57-3b374c361ab6" providerId="ADAL" clId="{744FE128-A5B7-4527-A3A2-73EBEC3341CA}" dt="2023-06-15T19:43:16.634" v="4" actId="2696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289593544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25289593544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/>
        </p:nvSpPr>
        <p:spPr>
          <a:xfrm>
            <a:off x="3095485" y="6662186"/>
            <a:ext cx="6001030" cy="19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Disclaimer: </a:t>
            </a:r>
            <a:r>
              <a:rPr lang="en-AT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views expressed in this presentation are those of the author and do not necessarily reflect the view of the CTBTO</a:t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5289593544_0_125"/>
          <p:cNvSpPr/>
          <p:nvPr/>
        </p:nvSpPr>
        <p:spPr>
          <a:xfrm>
            <a:off x="47625" y="0"/>
            <a:ext cx="12192000" cy="6858000"/>
          </a:xfrm>
          <a:prstGeom prst="rect">
            <a:avLst/>
          </a:prstGeom>
          <a:solidFill>
            <a:srgbClr val="1622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62030"/>
              </a:solidFill>
            </a:endParaRPr>
          </a:p>
        </p:txBody>
      </p:sp>
      <p:sp>
        <p:nvSpPr>
          <p:cNvPr id="73" name="Google Shape;73;g25289593544_0_125"/>
          <p:cNvSpPr txBox="1"/>
          <p:nvPr/>
        </p:nvSpPr>
        <p:spPr>
          <a:xfrm>
            <a:off x="617100" y="710600"/>
            <a:ext cx="10746900" cy="1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AT" sz="4100" b="1">
                <a:solidFill>
                  <a:srgbClr val="C9BF8D"/>
                </a:solidFill>
              </a:rPr>
              <a:t>Introduction of Professional Networks Promoting Female &amp; Young Experts in STEM and Cooperation With CTBTO</a:t>
            </a:r>
            <a:endParaRPr sz="4100" b="1">
              <a:solidFill>
                <a:srgbClr val="C9BF8D"/>
              </a:solidFill>
            </a:endParaRPr>
          </a:p>
        </p:txBody>
      </p:sp>
      <p:sp>
        <p:nvSpPr>
          <p:cNvPr id="74" name="Google Shape;74;g25289593544_0_125"/>
          <p:cNvSpPr txBox="1"/>
          <p:nvPr/>
        </p:nvSpPr>
        <p:spPr>
          <a:xfrm>
            <a:off x="617100" y="2913800"/>
            <a:ext cx="395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>
              <a:solidFill>
                <a:srgbClr val="9FC5E8"/>
              </a:solidFill>
            </a:endParaRPr>
          </a:p>
        </p:txBody>
      </p:sp>
      <p:sp>
        <p:nvSpPr>
          <p:cNvPr id="75" name="Google Shape;75;g25289593544_0_125"/>
          <p:cNvSpPr txBox="1"/>
          <p:nvPr/>
        </p:nvSpPr>
        <p:spPr>
          <a:xfrm>
            <a:off x="1692675" y="3495388"/>
            <a:ext cx="3602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300" b="1">
                <a:solidFill>
                  <a:schemeClr val="lt1"/>
                </a:solidFill>
              </a:rPr>
              <a:t>Anne Strømmen Lycke </a:t>
            </a:r>
            <a:endParaRPr sz="13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300">
                <a:solidFill>
                  <a:srgbClr val="9FC5E8"/>
                </a:solidFill>
              </a:rPr>
              <a:t>Founder, Young Professionals Network (YPN)</a:t>
            </a:r>
            <a:endParaRPr sz="1300">
              <a:solidFill>
                <a:srgbClr val="9FC5E8"/>
              </a:solidFill>
            </a:endParaRPr>
          </a:p>
        </p:txBody>
      </p:sp>
      <p:sp>
        <p:nvSpPr>
          <p:cNvPr id="76" name="Google Shape;76;g25289593544_0_125"/>
          <p:cNvSpPr txBox="1"/>
          <p:nvPr/>
        </p:nvSpPr>
        <p:spPr>
          <a:xfrm>
            <a:off x="1692675" y="4257425"/>
            <a:ext cx="3812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300" b="1">
                <a:solidFill>
                  <a:schemeClr val="lt1"/>
                </a:solidFill>
              </a:rPr>
              <a:t>Rengin Gok </a:t>
            </a:r>
            <a:endParaRPr sz="13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300">
                <a:solidFill>
                  <a:srgbClr val="9FC5E8"/>
                </a:solidFill>
              </a:rPr>
              <a:t>Former Manager, Seismic Cooperation Program</a:t>
            </a:r>
            <a:endParaRPr sz="1300">
              <a:solidFill>
                <a:srgbClr val="9FC5E8"/>
              </a:solidFill>
            </a:endParaRPr>
          </a:p>
        </p:txBody>
      </p:sp>
      <p:sp>
        <p:nvSpPr>
          <p:cNvPr id="77" name="Google Shape;77;g25289593544_0_125"/>
          <p:cNvSpPr txBox="1"/>
          <p:nvPr/>
        </p:nvSpPr>
        <p:spPr>
          <a:xfrm>
            <a:off x="6356550" y="4173814"/>
            <a:ext cx="5031300" cy="6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800" b="1">
                <a:solidFill>
                  <a:srgbClr val="9FC5E8"/>
                </a:solidFill>
              </a:rPr>
              <a:t>MODERATOR:</a:t>
            </a:r>
            <a:r>
              <a:rPr lang="en-AT" sz="1800" b="1">
                <a:solidFill>
                  <a:schemeClr val="lt1"/>
                </a:solidFill>
              </a:rPr>
              <a:t>	</a:t>
            </a:r>
            <a:r>
              <a:rPr lang="en-AT" sz="1000" b="1">
                <a:solidFill>
                  <a:schemeClr val="lt1"/>
                </a:solidFill>
              </a:rPr>
              <a:t>	</a:t>
            </a:r>
            <a:r>
              <a:rPr lang="en-AT" sz="1300" b="1">
                <a:solidFill>
                  <a:schemeClr val="lt1"/>
                </a:solidFill>
              </a:rPr>
              <a:t>Sanam Shantyaei</a:t>
            </a:r>
            <a:endParaRPr sz="1300" b="1">
              <a:solidFill>
                <a:schemeClr val="lt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300">
                <a:solidFill>
                  <a:srgbClr val="9FC5E8"/>
                </a:solidFill>
              </a:rPr>
              <a:t>       	       	Information Officer, CTBTO</a:t>
            </a:r>
            <a:endParaRPr sz="1300">
              <a:solidFill>
                <a:srgbClr val="9FC5E8"/>
              </a:solidFill>
            </a:endParaRPr>
          </a:p>
        </p:txBody>
      </p:sp>
      <p:sp>
        <p:nvSpPr>
          <p:cNvPr id="78" name="Google Shape;78;g25289593544_0_125"/>
          <p:cNvSpPr txBox="1"/>
          <p:nvPr/>
        </p:nvSpPr>
        <p:spPr>
          <a:xfrm>
            <a:off x="617100" y="26628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800" b="1">
                <a:solidFill>
                  <a:srgbClr val="9FC5E8"/>
                </a:solidFill>
              </a:rPr>
              <a:t>PANELLISTS:</a:t>
            </a:r>
            <a:endParaRPr sz="1800">
              <a:solidFill>
                <a:srgbClr val="9FC5E8"/>
              </a:solidFill>
            </a:endParaRPr>
          </a:p>
        </p:txBody>
      </p:sp>
      <p:pic>
        <p:nvPicPr>
          <p:cNvPr id="79" name="Google Shape;79;g25289593544_0_125"/>
          <p:cNvPicPr preferRelativeResize="0"/>
          <p:nvPr/>
        </p:nvPicPr>
        <p:blipFill rotWithShape="1">
          <a:blip r:embed="rId3">
            <a:alphaModFix/>
          </a:blip>
          <a:srcRect t="3877" b="29495"/>
          <a:stretch/>
        </p:blipFill>
        <p:spPr>
          <a:xfrm>
            <a:off x="768902" y="3343715"/>
            <a:ext cx="683700" cy="683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0" name="Google Shape;80;g25289593544_0_125"/>
          <p:cNvPicPr preferRelativeResize="0"/>
          <p:nvPr/>
        </p:nvPicPr>
        <p:blipFill rotWithShape="1">
          <a:blip r:embed="rId4">
            <a:alphaModFix/>
          </a:blip>
          <a:srcRect t="10011" b="23424"/>
          <a:stretch/>
        </p:blipFill>
        <p:spPr>
          <a:xfrm>
            <a:off x="768900" y="4173814"/>
            <a:ext cx="683700" cy="683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1" name="Google Shape;81;g25289593544_0_125"/>
          <p:cNvPicPr preferRelativeResize="0"/>
          <p:nvPr/>
        </p:nvPicPr>
        <p:blipFill rotWithShape="1">
          <a:blip r:embed="rId5">
            <a:alphaModFix/>
          </a:blip>
          <a:srcRect l="40899" t="9997" r="24366" b="35728"/>
          <a:stretch/>
        </p:blipFill>
        <p:spPr>
          <a:xfrm>
            <a:off x="8263615" y="4207925"/>
            <a:ext cx="684000" cy="68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2" name="Google Shape;82;g25289593544_0_125"/>
          <p:cNvSpPr txBox="1"/>
          <p:nvPr/>
        </p:nvSpPr>
        <p:spPr>
          <a:xfrm>
            <a:off x="1692675" y="5019450"/>
            <a:ext cx="41550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300" b="1">
                <a:solidFill>
                  <a:schemeClr val="lt1"/>
                </a:solidFill>
              </a:rPr>
              <a:t>Gabriele Voigt</a:t>
            </a:r>
            <a:endParaRPr sz="13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300">
                <a:solidFill>
                  <a:srgbClr val="9FC5E8"/>
                </a:solidFill>
              </a:rPr>
              <a:t>Past President, Women </a:t>
            </a:r>
            <a:r>
              <a:rPr lang="en-US" sz="1300">
                <a:solidFill>
                  <a:srgbClr val="9FC5E8"/>
                </a:solidFill>
              </a:rPr>
              <a:t>in</a:t>
            </a:r>
            <a:r>
              <a:rPr lang="en-AT" sz="1300">
                <a:solidFill>
                  <a:srgbClr val="9FC5E8"/>
                </a:solidFill>
              </a:rPr>
              <a:t> Nuclear</a:t>
            </a:r>
            <a:r>
              <a:rPr lang="en-US" sz="1300">
                <a:solidFill>
                  <a:srgbClr val="9FC5E8"/>
                </a:solidFill>
              </a:rPr>
              <a:t> </a:t>
            </a:r>
            <a:r>
              <a:rPr lang="en-AT" sz="1300">
                <a:solidFill>
                  <a:srgbClr val="9FC5E8"/>
                </a:solidFill>
              </a:rPr>
              <a:t>(WiN)</a:t>
            </a:r>
            <a:endParaRPr sz="1300">
              <a:solidFill>
                <a:srgbClr val="9FC5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9FC5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9FC5E8"/>
              </a:solidFill>
            </a:endParaRPr>
          </a:p>
        </p:txBody>
      </p:sp>
      <p:sp>
        <p:nvSpPr>
          <p:cNvPr id="83" name="Google Shape;83;g25289593544_0_125"/>
          <p:cNvSpPr txBox="1"/>
          <p:nvPr/>
        </p:nvSpPr>
        <p:spPr>
          <a:xfrm>
            <a:off x="1692675" y="5816750"/>
            <a:ext cx="316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300" b="1">
                <a:solidFill>
                  <a:schemeClr val="lt1"/>
                </a:solidFill>
              </a:rPr>
              <a:t>Marius Jano</a:t>
            </a:r>
            <a:endParaRPr sz="13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300">
                <a:solidFill>
                  <a:srgbClr val="9FC5E8"/>
                </a:solidFill>
              </a:rPr>
              <a:t>Task Force, CTBTO Youth Group (CYG)</a:t>
            </a:r>
            <a:endParaRPr sz="1300">
              <a:solidFill>
                <a:srgbClr val="9FC5E8"/>
              </a:solidFill>
            </a:endParaRPr>
          </a:p>
        </p:txBody>
      </p:sp>
      <p:pic>
        <p:nvPicPr>
          <p:cNvPr id="84" name="Google Shape;84;g25289593544_0_125"/>
          <p:cNvPicPr preferRelativeResize="0"/>
          <p:nvPr/>
        </p:nvPicPr>
        <p:blipFill rotWithShape="1">
          <a:blip r:embed="rId6">
            <a:alphaModFix/>
          </a:blip>
          <a:srcRect l="7410" t="10713" r="7410" b="31405"/>
          <a:stretch/>
        </p:blipFill>
        <p:spPr>
          <a:xfrm>
            <a:off x="768902" y="5003927"/>
            <a:ext cx="683700" cy="683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5" name="Google Shape;85;g25289593544_0_125"/>
          <p:cNvPicPr preferRelativeResize="0"/>
          <p:nvPr/>
        </p:nvPicPr>
        <p:blipFill rotWithShape="1">
          <a:blip r:embed="rId7">
            <a:alphaModFix/>
          </a:blip>
          <a:srcRect l="29311" t="6143" r="38901" b="46235"/>
          <a:stretch/>
        </p:blipFill>
        <p:spPr>
          <a:xfrm>
            <a:off x="768902" y="5834022"/>
            <a:ext cx="683700" cy="683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SHANTIAEI Sanam</cp:lastModifiedBy>
  <cp:revision>1</cp:revision>
  <dcterms:created xsi:type="dcterms:W3CDTF">2023-04-18T13:25:54Z</dcterms:created>
  <dcterms:modified xsi:type="dcterms:W3CDTF">2023-06-16T08:49:47Z</dcterms:modified>
</cp:coreProperties>
</file>