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gE43Yl4IEur9NcLygiyazYPM6a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12" Type="http://customschemas.google.com/relationships/presentationmetadata" Target="meta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TIAEI Sanam" userId="0bcb799d-5e47-4969-aa57-3b374c361ab6" providerId="ADAL" clId="{857CC9F7-B160-4449-85AD-E0E98F9B481D}"/>
    <pc:docChg chg="delSld modSld">
      <pc:chgData name="SHANTIAEI Sanam" userId="0bcb799d-5e47-4969-aa57-3b374c361ab6" providerId="ADAL" clId="{857CC9F7-B160-4449-85AD-E0E98F9B481D}" dt="2023-06-16T08:50:28.070" v="42" actId="20577"/>
      <pc:docMkLst>
        <pc:docMk/>
      </pc:docMkLst>
      <pc:sldChg chg="del">
        <pc:chgData name="SHANTIAEI Sanam" userId="0bcb799d-5e47-4969-aa57-3b374c361ab6" providerId="ADAL" clId="{857CC9F7-B160-4449-85AD-E0E98F9B481D}" dt="2023-06-15T20:02:49.501" v="0" actId="2696"/>
        <pc:sldMkLst>
          <pc:docMk/>
          <pc:sldMk cId="0" sldId="256"/>
        </pc:sldMkLst>
      </pc:sldChg>
      <pc:sldChg chg="del">
        <pc:chgData name="SHANTIAEI Sanam" userId="0bcb799d-5e47-4969-aa57-3b374c361ab6" providerId="ADAL" clId="{857CC9F7-B160-4449-85AD-E0E98F9B481D}" dt="2023-06-15T20:02:52.284" v="1" actId="2696"/>
        <pc:sldMkLst>
          <pc:docMk/>
          <pc:sldMk cId="0" sldId="257"/>
        </pc:sldMkLst>
      </pc:sldChg>
      <pc:sldChg chg="del">
        <pc:chgData name="SHANTIAEI Sanam" userId="0bcb799d-5e47-4969-aa57-3b374c361ab6" providerId="ADAL" clId="{857CC9F7-B160-4449-85AD-E0E98F9B481D}" dt="2023-06-15T20:02:57.891" v="2" actId="2696"/>
        <pc:sldMkLst>
          <pc:docMk/>
          <pc:sldMk cId="0" sldId="258"/>
        </pc:sldMkLst>
      </pc:sldChg>
      <pc:sldChg chg="del">
        <pc:chgData name="SHANTIAEI Sanam" userId="0bcb799d-5e47-4969-aa57-3b374c361ab6" providerId="ADAL" clId="{857CC9F7-B160-4449-85AD-E0E98F9B481D}" dt="2023-06-15T20:03:02.940" v="3" actId="2696"/>
        <pc:sldMkLst>
          <pc:docMk/>
          <pc:sldMk cId="0" sldId="259"/>
        </pc:sldMkLst>
      </pc:sldChg>
      <pc:sldChg chg="del">
        <pc:chgData name="SHANTIAEI Sanam" userId="0bcb799d-5e47-4969-aa57-3b374c361ab6" providerId="ADAL" clId="{857CC9F7-B160-4449-85AD-E0E98F9B481D}" dt="2023-06-15T20:03:07.007" v="4" actId="2696"/>
        <pc:sldMkLst>
          <pc:docMk/>
          <pc:sldMk cId="0" sldId="260"/>
        </pc:sldMkLst>
      </pc:sldChg>
      <pc:sldChg chg="modSp mod">
        <pc:chgData name="SHANTIAEI Sanam" userId="0bcb799d-5e47-4969-aa57-3b374c361ab6" providerId="ADAL" clId="{857CC9F7-B160-4449-85AD-E0E98F9B481D}" dt="2023-06-16T08:50:28.070" v="42" actId="20577"/>
        <pc:sldMkLst>
          <pc:docMk/>
          <pc:sldMk cId="0" sldId="261"/>
        </pc:sldMkLst>
        <pc:spChg chg="mod">
          <ac:chgData name="SHANTIAEI Sanam" userId="0bcb799d-5e47-4969-aa57-3b374c361ab6" providerId="ADAL" clId="{857CC9F7-B160-4449-85AD-E0E98F9B481D}" dt="2023-06-16T08:50:28.070" v="42" actId="20577"/>
          <ac:spMkLst>
            <pc:docMk/>
            <pc:sldMk cId="0" sldId="261"/>
            <ac:spMk id="127" creationId="{00000000-0000-0000-0000-000000000000}"/>
          </ac:spMkLst>
        </pc:spChg>
        <pc:spChg chg="mod">
          <ac:chgData name="SHANTIAEI Sanam" userId="0bcb799d-5e47-4969-aa57-3b374c361ab6" providerId="ADAL" clId="{857CC9F7-B160-4449-85AD-E0E98F9B481D}" dt="2023-06-15T20:03:23.173" v="38" actId="20577"/>
          <ac:spMkLst>
            <pc:docMk/>
            <pc:sldMk cId="0" sldId="261"/>
            <ac:spMk id="129" creationId="{00000000-0000-0000-0000-000000000000}"/>
          </ac:spMkLst>
        </pc:spChg>
      </pc:sldChg>
      <pc:sldChg chg="del">
        <pc:chgData name="SHANTIAEI Sanam" userId="0bcb799d-5e47-4969-aa57-3b374c361ab6" providerId="ADAL" clId="{857CC9F7-B160-4449-85AD-E0E98F9B481D}" dt="2023-06-15T20:03:30.237" v="39" actId="2696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528959354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2528959354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/>
        </p:nvSpPr>
        <p:spPr>
          <a:xfrm>
            <a:off x="3095485" y="6662186"/>
            <a:ext cx="6001030" cy="19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Disclaimer: </a:t>
            </a:r>
            <a:r>
              <a:rPr lang="en-AT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views expressed in this presentation are those of the author and do not necessarily reflect the view of the CTBTO</a:t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289593544_0_9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2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62030"/>
              </a:solidFill>
            </a:endParaRPr>
          </a:p>
        </p:txBody>
      </p:sp>
      <p:sp>
        <p:nvSpPr>
          <p:cNvPr id="119" name="Google Shape;119;g25289593544_0_98"/>
          <p:cNvSpPr txBox="1"/>
          <p:nvPr/>
        </p:nvSpPr>
        <p:spPr>
          <a:xfrm>
            <a:off x="617100" y="710600"/>
            <a:ext cx="99666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AT" sz="4100" b="1">
                <a:solidFill>
                  <a:srgbClr val="C9BF8D"/>
                </a:solidFill>
              </a:rPr>
              <a:t>Introduction of Synergies Between Professional Societies &amp; CTBTO</a:t>
            </a:r>
            <a:endParaRPr sz="4100">
              <a:solidFill>
                <a:srgbClr val="C9BF8D"/>
              </a:solidFill>
            </a:endParaRPr>
          </a:p>
        </p:txBody>
      </p:sp>
      <p:sp>
        <p:nvSpPr>
          <p:cNvPr id="120" name="Google Shape;120;g25289593544_0_98"/>
          <p:cNvSpPr txBox="1"/>
          <p:nvPr/>
        </p:nvSpPr>
        <p:spPr>
          <a:xfrm>
            <a:off x="1188600" y="3436838"/>
            <a:ext cx="3163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100" b="1">
                <a:solidFill>
                  <a:schemeClr val="lt1"/>
                </a:solidFill>
              </a:rPr>
              <a:t>Atalay Ayele Wondem</a:t>
            </a:r>
            <a:endParaRPr sz="11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000">
                <a:solidFill>
                  <a:srgbClr val="9FC5E8"/>
                </a:solidFill>
              </a:rPr>
              <a:t>Founding President, </a:t>
            </a:r>
            <a:endParaRPr sz="1000">
              <a:solidFill>
                <a:srgbClr val="9FC5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000">
                <a:solidFill>
                  <a:srgbClr val="9FC5E8"/>
                </a:solidFill>
              </a:rPr>
              <a:t>The African Seismological Commission (AfSC)</a:t>
            </a:r>
            <a:endParaRPr sz="1000">
              <a:solidFill>
                <a:srgbClr val="9FC5E8"/>
              </a:solidFill>
            </a:endParaRPr>
          </a:p>
        </p:txBody>
      </p:sp>
      <p:sp>
        <p:nvSpPr>
          <p:cNvPr id="121" name="Google Shape;121;g25289593544_0_98"/>
          <p:cNvSpPr txBox="1"/>
          <p:nvPr/>
        </p:nvSpPr>
        <p:spPr>
          <a:xfrm>
            <a:off x="1188600" y="4066400"/>
            <a:ext cx="3163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100" b="1">
                <a:solidFill>
                  <a:schemeClr val="lt1"/>
                </a:solidFill>
              </a:rPr>
              <a:t>Marino Protti</a:t>
            </a:r>
            <a:endParaRPr sz="11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000">
                <a:solidFill>
                  <a:srgbClr val="9FC5E8"/>
                </a:solidFill>
              </a:rPr>
              <a:t>Former President, Latin American and Caribbean Seismological Commission</a:t>
            </a:r>
            <a:r>
              <a:rPr lang="en-AT" sz="1100">
                <a:solidFill>
                  <a:srgbClr val="9FC5E8"/>
                </a:solidFill>
              </a:rPr>
              <a:t> (LACSC)</a:t>
            </a:r>
            <a:endParaRPr sz="1100">
              <a:solidFill>
                <a:srgbClr val="9FC5E8"/>
              </a:solidFill>
            </a:endParaRPr>
          </a:p>
        </p:txBody>
      </p:sp>
      <p:sp>
        <p:nvSpPr>
          <p:cNvPr id="122" name="Google Shape;122;g25289593544_0_98"/>
          <p:cNvSpPr txBox="1"/>
          <p:nvPr/>
        </p:nvSpPr>
        <p:spPr>
          <a:xfrm>
            <a:off x="1188600" y="4711550"/>
            <a:ext cx="3163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100" b="1">
                <a:solidFill>
                  <a:schemeClr val="lt1"/>
                </a:solidFill>
              </a:rPr>
              <a:t>Massimo Pellegrino</a:t>
            </a:r>
            <a:endParaRPr sz="11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000">
                <a:solidFill>
                  <a:srgbClr val="9FC5E8"/>
                </a:solidFill>
              </a:rPr>
              <a:t>European Public Policy Manager, The Institute </a:t>
            </a:r>
            <a:br>
              <a:rPr lang="en-AT" sz="1000">
                <a:solidFill>
                  <a:srgbClr val="9FC5E8"/>
                </a:solidFill>
              </a:rPr>
            </a:br>
            <a:r>
              <a:rPr lang="en-AT" sz="1000">
                <a:solidFill>
                  <a:srgbClr val="9FC5E8"/>
                </a:solidFill>
              </a:rPr>
              <a:t>of Electrical and Electronics Engineers (IEEE)</a:t>
            </a:r>
            <a:endParaRPr sz="1000">
              <a:solidFill>
                <a:srgbClr val="9FC5E8"/>
              </a:solidFill>
            </a:endParaRPr>
          </a:p>
        </p:txBody>
      </p:sp>
      <p:sp>
        <p:nvSpPr>
          <p:cNvPr id="123" name="Google Shape;123;g25289593544_0_98"/>
          <p:cNvSpPr txBox="1"/>
          <p:nvPr/>
        </p:nvSpPr>
        <p:spPr>
          <a:xfrm>
            <a:off x="1188600" y="5341100"/>
            <a:ext cx="3430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100" b="1">
                <a:solidFill>
                  <a:schemeClr val="lt1"/>
                </a:solidFill>
              </a:rPr>
              <a:t>Silvia Blanc</a:t>
            </a:r>
            <a:endParaRPr sz="11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000">
                <a:solidFill>
                  <a:srgbClr val="9FC5E8"/>
                </a:solidFill>
              </a:rPr>
              <a:t>Past Member, Executive Committee, The Intl. Association for the Physical Sciences of the Oceans (IAPSO)</a:t>
            </a:r>
            <a:endParaRPr sz="1000">
              <a:solidFill>
                <a:srgbClr val="9FC5E8"/>
              </a:solidFill>
            </a:endParaRPr>
          </a:p>
        </p:txBody>
      </p:sp>
      <p:sp>
        <p:nvSpPr>
          <p:cNvPr id="124" name="Google Shape;124;g25289593544_0_98"/>
          <p:cNvSpPr txBox="1"/>
          <p:nvPr/>
        </p:nvSpPr>
        <p:spPr>
          <a:xfrm>
            <a:off x="5629488" y="3549188"/>
            <a:ext cx="3163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100" b="1">
                <a:solidFill>
                  <a:schemeClr val="lt1"/>
                </a:solidFill>
              </a:rPr>
              <a:t>Kathy Whaler</a:t>
            </a:r>
            <a:endParaRPr sz="11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000">
                <a:solidFill>
                  <a:srgbClr val="9FC5E8"/>
                </a:solidFill>
              </a:rPr>
              <a:t>President, The International </a:t>
            </a:r>
            <a:br>
              <a:rPr lang="en-AT" sz="1000">
                <a:solidFill>
                  <a:srgbClr val="9FC5E8"/>
                </a:solidFill>
              </a:rPr>
            </a:br>
            <a:r>
              <a:rPr lang="en-AT" sz="1000">
                <a:solidFill>
                  <a:srgbClr val="9FC5E8"/>
                </a:solidFill>
              </a:rPr>
              <a:t>Union of Geodesy and Geophysics (IUGG)</a:t>
            </a:r>
            <a:endParaRPr sz="1000">
              <a:solidFill>
                <a:srgbClr val="9FC5E8"/>
              </a:solidFill>
            </a:endParaRPr>
          </a:p>
        </p:txBody>
      </p:sp>
      <p:sp>
        <p:nvSpPr>
          <p:cNvPr id="125" name="Google Shape;125;g25289593544_0_98"/>
          <p:cNvSpPr txBox="1"/>
          <p:nvPr/>
        </p:nvSpPr>
        <p:spPr>
          <a:xfrm>
            <a:off x="5629488" y="4119500"/>
            <a:ext cx="3163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000" b="1">
                <a:solidFill>
                  <a:schemeClr val="lt1"/>
                </a:solidFill>
              </a:rPr>
              <a:t>P</a:t>
            </a:r>
            <a:r>
              <a:rPr lang="en-AT" sz="1100" b="1">
                <a:solidFill>
                  <a:schemeClr val="lt1"/>
                </a:solidFill>
              </a:rPr>
              <a:t>eggy Hellweg</a:t>
            </a:r>
            <a:endParaRPr sz="11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000">
                <a:solidFill>
                  <a:srgbClr val="9FC5E8"/>
                </a:solidFill>
              </a:rPr>
              <a:t>Past-President,</a:t>
            </a:r>
            <a:endParaRPr sz="1000">
              <a:solidFill>
                <a:srgbClr val="9FC5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000">
                <a:solidFill>
                  <a:srgbClr val="9FC5E8"/>
                </a:solidFill>
              </a:rPr>
              <a:t>Seismological Society of America (SSA)</a:t>
            </a:r>
            <a:endParaRPr sz="1000" b="1">
              <a:solidFill>
                <a:schemeClr val="lt1"/>
              </a:solidFill>
            </a:endParaRPr>
          </a:p>
        </p:txBody>
      </p:sp>
      <p:sp>
        <p:nvSpPr>
          <p:cNvPr id="126" name="Google Shape;126;g25289593544_0_98"/>
          <p:cNvSpPr txBox="1"/>
          <p:nvPr/>
        </p:nvSpPr>
        <p:spPr>
          <a:xfrm>
            <a:off x="5629488" y="4735100"/>
            <a:ext cx="3163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100" b="1">
                <a:solidFill>
                  <a:schemeClr val="lt1"/>
                </a:solidFill>
              </a:rPr>
              <a:t>Oladoyin Odubanjo</a:t>
            </a:r>
            <a:endParaRPr sz="11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000">
                <a:solidFill>
                  <a:srgbClr val="9FC5E8"/>
                </a:solidFill>
              </a:rPr>
              <a:t>Chairman, The Africa Chapter of the Intl. </a:t>
            </a:r>
            <a:endParaRPr sz="1000">
              <a:solidFill>
                <a:srgbClr val="9FC5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900">
                <a:solidFill>
                  <a:srgbClr val="9FC5E8"/>
                </a:solidFill>
              </a:rPr>
              <a:t>Network for Government Science Advice (INGSA)</a:t>
            </a:r>
            <a:endParaRPr sz="900">
              <a:solidFill>
                <a:srgbClr val="9FC5E8"/>
              </a:solidFill>
            </a:endParaRPr>
          </a:p>
        </p:txBody>
      </p:sp>
      <p:sp>
        <p:nvSpPr>
          <p:cNvPr id="127" name="Google Shape;127;g25289593544_0_98"/>
          <p:cNvSpPr txBox="1"/>
          <p:nvPr/>
        </p:nvSpPr>
        <p:spPr>
          <a:xfrm>
            <a:off x="5629501" y="5350700"/>
            <a:ext cx="35559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100" b="1">
                <a:solidFill>
                  <a:schemeClr val="lt1"/>
                </a:solidFill>
              </a:rPr>
              <a:t>Michelle Grobbelaar</a:t>
            </a:r>
            <a:endParaRPr sz="11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000">
                <a:solidFill>
                  <a:srgbClr val="9FC5E8"/>
                </a:solidFill>
              </a:rPr>
              <a:t>First Vice-President, Int</a:t>
            </a:r>
            <a:r>
              <a:rPr lang="en-US" sz="1000">
                <a:solidFill>
                  <a:srgbClr val="9FC5E8"/>
                </a:solidFill>
              </a:rPr>
              <a:t>l.</a:t>
            </a:r>
            <a:r>
              <a:rPr lang="en-AT" sz="1000">
                <a:solidFill>
                  <a:srgbClr val="9FC5E8"/>
                </a:solidFill>
              </a:rPr>
              <a:t> Association of </a:t>
            </a:r>
            <a:endParaRPr sz="1000">
              <a:solidFill>
                <a:srgbClr val="9FC5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000">
                <a:solidFill>
                  <a:srgbClr val="9FC5E8"/>
                </a:solidFill>
              </a:rPr>
              <a:t>Seismology &amp; Physics of the Earth's Interior (IASPEI)</a:t>
            </a:r>
            <a:endParaRPr sz="1000">
              <a:solidFill>
                <a:srgbClr val="9FC5E8"/>
              </a:solidFill>
            </a:endParaRPr>
          </a:p>
        </p:txBody>
      </p:sp>
      <p:sp>
        <p:nvSpPr>
          <p:cNvPr id="128" name="Google Shape;128;g25289593544_0_98"/>
          <p:cNvSpPr txBox="1"/>
          <p:nvPr/>
        </p:nvSpPr>
        <p:spPr>
          <a:xfrm>
            <a:off x="617100" y="2663600"/>
            <a:ext cx="4383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2000" b="1">
                <a:solidFill>
                  <a:srgbClr val="9FC5E8"/>
                </a:solidFill>
              </a:rPr>
              <a:t>PANELLISTS &amp; SOCIETIES:</a:t>
            </a:r>
            <a:endParaRPr sz="2400">
              <a:solidFill>
                <a:srgbClr val="9FC5E8"/>
              </a:solidFill>
            </a:endParaRPr>
          </a:p>
        </p:txBody>
      </p:sp>
      <p:sp>
        <p:nvSpPr>
          <p:cNvPr id="129" name="Google Shape;129;g25289593544_0_98"/>
          <p:cNvSpPr txBox="1"/>
          <p:nvPr/>
        </p:nvSpPr>
        <p:spPr>
          <a:xfrm>
            <a:off x="8513325" y="2663600"/>
            <a:ext cx="35559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2000" b="1">
                <a:solidFill>
                  <a:srgbClr val="9FC5E8"/>
                </a:solidFill>
              </a:rPr>
              <a:t>MODERATOR:</a:t>
            </a:r>
            <a:r>
              <a:rPr lang="en-AT" sz="2000" b="1">
                <a:solidFill>
                  <a:schemeClr val="lt1"/>
                </a:solidFill>
              </a:rPr>
              <a:t>	</a:t>
            </a:r>
            <a:r>
              <a:rPr lang="en-AT" sz="1000" b="1">
                <a:solidFill>
                  <a:schemeClr val="lt1"/>
                </a:solidFill>
              </a:rPr>
              <a:t>	       </a:t>
            </a:r>
            <a:endParaRPr sz="1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000" b="1">
                <a:solidFill>
                  <a:schemeClr val="lt1"/>
                </a:solidFill>
              </a:rPr>
              <a:t>         </a:t>
            </a:r>
            <a:endParaRPr sz="1000" b="1">
              <a:solidFill>
                <a:schemeClr val="lt1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100" b="1">
                <a:solidFill>
                  <a:schemeClr val="lt1"/>
                </a:solidFill>
              </a:rPr>
              <a:t>    </a:t>
            </a:r>
            <a:endParaRPr sz="11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100" b="1">
                <a:solidFill>
                  <a:schemeClr val="lt1"/>
                </a:solidFill>
              </a:rPr>
              <a:t>    Sanam Shantyaei</a:t>
            </a:r>
            <a:endParaRPr sz="11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</a:rPr>
              <a:t>                </a:t>
            </a:r>
            <a:r>
              <a:rPr lang="en-AT" sz="1000">
                <a:solidFill>
                  <a:srgbClr val="9FC5E8"/>
                </a:solidFill>
              </a:rPr>
              <a:t>Information Officer, CTBTO</a:t>
            </a:r>
            <a:endParaRPr sz="1000">
              <a:solidFill>
                <a:srgbClr val="9FC5E8"/>
              </a:solidFill>
            </a:endParaRPr>
          </a:p>
        </p:txBody>
      </p:sp>
      <p:pic>
        <p:nvPicPr>
          <p:cNvPr id="130" name="Google Shape;130;g25289593544_0_98"/>
          <p:cNvPicPr preferRelativeResize="0"/>
          <p:nvPr/>
        </p:nvPicPr>
        <p:blipFill rotWithShape="1">
          <a:blip r:embed="rId3">
            <a:alphaModFix/>
          </a:blip>
          <a:srcRect l="5908" t="5904" r="5908" b="27304"/>
          <a:stretch/>
        </p:blipFill>
        <p:spPr>
          <a:xfrm>
            <a:off x="4992813" y="4735098"/>
            <a:ext cx="360000" cy="36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1" name="Google Shape;131;g25289593544_0_98"/>
          <p:cNvPicPr preferRelativeResize="0"/>
          <p:nvPr/>
        </p:nvPicPr>
        <p:blipFill rotWithShape="1">
          <a:blip r:embed="rId4">
            <a:alphaModFix/>
          </a:blip>
          <a:srcRect l="11817" t="6748" r="42073" b="24104"/>
          <a:stretch/>
        </p:blipFill>
        <p:spPr>
          <a:xfrm>
            <a:off x="617110" y="4202003"/>
            <a:ext cx="360000" cy="36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2" name="Google Shape;132;g25289593544_0_98"/>
          <p:cNvPicPr preferRelativeResize="0"/>
          <p:nvPr/>
        </p:nvPicPr>
        <p:blipFill rotWithShape="1">
          <a:blip r:embed="rId5">
            <a:alphaModFix/>
          </a:blip>
          <a:srcRect t="7330" b="15348"/>
          <a:stretch/>
        </p:blipFill>
        <p:spPr>
          <a:xfrm>
            <a:off x="4992815" y="5379488"/>
            <a:ext cx="360000" cy="36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3" name="Google Shape;133;g25289593544_0_98"/>
          <p:cNvPicPr preferRelativeResize="0"/>
          <p:nvPr/>
        </p:nvPicPr>
        <p:blipFill rotWithShape="1">
          <a:blip r:embed="rId6">
            <a:alphaModFix/>
          </a:blip>
          <a:srcRect t="2040" b="19169"/>
          <a:stretch/>
        </p:blipFill>
        <p:spPr>
          <a:xfrm>
            <a:off x="4992805" y="4164800"/>
            <a:ext cx="360000" cy="36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4" name="Google Shape;134;g25289593544_0_98"/>
          <p:cNvPicPr preferRelativeResize="0"/>
          <p:nvPr/>
        </p:nvPicPr>
        <p:blipFill rotWithShape="1">
          <a:blip r:embed="rId7">
            <a:alphaModFix/>
          </a:blip>
          <a:srcRect t="4320" b="15679"/>
          <a:stretch/>
        </p:blipFill>
        <p:spPr>
          <a:xfrm>
            <a:off x="617100" y="5433188"/>
            <a:ext cx="360000" cy="36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5" name="Google Shape;135;g25289593544_0_98"/>
          <p:cNvPicPr preferRelativeResize="0"/>
          <p:nvPr/>
        </p:nvPicPr>
        <p:blipFill rotWithShape="1">
          <a:blip r:embed="rId8">
            <a:alphaModFix/>
          </a:blip>
          <a:srcRect b="16853"/>
          <a:stretch/>
        </p:blipFill>
        <p:spPr>
          <a:xfrm>
            <a:off x="4992822" y="3594500"/>
            <a:ext cx="360000" cy="36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6" name="Google Shape;136;g25289593544_0_98"/>
          <p:cNvPicPr preferRelativeResize="0"/>
          <p:nvPr/>
        </p:nvPicPr>
        <p:blipFill rotWithShape="1">
          <a:blip r:embed="rId9">
            <a:alphaModFix/>
          </a:blip>
          <a:srcRect l="40899" t="9997" r="24366" b="35728"/>
          <a:stretch/>
        </p:blipFill>
        <p:spPr>
          <a:xfrm>
            <a:off x="8513325" y="3661178"/>
            <a:ext cx="360000" cy="36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7" name="Google Shape;137;g25289593544_0_98"/>
          <p:cNvPicPr preferRelativeResize="0"/>
          <p:nvPr/>
        </p:nvPicPr>
        <p:blipFill rotWithShape="1">
          <a:blip r:embed="rId10">
            <a:alphaModFix/>
          </a:blip>
          <a:srcRect r="42446" b="22976"/>
          <a:stretch/>
        </p:blipFill>
        <p:spPr>
          <a:xfrm>
            <a:off x="617088" y="3549200"/>
            <a:ext cx="360000" cy="36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8" name="Google Shape;138;g25289593544_0_9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7100" y="4817600"/>
            <a:ext cx="360000" cy="360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Widescreen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SHANTIAEI Sanam</cp:lastModifiedBy>
  <cp:revision>1</cp:revision>
  <dcterms:created xsi:type="dcterms:W3CDTF">2023-04-18T13:25:54Z</dcterms:created>
  <dcterms:modified xsi:type="dcterms:W3CDTF">2023-06-16T08:50:38Z</dcterms:modified>
</cp:coreProperties>
</file>