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73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B4"/>
    <a:srgbClr val="FF99FF"/>
    <a:srgbClr val="A558A0"/>
    <a:srgbClr val="D18B8B"/>
    <a:srgbClr val="FF9900"/>
    <a:srgbClr val="E18B76"/>
    <a:srgbClr val="E60019"/>
    <a:srgbClr val="009900"/>
    <a:srgbClr val="3E4A8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2479" autoAdjust="0"/>
    <p:restoredTop sz="96869" autoAdjust="0"/>
  </p:normalViewPr>
  <p:slideViewPr>
    <p:cSldViewPr snapToGrid="0">
      <p:cViewPr varScale="1">
        <p:scale>
          <a:sx n="104" d="100"/>
          <a:sy n="104" d="100"/>
        </p:scale>
        <p:origin x="144" y="2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9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332"/>
    </p:cViewPr>
  </p:sorterViewPr>
  <p:notesViewPr>
    <p:cSldViewPr snapToGrid="0" showGuides="1">
      <p:cViewPr varScale="1">
        <p:scale>
          <a:sx n="52" d="100"/>
          <a:sy n="52" d="100"/>
        </p:scale>
        <p:origin x="268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31230463-975F-1FC5-F130-344B42C6A7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879A2308-FA37-6278-0449-3B38B9528E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98CF4-0D8F-4DD3-B28A-923FF3FEE419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6A7B76CB-13A6-4357-471D-C13C8A6F57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B515A29A-0630-2B6D-5C6E-AD2B8E0564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57BD6-0A34-47E4-9D7D-D4D6BB654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7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2B5AC-F81D-469C-ADE7-402A20B32007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C14E6-2559-451E-807A-4A34163A3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4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7526982-0BD3-80B2-D0C1-E141B8AD1D26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xmlns="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xmlns="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0A828EFF-0769-991A-745D-86154BF58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128613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xmlns="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4" name="PATTERN 14">
            <a:extLst>
              <a:ext uri="{FF2B5EF4-FFF2-40B4-BE49-F238E27FC236}">
                <a16:creationId xmlns:a16="http://schemas.microsoft.com/office/drawing/2014/main" xmlns="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xmlns="" id="{1EE20C3D-7EDC-C467-57AB-6011AB94E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xmlns="" id="{7F06A08C-C6D3-6EB1-26CF-BBE33E5D7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xmlns="" id="{6FC69820-7AD8-8DE6-6DD2-0BCC3DF92B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3531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xmlns="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C1303A6F-3D61-F6AC-9302-9FE476FE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39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xmlns="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190406E3-1995-7E53-4201-E3BFE87A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3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xmlns="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xmlns="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xmlns="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PATTERN CARRE DECAL">
            <a:extLst>
              <a:ext uri="{FF2B5EF4-FFF2-40B4-BE49-F238E27FC236}">
                <a16:creationId xmlns:a16="http://schemas.microsoft.com/office/drawing/2014/main" xmlns="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093B771A-F9FE-5447-E51C-40360A18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753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5D271B01-F4E4-B2FD-ADE2-0F5A74232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3FD7597D-BC71-3CA1-38C9-B6FBD6A7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2298700"/>
            <a:ext cx="5220000" cy="38909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D5B97958-7FD8-2766-D566-D383863BB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163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C642EBB1-652D-E679-13E7-0B6ECA90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98700"/>
            <a:ext cx="5220000" cy="38909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52ADA965-F8EA-5D12-7ED9-A3674AF6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6B16C217-F7F2-6EE2-D15A-89EA21D2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2F7D0E24-8938-8209-D803-6F81B0B4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173701A9-B73D-CA83-ABED-FAE572A2B991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xmlns="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348A9086-96BC-9730-CABD-6DAB6AC2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37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xmlns="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xmlns="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xmlns="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xmlns="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A6F77F40-08E8-9301-36C7-9AA7D4B9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6667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xmlns="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xmlns="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xmlns="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xmlns="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xmlns="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xmlns="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xmlns="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xmlns="" id="{2D5ECB44-F5B7-CEEC-4B2D-A554A8F1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xmlns="" id="{E4B43398-30BC-703C-A14C-DC9A429930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xmlns="" id="{44B12903-F071-BF45-FDEC-76B53C49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6731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xmlns="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6118657" cy="45323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Titre 10">
            <a:extLst>
              <a:ext uri="{FF2B5EF4-FFF2-40B4-BE49-F238E27FC236}">
                <a16:creationId xmlns:a16="http://schemas.microsoft.com/office/drawing/2014/main" xmlns="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40" y="314036"/>
            <a:ext cx="6118656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994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xmlns="" id="{8ADFDDB7-8C7E-D45A-96B3-1A9EBD1B6760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9EBA0BEC-B644-623E-6D5F-4028774EC28B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2" name="Logo CEA">
              <a:extLst>
                <a:ext uri="{FF2B5EF4-FFF2-40B4-BE49-F238E27FC236}">
                  <a16:creationId xmlns:a16="http://schemas.microsoft.com/office/drawing/2014/main" xmlns="" id="{41781B71-FA7E-3A77-138A-F8EC208614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F05E3D2-1467-BBD4-EE19-55F1FF901071}"/>
              </a:ext>
            </a:extLst>
          </p:cNvPr>
          <p:cNvSpPr/>
          <p:nvPr userDrawn="1"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16" y="1381125"/>
            <a:ext cx="5979247" cy="45323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xmlns="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xmlns="" id="{99E12E89-87DE-B6F7-B1A1-FBC84445BA6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0"/>
            <a:ext cx="5305156" cy="6858000"/>
          </a:xfrm>
          <a:custGeom>
            <a:avLst/>
            <a:gdLst>
              <a:gd name="connsiteX0" fmla="*/ 4647758 w 5305156"/>
              <a:gd name="connsiteY0" fmla="*/ 6793932 h 6858000"/>
              <a:gd name="connsiteX1" fmla="*/ 4720099 w 5305156"/>
              <a:gd name="connsiteY1" fmla="*/ 6857017 h 6858000"/>
              <a:gd name="connsiteX2" fmla="*/ 4721226 w 5305156"/>
              <a:gd name="connsiteY2" fmla="*/ 6858000 h 6858000"/>
              <a:gd name="connsiteX3" fmla="*/ 4572862 w 5305156"/>
              <a:gd name="connsiteY3" fmla="*/ 6858000 h 6858000"/>
              <a:gd name="connsiteX4" fmla="*/ 4579542 w 5305156"/>
              <a:gd name="connsiteY4" fmla="*/ 6852286 h 6858000"/>
              <a:gd name="connsiteX5" fmla="*/ 4647758 w 5305156"/>
              <a:gd name="connsiteY5" fmla="*/ 6793932 h 6858000"/>
              <a:gd name="connsiteX6" fmla="*/ 4651972 w 5305156"/>
              <a:gd name="connsiteY6" fmla="*/ 6434348 h 6858000"/>
              <a:gd name="connsiteX7" fmla="*/ 4974349 w 5305156"/>
              <a:gd name="connsiteY7" fmla="*/ 6715076 h 6858000"/>
              <a:gd name="connsiteX8" fmla="*/ 4974349 w 5305156"/>
              <a:gd name="connsiteY8" fmla="*/ 6799592 h 6858000"/>
              <a:gd name="connsiteX9" fmla="*/ 4974349 w 5305156"/>
              <a:gd name="connsiteY9" fmla="*/ 6858000 h 6858000"/>
              <a:gd name="connsiteX10" fmla="*/ 4741003 w 5305156"/>
              <a:gd name="connsiteY10" fmla="*/ 6858000 h 6858000"/>
              <a:gd name="connsiteX11" fmla="*/ 4736254 w 5305156"/>
              <a:gd name="connsiteY11" fmla="*/ 6853863 h 6858000"/>
              <a:gd name="connsiteX12" fmla="*/ 4720099 w 5305156"/>
              <a:gd name="connsiteY12" fmla="*/ 6857017 h 6858000"/>
              <a:gd name="connsiteX13" fmla="*/ 4735551 w 5305156"/>
              <a:gd name="connsiteY13" fmla="*/ 6853075 h 6858000"/>
              <a:gd name="connsiteX14" fmla="*/ 4651972 w 5305156"/>
              <a:gd name="connsiteY14" fmla="*/ 6780527 h 6858000"/>
              <a:gd name="connsiteX15" fmla="*/ 4651972 w 5305156"/>
              <a:gd name="connsiteY15" fmla="*/ 6434348 h 6858000"/>
              <a:gd name="connsiteX16" fmla="*/ 4319762 w 5305156"/>
              <a:gd name="connsiteY16" fmla="*/ 5786939 h 6858000"/>
              <a:gd name="connsiteX17" fmla="*/ 4527656 w 5305156"/>
              <a:gd name="connsiteY17" fmla="*/ 5968308 h 6858000"/>
              <a:gd name="connsiteX18" fmla="*/ 4642139 w 5305156"/>
              <a:gd name="connsiteY18" fmla="*/ 6067667 h 6858000"/>
              <a:gd name="connsiteX19" fmla="*/ 4642139 w 5305156"/>
              <a:gd name="connsiteY19" fmla="*/ 6413845 h 6858000"/>
              <a:gd name="connsiteX20" fmla="*/ 4403341 w 5305156"/>
              <a:gd name="connsiteY20" fmla="*/ 6206454 h 6858000"/>
              <a:gd name="connsiteX21" fmla="*/ 4319762 w 5305156"/>
              <a:gd name="connsiteY21" fmla="*/ 6133906 h 6858000"/>
              <a:gd name="connsiteX22" fmla="*/ 4319762 w 5305156"/>
              <a:gd name="connsiteY22" fmla="*/ 5786939 h 6858000"/>
              <a:gd name="connsiteX23" fmla="*/ 3755776 w 5305156"/>
              <a:gd name="connsiteY23" fmla="*/ 5671020 h 6858000"/>
              <a:gd name="connsiteX24" fmla="*/ 3767716 w 5305156"/>
              <a:gd name="connsiteY24" fmla="*/ 5677328 h 6858000"/>
              <a:gd name="connsiteX25" fmla="*/ 3755776 w 5305156"/>
              <a:gd name="connsiteY25" fmla="*/ 5671020 h 6858000"/>
              <a:gd name="connsiteX26" fmla="*/ 3979825 w 5305156"/>
              <a:gd name="connsiteY26" fmla="*/ 5495959 h 6858000"/>
              <a:gd name="connsiteX27" fmla="*/ 4304309 w 5305156"/>
              <a:gd name="connsiteY27" fmla="*/ 5779053 h 6858000"/>
              <a:gd name="connsiteX28" fmla="*/ 3979123 w 5305156"/>
              <a:gd name="connsiteY28" fmla="*/ 6056627 h 6858000"/>
              <a:gd name="connsiteX29" fmla="*/ 3654638 w 5305156"/>
              <a:gd name="connsiteY29" fmla="*/ 5773533 h 6858000"/>
              <a:gd name="connsiteX30" fmla="*/ 3767716 w 5305156"/>
              <a:gd name="connsiteY30" fmla="*/ 5677328 h 6858000"/>
              <a:gd name="connsiteX31" fmla="*/ 3979825 w 5305156"/>
              <a:gd name="connsiteY31" fmla="*/ 5495959 h 6858000"/>
              <a:gd name="connsiteX32" fmla="*/ 4984885 w 5305156"/>
              <a:gd name="connsiteY32" fmla="*/ 4847761 h 6858000"/>
              <a:gd name="connsiteX33" fmla="*/ 5305156 w 5305156"/>
              <a:gd name="connsiteY33" fmla="*/ 5126124 h 6858000"/>
              <a:gd name="connsiteX34" fmla="*/ 4979968 w 5305156"/>
              <a:gd name="connsiteY34" fmla="*/ 5403697 h 6858000"/>
              <a:gd name="connsiteX35" fmla="*/ 4871807 w 5305156"/>
              <a:gd name="connsiteY35" fmla="*/ 5309070 h 6858000"/>
              <a:gd name="connsiteX36" fmla="*/ 4865486 w 5305156"/>
              <a:gd name="connsiteY36" fmla="*/ 5320898 h 6858000"/>
              <a:gd name="connsiteX37" fmla="*/ 4974349 w 5305156"/>
              <a:gd name="connsiteY37" fmla="*/ 5415526 h 6858000"/>
              <a:gd name="connsiteX38" fmla="*/ 4974349 w 5305156"/>
              <a:gd name="connsiteY38" fmla="*/ 5761705 h 6858000"/>
              <a:gd name="connsiteX39" fmla="*/ 4741170 w 5305156"/>
              <a:gd name="connsiteY39" fmla="*/ 5559044 h 6858000"/>
              <a:gd name="connsiteX40" fmla="*/ 4734849 w 5305156"/>
              <a:gd name="connsiteY40" fmla="*/ 5571661 h 6858000"/>
              <a:gd name="connsiteX41" fmla="*/ 4972945 w 5305156"/>
              <a:gd name="connsiteY41" fmla="*/ 5779053 h 6858000"/>
              <a:gd name="connsiteX42" fmla="*/ 4647758 w 5305156"/>
              <a:gd name="connsiteY42" fmla="*/ 6056627 h 6858000"/>
              <a:gd name="connsiteX43" fmla="*/ 4533978 w 5305156"/>
              <a:gd name="connsiteY43" fmla="*/ 5957268 h 6858000"/>
              <a:gd name="connsiteX44" fmla="*/ 4527656 w 5305156"/>
              <a:gd name="connsiteY44" fmla="*/ 5968308 h 6858000"/>
              <a:gd name="connsiteX45" fmla="*/ 4533275 w 5305156"/>
              <a:gd name="connsiteY45" fmla="*/ 5956479 h 6858000"/>
              <a:gd name="connsiteX46" fmla="*/ 4323273 w 5305156"/>
              <a:gd name="connsiteY46" fmla="*/ 5773533 h 6858000"/>
              <a:gd name="connsiteX47" fmla="*/ 4648460 w 5305156"/>
              <a:gd name="connsiteY47" fmla="*/ 5495959 h 6858000"/>
              <a:gd name="connsiteX48" fmla="*/ 4734146 w 5305156"/>
              <a:gd name="connsiteY48" fmla="*/ 5570873 h 6858000"/>
              <a:gd name="connsiteX49" fmla="*/ 4741170 w 5305156"/>
              <a:gd name="connsiteY49" fmla="*/ 5558256 h 6858000"/>
              <a:gd name="connsiteX50" fmla="*/ 4651972 w 5305156"/>
              <a:gd name="connsiteY50" fmla="*/ 5480976 h 6858000"/>
              <a:gd name="connsiteX51" fmla="*/ 4651972 w 5305156"/>
              <a:gd name="connsiteY51" fmla="*/ 5134798 h 6858000"/>
              <a:gd name="connsiteX52" fmla="*/ 4865486 w 5305156"/>
              <a:gd name="connsiteY52" fmla="*/ 5320110 h 6858000"/>
              <a:gd name="connsiteX53" fmla="*/ 4871104 w 5305156"/>
              <a:gd name="connsiteY53" fmla="*/ 5309070 h 6858000"/>
              <a:gd name="connsiteX54" fmla="*/ 4659698 w 5305156"/>
              <a:gd name="connsiteY54" fmla="*/ 5125335 h 6858000"/>
              <a:gd name="connsiteX55" fmla="*/ 4984885 w 5305156"/>
              <a:gd name="connsiteY55" fmla="*/ 4847761 h 6858000"/>
              <a:gd name="connsiteX56" fmla="*/ 4319762 w 5305156"/>
              <a:gd name="connsiteY56" fmla="*/ 4487388 h 6858000"/>
              <a:gd name="connsiteX57" fmla="*/ 4541703 w 5305156"/>
              <a:gd name="connsiteY57" fmla="*/ 4680586 h 6858000"/>
              <a:gd name="connsiteX58" fmla="*/ 4548726 w 5305156"/>
              <a:gd name="connsiteY58" fmla="*/ 4670335 h 6858000"/>
              <a:gd name="connsiteX59" fmla="*/ 4542406 w 5305156"/>
              <a:gd name="connsiteY59" fmla="*/ 4680586 h 6858000"/>
              <a:gd name="connsiteX60" fmla="*/ 4642139 w 5305156"/>
              <a:gd name="connsiteY60" fmla="*/ 4768116 h 6858000"/>
              <a:gd name="connsiteX61" fmla="*/ 4642139 w 5305156"/>
              <a:gd name="connsiteY61" fmla="*/ 5114295 h 6858000"/>
              <a:gd name="connsiteX62" fmla="*/ 4399127 w 5305156"/>
              <a:gd name="connsiteY62" fmla="*/ 4902960 h 6858000"/>
              <a:gd name="connsiteX63" fmla="*/ 4392103 w 5305156"/>
              <a:gd name="connsiteY63" fmla="*/ 4913212 h 6858000"/>
              <a:gd name="connsiteX64" fmla="*/ 4398424 w 5305156"/>
              <a:gd name="connsiteY64" fmla="*/ 4902172 h 6858000"/>
              <a:gd name="connsiteX65" fmla="*/ 4319762 w 5305156"/>
              <a:gd name="connsiteY65" fmla="*/ 4833567 h 6858000"/>
              <a:gd name="connsiteX66" fmla="*/ 4319762 w 5305156"/>
              <a:gd name="connsiteY66" fmla="*/ 4487388 h 6858000"/>
              <a:gd name="connsiteX67" fmla="*/ 4648460 w 5305156"/>
              <a:gd name="connsiteY67" fmla="*/ 4196409 h 6858000"/>
              <a:gd name="connsiteX68" fmla="*/ 4972945 w 5305156"/>
              <a:gd name="connsiteY68" fmla="*/ 4478714 h 6858000"/>
              <a:gd name="connsiteX69" fmla="*/ 4647758 w 5305156"/>
              <a:gd name="connsiteY69" fmla="*/ 4756288 h 6858000"/>
              <a:gd name="connsiteX70" fmla="*/ 4548726 w 5305156"/>
              <a:gd name="connsiteY70" fmla="*/ 4670335 h 6858000"/>
              <a:gd name="connsiteX71" fmla="*/ 4323273 w 5305156"/>
              <a:gd name="connsiteY71" fmla="*/ 4473983 h 6858000"/>
              <a:gd name="connsiteX72" fmla="*/ 4648460 w 5305156"/>
              <a:gd name="connsiteY72" fmla="*/ 4196409 h 6858000"/>
              <a:gd name="connsiteX73" fmla="*/ 4312036 w 5305156"/>
              <a:gd name="connsiteY73" fmla="*/ 3544268 h 6858000"/>
              <a:gd name="connsiteX74" fmla="*/ 4636520 w 5305156"/>
              <a:gd name="connsiteY74" fmla="*/ 3826573 h 6858000"/>
              <a:gd name="connsiteX75" fmla="*/ 4311333 w 5305156"/>
              <a:gd name="connsiteY75" fmla="*/ 4104935 h 6858000"/>
              <a:gd name="connsiteX76" fmla="*/ 3986848 w 5305156"/>
              <a:gd name="connsiteY76" fmla="*/ 3821842 h 6858000"/>
              <a:gd name="connsiteX77" fmla="*/ 4302905 w 5305156"/>
              <a:gd name="connsiteY77" fmla="*/ 3552154 h 6858000"/>
              <a:gd name="connsiteX78" fmla="*/ 4312036 w 5305156"/>
              <a:gd name="connsiteY78" fmla="*/ 3544268 h 6858000"/>
              <a:gd name="connsiteX79" fmla="*/ 3986848 w 5305156"/>
              <a:gd name="connsiteY79" fmla="*/ 2538851 h 6858000"/>
              <a:gd name="connsiteX80" fmla="*/ 4194744 w 5305156"/>
              <a:gd name="connsiteY80" fmla="*/ 2719432 h 6858000"/>
              <a:gd name="connsiteX81" fmla="*/ 4201064 w 5305156"/>
              <a:gd name="connsiteY81" fmla="*/ 2708392 h 6858000"/>
              <a:gd name="connsiteX82" fmla="*/ 4195446 w 5305156"/>
              <a:gd name="connsiteY82" fmla="*/ 2720221 h 6858000"/>
              <a:gd name="connsiteX83" fmla="*/ 4309226 w 5305156"/>
              <a:gd name="connsiteY83" fmla="*/ 2819579 h 6858000"/>
              <a:gd name="connsiteX84" fmla="*/ 4309226 w 5305156"/>
              <a:gd name="connsiteY84" fmla="*/ 3165758 h 6858000"/>
              <a:gd name="connsiteX85" fmla="*/ 4071131 w 5305156"/>
              <a:gd name="connsiteY85" fmla="*/ 2958366 h 6858000"/>
              <a:gd name="connsiteX86" fmla="*/ 4064809 w 5305156"/>
              <a:gd name="connsiteY86" fmla="*/ 2969406 h 6858000"/>
              <a:gd name="connsiteX87" fmla="*/ 4070428 w 5305156"/>
              <a:gd name="connsiteY87" fmla="*/ 2957578 h 6858000"/>
              <a:gd name="connsiteX88" fmla="*/ 3986848 w 5305156"/>
              <a:gd name="connsiteY88" fmla="*/ 2885030 h 6858000"/>
              <a:gd name="connsiteX89" fmla="*/ 3986848 w 5305156"/>
              <a:gd name="connsiteY89" fmla="*/ 2538851 h 6858000"/>
              <a:gd name="connsiteX90" fmla="*/ 4652674 w 5305156"/>
              <a:gd name="connsiteY90" fmla="*/ 1598885 h 6858000"/>
              <a:gd name="connsiteX91" fmla="*/ 4972945 w 5305156"/>
              <a:gd name="connsiteY91" fmla="*/ 1878036 h 6858000"/>
              <a:gd name="connsiteX92" fmla="*/ 4647758 w 5305156"/>
              <a:gd name="connsiteY92" fmla="*/ 2155610 h 6858000"/>
              <a:gd name="connsiteX93" fmla="*/ 4538894 w 5305156"/>
              <a:gd name="connsiteY93" fmla="*/ 2060983 h 6858000"/>
              <a:gd name="connsiteX94" fmla="*/ 4533275 w 5305156"/>
              <a:gd name="connsiteY94" fmla="*/ 2072022 h 6858000"/>
              <a:gd name="connsiteX95" fmla="*/ 4642139 w 5305156"/>
              <a:gd name="connsiteY95" fmla="*/ 2166650 h 6858000"/>
              <a:gd name="connsiteX96" fmla="*/ 4642139 w 5305156"/>
              <a:gd name="connsiteY96" fmla="*/ 2513617 h 6858000"/>
              <a:gd name="connsiteX97" fmla="*/ 4408960 w 5305156"/>
              <a:gd name="connsiteY97" fmla="*/ 2310168 h 6858000"/>
              <a:gd name="connsiteX98" fmla="*/ 4402639 w 5305156"/>
              <a:gd name="connsiteY98" fmla="*/ 2322785 h 6858000"/>
              <a:gd name="connsiteX99" fmla="*/ 4640032 w 5305156"/>
              <a:gd name="connsiteY99" fmla="*/ 2530177 h 6858000"/>
              <a:gd name="connsiteX100" fmla="*/ 4314845 w 5305156"/>
              <a:gd name="connsiteY100" fmla="*/ 2807751 h 6858000"/>
              <a:gd name="connsiteX101" fmla="*/ 4201064 w 5305156"/>
              <a:gd name="connsiteY101" fmla="*/ 2708392 h 6858000"/>
              <a:gd name="connsiteX102" fmla="*/ 3991063 w 5305156"/>
              <a:gd name="connsiteY102" fmla="*/ 2525446 h 6858000"/>
              <a:gd name="connsiteX103" fmla="*/ 4316249 w 5305156"/>
              <a:gd name="connsiteY103" fmla="*/ 2247872 h 6858000"/>
              <a:gd name="connsiteX104" fmla="*/ 4401936 w 5305156"/>
              <a:gd name="connsiteY104" fmla="*/ 2322785 h 6858000"/>
              <a:gd name="connsiteX105" fmla="*/ 4408257 w 5305156"/>
              <a:gd name="connsiteY105" fmla="*/ 2310168 h 6858000"/>
              <a:gd name="connsiteX106" fmla="*/ 4319762 w 5305156"/>
              <a:gd name="connsiteY106" fmla="*/ 2232889 h 6858000"/>
              <a:gd name="connsiteX107" fmla="*/ 4319762 w 5305156"/>
              <a:gd name="connsiteY107" fmla="*/ 1885922 h 6858000"/>
              <a:gd name="connsiteX108" fmla="*/ 4532573 w 5305156"/>
              <a:gd name="connsiteY108" fmla="*/ 2072022 h 6858000"/>
              <a:gd name="connsiteX109" fmla="*/ 4538894 w 5305156"/>
              <a:gd name="connsiteY109" fmla="*/ 2060194 h 6858000"/>
              <a:gd name="connsiteX110" fmla="*/ 4327487 w 5305156"/>
              <a:gd name="connsiteY110" fmla="*/ 1876459 h 6858000"/>
              <a:gd name="connsiteX111" fmla="*/ 4652674 w 5305156"/>
              <a:gd name="connsiteY111" fmla="*/ 1598885 h 6858000"/>
              <a:gd name="connsiteX112" fmla="*/ 3986848 w 5305156"/>
              <a:gd name="connsiteY112" fmla="*/ 1238512 h 6858000"/>
              <a:gd name="connsiteX113" fmla="*/ 4209493 w 5305156"/>
              <a:gd name="connsiteY113" fmla="*/ 1432499 h 6858000"/>
              <a:gd name="connsiteX114" fmla="*/ 4309226 w 5305156"/>
              <a:gd name="connsiteY114" fmla="*/ 1519240 h 6858000"/>
              <a:gd name="connsiteX115" fmla="*/ 4309226 w 5305156"/>
              <a:gd name="connsiteY115" fmla="*/ 1865419 h 6858000"/>
              <a:gd name="connsiteX116" fmla="*/ 4066916 w 5305156"/>
              <a:gd name="connsiteY116" fmla="*/ 1654085 h 6858000"/>
              <a:gd name="connsiteX117" fmla="*/ 4059892 w 5305156"/>
              <a:gd name="connsiteY117" fmla="*/ 1665124 h 6858000"/>
              <a:gd name="connsiteX118" fmla="*/ 4304309 w 5305156"/>
              <a:gd name="connsiteY118" fmla="*/ 1878036 h 6858000"/>
              <a:gd name="connsiteX119" fmla="*/ 3979123 w 5305156"/>
              <a:gd name="connsiteY119" fmla="*/ 2155610 h 6858000"/>
              <a:gd name="connsiteX120" fmla="*/ 3828118 w 5305156"/>
              <a:gd name="connsiteY120" fmla="*/ 2023920 h 6858000"/>
              <a:gd name="connsiteX121" fmla="*/ 3658852 w 5305156"/>
              <a:gd name="connsiteY121" fmla="*/ 1876459 h 6858000"/>
              <a:gd name="connsiteX122" fmla="*/ 3984040 w 5305156"/>
              <a:gd name="connsiteY122" fmla="*/ 1598885 h 6858000"/>
              <a:gd name="connsiteX123" fmla="*/ 4059191 w 5305156"/>
              <a:gd name="connsiteY123" fmla="*/ 1664336 h 6858000"/>
              <a:gd name="connsiteX124" fmla="*/ 4066214 w 5305156"/>
              <a:gd name="connsiteY124" fmla="*/ 1654085 h 6858000"/>
              <a:gd name="connsiteX125" fmla="*/ 3986848 w 5305156"/>
              <a:gd name="connsiteY125" fmla="*/ 1585480 h 6858000"/>
              <a:gd name="connsiteX126" fmla="*/ 3986848 w 5305156"/>
              <a:gd name="connsiteY126" fmla="*/ 1238512 h 6858000"/>
              <a:gd name="connsiteX127" fmla="*/ 4316249 w 5305156"/>
              <a:gd name="connsiteY127" fmla="*/ 947533 h 6858000"/>
              <a:gd name="connsiteX128" fmla="*/ 4640032 w 5305156"/>
              <a:gd name="connsiteY128" fmla="*/ 1230627 h 6858000"/>
              <a:gd name="connsiteX129" fmla="*/ 4314845 w 5305156"/>
              <a:gd name="connsiteY129" fmla="*/ 1508201 h 6858000"/>
              <a:gd name="connsiteX130" fmla="*/ 4216517 w 5305156"/>
              <a:gd name="connsiteY130" fmla="*/ 1422247 h 6858000"/>
              <a:gd name="connsiteX131" fmla="*/ 4209493 w 5305156"/>
              <a:gd name="connsiteY131" fmla="*/ 1432499 h 6858000"/>
              <a:gd name="connsiteX132" fmla="*/ 4215814 w 5305156"/>
              <a:gd name="connsiteY132" fmla="*/ 1421459 h 6858000"/>
              <a:gd name="connsiteX133" fmla="*/ 3991063 w 5305156"/>
              <a:gd name="connsiteY133" fmla="*/ 1225107 h 6858000"/>
              <a:gd name="connsiteX134" fmla="*/ 4316249 w 5305156"/>
              <a:gd name="connsiteY134" fmla="*/ 947533 h 6858000"/>
              <a:gd name="connsiteX135" fmla="*/ 3979825 w 5305156"/>
              <a:gd name="connsiteY135" fmla="*/ 296181 h 6858000"/>
              <a:gd name="connsiteX136" fmla="*/ 4304309 w 5305156"/>
              <a:gd name="connsiteY136" fmla="*/ 578486 h 6858000"/>
              <a:gd name="connsiteX137" fmla="*/ 3979123 w 5305156"/>
              <a:gd name="connsiteY137" fmla="*/ 856060 h 6858000"/>
              <a:gd name="connsiteX138" fmla="*/ 3654638 w 5305156"/>
              <a:gd name="connsiteY138" fmla="*/ 573754 h 6858000"/>
              <a:gd name="connsiteX139" fmla="*/ 3970694 w 5305156"/>
              <a:gd name="connsiteY139" fmla="*/ 304066 h 6858000"/>
              <a:gd name="connsiteX140" fmla="*/ 3979825 w 5305156"/>
              <a:gd name="connsiteY140" fmla="*/ 296181 h 6858000"/>
              <a:gd name="connsiteX141" fmla="*/ 4078431 w 5305156"/>
              <a:gd name="connsiteY141" fmla="*/ 0 h 6858000"/>
              <a:gd name="connsiteX142" fmla="*/ 4556976 w 5305156"/>
              <a:gd name="connsiteY142" fmla="*/ 0 h 6858000"/>
              <a:gd name="connsiteX143" fmla="*/ 4541616 w 5305156"/>
              <a:gd name="connsiteY143" fmla="*/ 13087 h 6858000"/>
              <a:gd name="connsiteX144" fmla="*/ 4314845 w 5305156"/>
              <a:gd name="connsiteY144" fmla="*/ 206284 h 6858000"/>
              <a:gd name="connsiteX145" fmla="*/ 4145929 w 5305156"/>
              <a:gd name="connsiteY145" fmla="*/ 58896 h 6858000"/>
              <a:gd name="connsiteX146" fmla="*/ 3986848 w 5305156"/>
              <a:gd name="connsiteY146" fmla="*/ 0 h 6858000"/>
              <a:gd name="connsiteX147" fmla="*/ 4059455 w 5305156"/>
              <a:gd name="connsiteY147" fmla="*/ 0 h 6858000"/>
              <a:gd name="connsiteX148" fmla="*/ 4076924 w 5305156"/>
              <a:gd name="connsiteY148" fmla="*/ 15255 h 6858000"/>
              <a:gd name="connsiteX149" fmla="*/ 4309226 w 5305156"/>
              <a:gd name="connsiteY149" fmla="*/ 218113 h 6858000"/>
              <a:gd name="connsiteX150" fmla="*/ 4309226 w 5305156"/>
              <a:gd name="connsiteY150" fmla="*/ 564292 h 6858000"/>
              <a:gd name="connsiteX151" fmla="*/ 3986848 w 5305156"/>
              <a:gd name="connsiteY151" fmla="*/ 283564 h 6858000"/>
              <a:gd name="connsiteX152" fmla="*/ 3986848 w 5305156"/>
              <a:gd name="connsiteY152" fmla="*/ 84404 h 6858000"/>
              <a:gd name="connsiteX153" fmla="*/ 0 w 5305156"/>
              <a:gd name="connsiteY153" fmla="*/ 0 h 6858000"/>
              <a:gd name="connsiteX154" fmla="*/ 3038475 w 5305156"/>
              <a:gd name="connsiteY154" fmla="*/ 0 h 6858000"/>
              <a:gd name="connsiteX155" fmla="*/ 3975611 w 5305156"/>
              <a:gd name="connsiteY155" fmla="*/ 0 h 6858000"/>
              <a:gd name="connsiteX156" fmla="*/ 3975611 w 5305156"/>
              <a:gd name="connsiteY156" fmla="*/ 1953 h 6858000"/>
              <a:gd name="connsiteX157" fmla="*/ 3975611 w 5305156"/>
              <a:gd name="connsiteY157" fmla="*/ 283564 h 6858000"/>
              <a:gd name="connsiteX158" fmla="*/ 3961564 w 5305156"/>
              <a:gd name="connsiteY158" fmla="*/ 295392 h 6858000"/>
              <a:gd name="connsiteX159" fmla="*/ 3970694 w 5305156"/>
              <a:gd name="connsiteY159" fmla="*/ 304066 h 6858000"/>
              <a:gd name="connsiteX160" fmla="*/ 3960862 w 5305156"/>
              <a:gd name="connsiteY160" fmla="*/ 295392 h 6858000"/>
              <a:gd name="connsiteX161" fmla="*/ 3639186 w 5305156"/>
              <a:gd name="connsiteY161" fmla="*/ 570600 h 6858000"/>
              <a:gd name="connsiteX162" fmla="*/ 3639186 w 5305156"/>
              <a:gd name="connsiteY162" fmla="*/ 589526 h 6858000"/>
              <a:gd name="connsiteX163" fmla="*/ 3651126 w 5305156"/>
              <a:gd name="connsiteY163" fmla="*/ 599777 h 6858000"/>
              <a:gd name="connsiteX164" fmla="*/ 3651126 w 5305156"/>
              <a:gd name="connsiteY164" fmla="*/ 587160 h 6858000"/>
              <a:gd name="connsiteX165" fmla="*/ 3972801 w 5305156"/>
              <a:gd name="connsiteY165" fmla="*/ 867888 h 6858000"/>
              <a:gd name="connsiteX166" fmla="*/ 3972801 w 5305156"/>
              <a:gd name="connsiteY166" fmla="*/ 1214067 h 6858000"/>
              <a:gd name="connsiteX167" fmla="*/ 3651126 w 5305156"/>
              <a:gd name="connsiteY167" fmla="*/ 933339 h 6858000"/>
              <a:gd name="connsiteX168" fmla="*/ 3651126 w 5305156"/>
              <a:gd name="connsiteY168" fmla="*/ 600566 h 6858000"/>
              <a:gd name="connsiteX169" fmla="*/ 3639186 w 5305156"/>
              <a:gd name="connsiteY169" fmla="*/ 590314 h 6858000"/>
              <a:gd name="connsiteX170" fmla="*/ 3639186 w 5305156"/>
              <a:gd name="connsiteY170" fmla="*/ 938859 h 6858000"/>
              <a:gd name="connsiteX171" fmla="*/ 3306976 w 5305156"/>
              <a:gd name="connsiteY171" fmla="*/ 1221952 h 6858000"/>
              <a:gd name="connsiteX172" fmla="*/ 3306976 w 5305156"/>
              <a:gd name="connsiteY172" fmla="*/ 1591788 h 6858000"/>
              <a:gd name="connsiteX173" fmla="*/ 3624438 w 5305156"/>
              <a:gd name="connsiteY173" fmla="*/ 1867785 h 6858000"/>
              <a:gd name="connsiteX174" fmla="*/ 3624438 w 5305156"/>
              <a:gd name="connsiteY174" fmla="*/ 1851225 h 6858000"/>
              <a:gd name="connsiteX175" fmla="*/ 3318214 w 5305156"/>
              <a:gd name="connsiteY175" fmla="*/ 1585480 h 6858000"/>
              <a:gd name="connsiteX176" fmla="*/ 3318214 w 5305156"/>
              <a:gd name="connsiteY176" fmla="*/ 1238512 h 6858000"/>
              <a:gd name="connsiteX177" fmla="*/ 3624438 w 5305156"/>
              <a:gd name="connsiteY177" fmla="*/ 1505046 h 6858000"/>
              <a:gd name="connsiteX178" fmla="*/ 3624438 w 5305156"/>
              <a:gd name="connsiteY178" fmla="*/ 1488487 h 6858000"/>
              <a:gd name="connsiteX179" fmla="*/ 3322428 w 5305156"/>
              <a:gd name="connsiteY179" fmla="*/ 1225107 h 6858000"/>
              <a:gd name="connsiteX180" fmla="*/ 3647615 w 5305156"/>
              <a:gd name="connsiteY180" fmla="*/ 947533 h 6858000"/>
              <a:gd name="connsiteX181" fmla="*/ 3972100 w 5305156"/>
              <a:gd name="connsiteY181" fmla="*/ 1230627 h 6858000"/>
              <a:gd name="connsiteX182" fmla="*/ 3646912 w 5305156"/>
              <a:gd name="connsiteY182" fmla="*/ 1508201 h 6858000"/>
              <a:gd name="connsiteX183" fmla="*/ 3625139 w 5305156"/>
              <a:gd name="connsiteY183" fmla="*/ 1489275 h 6858000"/>
              <a:gd name="connsiteX184" fmla="*/ 3625139 w 5305156"/>
              <a:gd name="connsiteY184" fmla="*/ 1505835 h 6858000"/>
              <a:gd name="connsiteX185" fmla="*/ 3640591 w 5305156"/>
              <a:gd name="connsiteY185" fmla="*/ 1519240 h 6858000"/>
              <a:gd name="connsiteX186" fmla="*/ 3640591 w 5305156"/>
              <a:gd name="connsiteY186" fmla="*/ 1865419 h 6858000"/>
              <a:gd name="connsiteX187" fmla="*/ 3625139 w 5305156"/>
              <a:gd name="connsiteY187" fmla="*/ 1852014 h 6858000"/>
              <a:gd name="connsiteX188" fmla="*/ 3625139 w 5305156"/>
              <a:gd name="connsiteY188" fmla="*/ 1868573 h 6858000"/>
              <a:gd name="connsiteX189" fmla="*/ 3639186 w 5305156"/>
              <a:gd name="connsiteY189" fmla="*/ 1881190 h 6858000"/>
              <a:gd name="connsiteX190" fmla="*/ 3639186 w 5305156"/>
              <a:gd name="connsiteY190" fmla="*/ 2058617 h 6858000"/>
              <a:gd name="connsiteX191" fmla="*/ 3651126 w 5305156"/>
              <a:gd name="connsiteY191" fmla="*/ 2060194 h 6858000"/>
              <a:gd name="connsiteX192" fmla="*/ 3651126 w 5305156"/>
              <a:gd name="connsiteY192" fmla="*/ 1885922 h 6858000"/>
              <a:gd name="connsiteX193" fmla="*/ 3821095 w 5305156"/>
              <a:gd name="connsiteY193" fmla="*/ 2034172 h 6858000"/>
              <a:gd name="connsiteX194" fmla="*/ 3828118 w 5305156"/>
              <a:gd name="connsiteY194" fmla="*/ 2023920 h 6858000"/>
              <a:gd name="connsiteX195" fmla="*/ 3821095 w 5305156"/>
              <a:gd name="connsiteY195" fmla="*/ 2034960 h 6858000"/>
              <a:gd name="connsiteX196" fmla="*/ 3972801 w 5305156"/>
              <a:gd name="connsiteY196" fmla="*/ 2166650 h 6858000"/>
              <a:gd name="connsiteX197" fmla="*/ 3972801 w 5305156"/>
              <a:gd name="connsiteY197" fmla="*/ 2513617 h 6858000"/>
              <a:gd name="connsiteX198" fmla="*/ 3651126 w 5305156"/>
              <a:gd name="connsiteY198" fmla="*/ 2232889 h 6858000"/>
              <a:gd name="connsiteX199" fmla="*/ 3651126 w 5305156"/>
              <a:gd name="connsiteY199" fmla="*/ 2060983 h 6858000"/>
              <a:gd name="connsiteX200" fmla="*/ 3639186 w 5305156"/>
              <a:gd name="connsiteY200" fmla="*/ 2059405 h 6858000"/>
              <a:gd name="connsiteX201" fmla="*/ 3639186 w 5305156"/>
              <a:gd name="connsiteY201" fmla="*/ 2238409 h 6858000"/>
              <a:gd name="connsiteX202" fmla="*/ 3423566 w 5305156"/>
              <a:gd name="connsiteY202" fmla="*/ 2422144 h 6858000"/>
              <a:gd name="connsiteX203" fmla="*/ 3435506 w 5305156"/>
              <a:gd name="connsiteY203" fmla="*/ 2428452 h 6858000"/>
              <a:gd name="connsiteX204" fmla="*/ 3647615 w 5305156"/>
              <a:gd name="connsiteY204" fmla="*/ 2247872 h 6858000"/>
              <a:gd name="connsiteX205" fmla="*/ 3972100 w 5305156"/>
              <a:gd name="connsiteY205" fmla="*/ 2530177 h 6858000"/>
              <a:gd name="connsiteX206" fmla="*/ 3646912 w 5305156"/>
              <a:gd name="connsiteY206" fmla="*/ 2807751 h 6858000"/>
              <a:gd name="connsiteX207" fmla="*/ 3322428 w 5305156"/>
              <a:gd name="connsiteY207" fmla="*/ 2525446 h 6858000"/>
              <a:gd name="connsiteX208" fmla="*/ 3434803 w 5305156"/>
              <a:gd name="connsiteY208" fmla="*/ 2429241 h 6858000"/>
              <a:gd name="connsiteX209" fmla="*/ 3422863 w 5305156"/>
              <a:gd name="connsiteY209" fmla="*/ 2422933 h 6858000"/>
              <a:gd name="connsiteX210" fmla="*/ 3306976 w 5305156"/>
              <a:gd name="connsiteY210" fmla="*/ 2522291 h 6858000"/>
              <a:gd name="connsiteX211" fmla="*/ 3306976 w 5305156"/>
              <a:gd name="connsiteY211" fmla="*/ 2773054 h 6858000"/>
              <a:gd name="connsiteX212" fmla="*/ 3318214 w 5305156"/>
              <a:gd name="connsiteY212" fmla="*/ 2778574 h 6858000"/>
              <a:gd name="connsiteX213" fmla="*/ 3318214 w 5305156"/>
              <a:gd name="connsiteY213" fmla="*/ 2538851 h 6858000"/>
              <a:gd name="connsiteX214" fmla="*/ 3640591 w 5305156"/>
              <a:gd name="connsiteY214" fmla="*/ 2819579 h 6858000"/>
              <a:gd name="connsiteX215" fmla="*/ 3640591 w 5305156"/>
              <a:gd name="connsiteY215" fmla="*/ 3165758 h 6858000"/>
              <a:gd name="connsiteX216" fmla="*/ 3318214 w 5305156"/>
              <a:gd name="connsiteY216" fmla="*/ 2885030 h 6858000"/>
              <a:gd name="connsiteX217" fmla="*/ 3318214 w 5305156"/>
              <a:gd name="connsiteY217" fmla="*/ 2779363 h 6858000"/>
              <a:gd name="connsiteX218" fmla="*/ 3306976 w 5305156"/>
              <a:gd name="connsiteY218" fmla="*/ 2773843 h 6858000"/>
              <a:gd name="connsiteX219" fmla="*/ 3306976 w 5305156"/>
              <a:gd name="connsiteY219" fmla="*/ 2891339 h 6858000"/>
              <a:gd name="connsiteX220" fmla="*/ 3646210 w 5305156"/>
              <a:gd name="connsiteY220" fmla="*/ 3187049 h 6858000"/>
              <a:gd name="connsiteX221" fmla="*/ 3984040 w 5305156"/>
              <a:gd name="connsiteY221" fmla="*/ 2899224 h 6858000"/>
              <a:gd name="connsiteX222" fmla="*/ 4064809 w 5305156"/>
              <a:gd name="connsiteY222" fmla="*/ 2969406 h 6858000"/>
              <a:gd name="connsiteX223" fmla="*/ 4307822 w 5305156"/>
              <a:gd name="connsiteY223" fmla="*/ 3180741 h 6858000"/>
              <a:gd name="connsiteX224" fmla="*/ 4307822 w 5305156"/>
              <a:gd name="connsiteY224" fmla="*/ 3519034 h 6858000"/>
              <a:gd name="connsiteX225" fmla="*/ 4319762 w 5305156"/>
              <a:gd name="connsiteY225" fmla="*/ 3519034 h 6858000"/>
              <a:gd name="connsiteX226" fmla="*/ 4319762 w 5305156"/>
              <a:gd name="connsiteY226" fmla="*/ 3500109 h 6858000"/>
              <a:gd name="connsiteX227" fmla="*/ 4319762 w 5305156"/>
              <a:gd name="connsiteY227" fmla="*/ 3186261 h 6858000"/>
              <a:gd name="connsiteX228" fmla="*/ 4642139 w 5305156"/>
              <a:gd name="connsiteY228" fmla="*/ 3466989 h 6858000"/>
              <a:gd name="connsiteX229" fmla="*/ 4642139 w 5305156"/>
              <a:gd name="connsiteY229" fmla="*/ 3495377 h 6858000"/>
              <a:gd name="connsiteX230" fmla="*/ 4642139 w 5305156"/>
              <a:gd name="connsiteY230" fmla="*/ 3812379 h 6858000"/>
              <a:gd name="connsiteX231" fmla="*/ 4319762 w 5305156"/>
              <a:gd name="connsiteY231" fmla="*/ 3532439 h 6858000"/>
              <a:gd name="connsiteX232" fmla="*/ 4319762 w 5305156"/>
              <a:gd name="connsiteY232" fmla="*/ 3519822 h 6858000"/>
              <a:gd name="connsiteX233" fmla="*/ 4307822 w 5305156"/>
              <a:gd name="connsiteY233" fmla="*/ 3519822 h 6858000"/>
              <a:gd name="connsiteX234" fmla="*/ 4307822 w 5305156"/>
              <a:gd name="connsiteY234" fmla="*/ 3531651 h 6858000"/>
              <a:gd name="connsiteX235" fmla="*/ 4293775 w 5305156"/>
              <a:gd name="connsiteY235" fmla="*/ 3543479 h 6858000"/>
              <a:gd name="connsiteX236" fmla="*/ 4302905 w 5305156"/>
              <a:gd name="connsiteY236" fmla="*/ 3552154 h 6858000"/>
              <a:gd name="connsiteX237" fmla="*/ 4293072 w 5305156"/>
              <a:gd name="connsiteY237" fmla="*/ 3544268 h 6858000"/>
              <a:gd name="connsiteX238" fmla="*/ 3971397 w 5305156"/>
              <a:gd name="connsiteY238" fmla="*/ 3818688 h 6858000"/>
              <a:gd name="connsiteX239" fmla="*/ 3971397 w 5305156"/>
              <a:gd name="connsiteY239" fmla="*/ 3838402 h 6858000"/>
              <a:gd name="connsiteX240" fmla="*/ 3983337 w 5305156"/>
              <a:gd name="connsiteY240" fmla="*/ 3848653 h 6858000"/>
              <a:gd name="connsiteX241" fmla="*/ 3983337 w 5305156"/>
              <a:gd name="connsiteY241" fmla="*/ 3835248 h 6858000"/>
              <a:gd name="connsiteX242" fmla="*/ 4305715 w 5305156"/>
              <a:gd name="connsiteY242" fmla="*/ 4115975 h 6858000"/>
              <a:gd name="connsiteX243" fmla="*/ 4305715 w 5305156"/>
              <a:gd name="connsiteY243" fmla="*/ 4462154 h 6858000"/>
              <a:gd name="connsiteX244" fmla="*/ 3983337 w 5305156"/>
              <a:gd name="connsiteY244" fmla="*/ 4182215 h 6858000"/>
              <a:gd name="connsiteX245" fmla="*/ 3983337 w 5305156"/>
              <a:gd name="connsiteY245" fmla="*/ 3849441 h 6858000"/>
              <a:gd name="connsiteX246" fmla="*/ 3971397 w 5305156"/>
              <a:gd name="connsiteY246" fmla="*/ 3839190 h 6858000"/>
              <a:gd name="connsiteX247" fmla="*/ 3971397 w 5305156"/>
              <a:gd name="connsiteY247" fmla="*/ 4186946 h 6858000"/>
              <a:gd name="connsiteX248" fmla="*/ 3639186 w 5305156"/>
              <a:gd name="connsiteY248" fmla="*/ 4470828 h 6858000"/>
              <a:gd name="connsiteX249" fmla="*/ 3639186 w 5305156"/>
              <a:gd name="connsiteY249" fmla="*/ 4839875 h 6858000"/>
              <a:gd name="connsiteX250" fmla="*/ 3956647 w 5305156"/>
              <a:gd name="connsiteY250" fmla="*/ 5116661 h 6858000"/>
              <a:gd name="connsiteX251" fmla="*/ 3956647 w 5305156"/>
              <a:gd name="connsiteY251" fmla="*/ 5100101 h 6858000"/>
              <a:gd name="connsiteX252" fmla="*/ 3651126 w 5305156"/>
              <a:gd name="connsiteY252" fmla="*/ 4833567 h 6858000"/>
              <a:gd name="connsiteX253" fmla="*/ 3651126 w 5305156"/>
              <a:gd name="connsiteY253" fmla="*/ 4487388 h 6858000"/>
              <a:gd name="connsiteX254" fmla="*/ 3956647 w 5305156"/>
              <a:gd name="connsiteY254" fmla="*/ 4753134 h 6858000"/>
              <a:gd name="connsiteX255" fmla="*/ 3956647 w 5305156"/>
              <a:gd name="connsiteY255" fmla="*/ 4737362 h 6858000"/>
              <a:gd name="connsiteX256" fmla="*/ 3654638 w 5305156"/>
              <a:gd name="connsiteY256" fmla="*/ 4473983 h 6858000"/>
              <a:gd name="connsiteX257" fmla="*/ 3979825 w 5305156"/>
              <a:gd name="connsiteY257" fmla="*/ 4196409 h 6858000"/>
              <a:gd name="connsiteX258" fmla="*/ 4304309 w 5305156"/>
              <a:gd name="connsiteY258" fmla="*/ 4478714 h 6858000"/>
              <a:gd name="connsiteX259" fmla="*/ 3979123 w 5305156"/>
              <a:gd name="connsiteY259" fmla="*/ 4756288 h 6858000"/>
              <a:gd name="connsiteX260" fmla="*/ 3957350 w 5305156"/>
              <a:gd name="connsiteY260" fmla="*/ 4737362 h 6858000"/>
              <a:gd name="connsiteX261" fmla="*/ 3957350 w 5305156"/>
              <a:gd name="connsiteY261" fmla="*/ 4753922 h 6858000"/>
              <a:gd name="connsiteX262" fmla="*/ 3973504 w 5305156"/>
              <a:gd name="connsiteY262" fmla="*/ 4768116 h 6858000"/>
              <a:gd name="connsiteX263" fmla="*/ 3973504 w 5305156"/>
              <a:gd name="connsiteY263" fmla="*/ 5114295 h 6858000"/>
              <a:gd name="connsiteX264" fmla="*/ 3957350 w 5305156"/>
              <a:gd name="connsiteY264" fmla="*/ 5100101 h 6858000"/>
              <a:gd name="connsiteX265" fmla="*/ 3957350 w 5305156"/>
              <a:gd name="connsiteY265" fmla="*/ 5116661 h 6858000"/>
              <a:gd name="connsiteX266" fmla="*/ 3971397 w 5305156"/>
              <a:gd name="connsiteY266" fmla="*/ 5129278 h 6858000"/>
              <a:gd name="connsiteX267" fmla="*/ 3971397 w 5305156"/>
              <a:gd name="connsiteY267" fmla="*/ 5306704 h 6858000"/>
              <a:gd name="connsiteX268" fmla="*/ 3983337 w 5305156"/>
              <a:gd name="connsiteY268" fmla="*/ 5309070 h 6858000"/>
              <a:gd name="connsiteX269" fmla="*/ 3983337 w 5305156"/>
              <a:gd name="connsiteY269" fmla="*/ 5134798 h 6858000"/>
              <a:gd name="connsiteX270" fmla="*/ 4153305 w 5305156"/>
              <a:gd name="connsiteY270" fmla="*/ 5283047 h 6858000"/>
              <a:gd name="connsiteX271" fmla="*/ 4160329 w 5305156"/>
              <a:gd name="connsiteY271" fmla="*/ 5272008 h 6858000"/>
              <a:gd name="connsiteX272" fmla="*/ 3991063 w 5305156"/>
              <a:gd name="connsiteY272" fmla="*/ 5125335 h 6858000"/>
              <a:gd name="connsiteX273" fmla="*/ 4316249 w 5305156"/>
              <a:gd name="connsiteY273" fmla="*/ 4847761 h 6858000"/>
              <a:gd name="connsiteX274" fmla="*/ 4392103 w 5305156"/>
              <a:gd name="connsiteY274" fmla="*/ 4913212 h 6858000"/>
              <a:gd name="connsiteX275" fmla="*/ 4636520 w 5305156"/>
              <a:gd name="connsiteY275" fmla="*/ 5126124 h 6858000"/>
              <a:gd name="connsiteX276" fmla="*/ 4311333 w 5305156"/>
              <a:gd name="connsiteY276" fmla="*/ 5403697 h 6858000"/>
              <a:gd name="connsiteX277" fmla="*/ 4160329 w 5305156"/>
              <a:gd name="connsiteY277" fmla="*/ 5272796 h 6858000"/>
              <a:gd name="connsiteX278" fmla="*/ 4154007 w 5305156"/>
              <a:gd name="connsiteY278" fmla="*/ 5283047 h 6858000"/>
              <a:gd name="connsiteX279" fmla="*/ 4305715 w 5305156"/>
              <a:gd name="connsiteY279" fmla="*/ 5415526 h 6858000"/>
              <a:gd name="connsiteX280" fmla="*/ 4305715 w 5305156"/>
              <a:gd name="connsiteY280" fmla="*/ 5761705 h 6858000"/>
              <a:gd name="connsiteX281" fmla="*/ 3983337 w 5305156"/>
              <a:gd name="connsiteY281" fmla="*/ 5480976 h 6858000"/>
              <a:gd name="connsiteX282" fmla="*/ 3983337 w 5305156"/>
              <a:gd name="connsiteY282" fmla="*/ 5309858 h 6858000"/>
              <a:gd name="connsiteX283" fmla="*/ 3971397 w 5305156"/>
              <a:gd name="connsiteY283" fmla="*/ 5307493 h 6858000"/>
              <a:gd name="connsiteX284" fmla="*/ 3971397 w 5305156"/>
              <a:gd name="connsiteY284" fmla="*/ 5487285 h 6858000"/>
              <a:gd name="connsiteX285" fmla="*/ 3755776 w 5305156"/>
              <a:gd name="connsiteY285" fmla="*/ 5671020 h 6858000"/>
              <a:gd name="connsiteX286" fmla="*/ 3639186 w 5305156"/>
              <a:gd name="connsiteY286" fmla="*/ 5770379 h 6858000"/>
              <a:gd name="connsiteX287" fmla="*/ 3639186 w 5305156"/>
              <a:gd name="connsiteY287" fmla="*/ 6021141 h 6858000"/>
              <a:gd name="connsiteX288" fmla="*/ 3651126 w 5305156"/>
              <a:gd name="connsiteY288" fmla="*/ 6026661 h 6858000"/>
              <a:gd name="connsiteX289" fmla="*/ 3651126 w 5305156"/>
              <a:gd name="connsiteY289" fmla="*/ 5786939 h 6858000"/>
              <a:gd name="connsiteX290" fmla="*/ 3973504 w 5305156"/>
              <a:gd name="connsiteY290" fmla="*/ 6067667 h 6858000"/>
              <a:gd name="connsiteX291" fmla="*/ 3973504 w 5305156"/>
              <a:gd name="connsiteY291" fmla="*/ 6413845 h 6858000"/>
              <a:gd name="connsiteX292" fmla="*/ 3651126 w 5305156"/>
              <a:gd name="connsiteY292" fmla="*/ 6133906 h 6858000"/>
              <a:gd name="connsiteX293" fmla="*/ 3651126 w 5305156"/>
              <a:gd name="connsiteY293" fmla="*/ 6027450 h 6858000"/>
              <a:gd name="connsiteX294" fmla="*/ 3639186 w 5305156"/>
              <a:gd name="connsiteY294" fmla="*/ 6021930 h 6858000"/>
              <a:gd name="connsiteX295" fmla="*/ 3639186 w 5305156"/>
              <a:gd name="connsiteY295" fmla="*/ 6140214 h 6858000"/>
              <a:gd name="connsiteX296" fmla="*/ 3979123 w 5305156"/>
              <a:gd name="connsiteY296" fmla="*/ 6435925 h 6858000"/>
              <a:gd name="connsiteX297" fmla="*/ 4316249 w 5305156"/>
              <a:gd name="connsiteY297" fmla="*/ 6147311 h 6858000"/>
              <a:gd name="connsiteX298" fmla="*/ 4397020 w 5305156"/>
              <a:gd name="connsiteY298" fmla="*/ 6217493 h 6858000"/>
              <a:gd name="connsiteX299" fmla="*/ 4403341 w 5305156"/>
              <a:gd name="connsiteY299" fmla="*/ 6206454 h 6858000"/>
              <a:gd name="connsiteX300" fmla="*/ 4397722 w 5305156"/>
              <a:gd name="connsiteY300" fmla="*/ 6218282 h 6858000"/>
              <a:gd name="connsiteX301" fmla="*/ 4640032 w 5305156"/>
              <a:gd name="connsiteY301" fmla="*/ 6429617 h 6858000"/>
              <a:gd name="connsiteX302" fmla="*/ 4640032 w 5305156"/>
              <a:gd name="connsiteY302" fmla="*/ 6784470 h 6858000"/>
              <a:gd name="connsiteX303" fmla="*/ 4583142 w 5305156"/>
              <a:gd name="connsiteY303" fmla="*/ 6833040 h 6858000"/>
              <a:gd name="connsiteX304" fmla="*/ 4553907 w 5305156"/>
              <a:gd name="connsiteY304" fmla="*/ 6858000 h 6858000"/>
              <a:gd name="connsiteX305" fmla="*/ 3038475 w 5305156"/>
              <a:gd name="connsiteY305" fmla="*/ 6858000 h 6858000"/>
              <a:gd name="connsiteX306" fmla="*/ 0 w 5305156"/>
              <a:gd name="connsiteY30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</a:cxnLst>
            <a:rect l="l" t="t" r="r" b="b"/>
            <a:pathLst>
              <a:path w="5305156" h="6858000">
                <a:moveTo>
                  <a:pt x="4647758" y="6793932"/>
                </a:moveTo>
                <a:cubicBezTo>
                  <a:pt x="4647758" y="6793932"/>
                  <a:pt x="4647758" y="6793932"/>
                  <a:pt x="4720099" y="6857017"/>
                </a:cubicBezTo>
                <a:lnTo>
                  <a:pt x="4721226" y="6858000"/>
                </a:lnTo>
                <a:lnTo>
                  <a:pt x="4572862" y="6858000"/>
                </a:lnTo>
                <a:lnTo>
                  <a:pt x="4579542" y="6852286"/>
                </a:lnTo>
                <a:cubicBezTo>
                  <a:pt x="4596135" y="6838092"/>
                  <a:pt x="4618259" y="6819166"/>
                  <a:pt x="4647758" y="6793932"/>
                </a:cubicBezTo>
                <a:close/>
                <a:moveTo>
                  <a:pt x="4651972" y="6434348"/>
                </a:moveTo>
                <a:cubicBezTo>
                  <a:pt x="4651972" y="6434348"/>
                  <a:pt x="4651972" y="6434348"/>
                  <a:pt x="4974349" y="6715076"/>
                </a:cubicBezTo>
                <a:cubicBezTo>
                  <a:pt x="4974349" y="6715076"/>
                  <a:pt x="4974349" y="6715076"/>
                  <a:pt x="4974349" y="6799592"/>
                </a:cubicBezTo>
                <a:lnTo>
                  <a:pt x="4974349" y="6858000"/>
                </a:lnTo>
                <a:lnTo>
                  <a:pt x="4741003" y="6858000"/>
                </a:lnTo>
                <a:lnTo>
                  <a:pt x="4736254" y="6853863"/>
                </a:lnTo>
                <a:cubicBezTo>
                  <a:pt x="4731338" y="6854652"/>
                  <a:pt x="4725718" y="6856229"/>
                  <a:pt x="4720099" y="6857017"/>
                </a:cubicBezTo>
                <a:cubicBezTo>
                  <a:pt x="4725718" y="6855440"/>
                  <a:pt x="4730635" y="6854652"/>
                  <a:pt x="4735551" y="6853075"/>
                </a:cubicBezTo>
                <a:cubicBezTo>
                  <a:pt x="4735551" y="6853075"/>
                  <a:pt x="4735551" y="6853075"/>
                  <a:pt x="4651972" y="6780527"/>
                </a:cubicBezTo>
                <a:cubicBezTo>
                  <a:pt x="4651972" y="6780527"/>
                  <a:pt x="4651972" y="6780527"/>
                  <a:pt x="4651972" y="6434348"/>
                </a:cubicBezTo>
                <a:close/>
                <a:moveTo>
                  <a:pt x="4319762" y="5786939"/>
                </a:moveTo>
                <a:cubicBezTo>
                  <a:pt x="4319762" y="5786939"/>
                  <a:pt x="4319762" y="5786939"/>
                  <a:pt x="4527656" y="5968308"/>
                </a:cubicBezTo>
                <a:cubicBezTo>
                  <a:pt x="4527656" y="5968308"/>
                  <a:pt x="4527656" y="5968308"/>
                  <a:pt x="4642139" y="6067667"/>
                </a:cubicBezTo>
                <a:cubicBezTo>
                  <a:pt x="4642139" y="6067667"/>
                  <a:pt x="4642139" y="6067667"/>
                  <a:pt x="4642139" y="6413845"/>
                </a:cubicBezTo>
                <a:cubicBezTo>
                  <a:pt x="4642139" y="6413845"/>
                  <a:pt x="4642139" y="6413845"/>
                  <a:pt x="4403341" y="6206454"/>
                </a:cubicBezTo>
                <a:cubicBezTo>
                  <a:pt x="4403341" y="6206454"/>
                  <a:pt x="4403341" y="6206454"/>
                  <a:pt x="4319762" y="6133906"/>
                </a:cubicBezTo>
                <a:cubicBezTo>
                  <a:pt x="4319762" y="6133906"/>
                  <a:pt x="4319762" y="6133906"/>
                  <a:pt x="4319762" y="5786939"/>
                </a:cubicBezTo>
                <a:close/>
                <a:moveTo>
                  <a:pt x="3755776" y="5671020"/>
                </a:moveTo>
                <a:cubicBezTo>
                  <a:pt x="3767716" y="5677328"/>
                  <a:pt x="3767716" y="5677328"/>
                  <a:pt x="3767716" y="5677328"/>
                </a:cubicBezTo>
                <a:cubicBezTo>
                  <a:pt x="3755776" y="5671020"/>
                  <a:pt x="3755776" y="5671020"/>
                  <a:pt x="3755776" y="5671020"/>
                </a:cubicBezTo>
                <a:close/>
                <a:moveTo>
                  <a:pt x="3979825" y="5495959"/>
                </a:moveTo>
                <a:cubicBezTo>
                  <a:pt x="3979825" y="5495959"/>
                  <a:pt x="3979825" y="5495959"/>
                  <a:pt x="4304309" y="5779053"/>
                </a:cubicBezTo>
                <a:cubicBezTo>
                  <a:pt x="4304309" y="5779053"/>
                  <a:pt x="4304309" y="5779053"/>
                  <a:pt x="3979123" y="6056627"/>
                </a:cubicBezTo>
                <a:cubicBezTo>
                  <a:pt x="3979123" y="6056627"/>
                  <a:pt x="3979123" y="6056627"/>
                  <a:pt x="3654638" y="5773533"/>
                </a:cubicBezTo>
                <a:cubicBezTo>
                  <a:pt x="3654638" y="5773533"/>
                  <a:pt x="3654638" y="5773533"/>
                  <a:pt x="3767716" y="5677328"/>
                </a:cubicBezTo>
                <a:cubicBezTo>
                  <a:pt x="3767716" y="5677328"/>
                  <a:pt x="3767716" y="5677328"/>
                  <a:pt x="3979825" y="5495959"/>
                </a:cubicBezTo>
                <a:close/>
                <a:moveTo>
                  <a:pt x="4984885" y="4847761"/>
                </a:moveTo>
                <a:cubicBezTo>
                  <a:pt x="4984885" y="4847761"/>
                  <a:pt x="4984885" y="4847761"/>
                  <a:pt x="5305156" y="5126124"/>
                </a:cubicBezTo>
                <a:cubicBezTo>
                  <a:pt x="5305156" y="5126124"/>
                  <a:pt x="5305156" y="5126124"/>
                  <a:pt x="4979968" y="5403697"/>
                </a:cubicBezTo>
                <a:cubicBezTo>
                  <a:pt x="4979968" y="5403697"/>
                  <a:pt x="4979968" y="5403697"/>
                  <a:pt x="4871807" y="5309070"/>
                </a:cubicBezTo>
                <a:cubicBezTo>
                  <a:pt x="4871807" y="5309070"/>
                  <a:pt x="4871807" y="5309070"/>
                  <a:pt x="4865486" y="5320898"/>
                </a:cubicBezTo>
                <a:cubicBezTo>
                  <a:pt x="4865486" y="5320898"/>
                  <a:pt x="4865486" y="5320898"/>
                  <a:pt x="4974349" y="5415526"/>
                </a:cubicBezTo>
                <a:cubicBezTo>
                  <a:pt x="4974349" y="5415526"/>
                  <a:pt x="4974349" y="5415526"/>
                  <a:pt x="4974349" y="5761705"/>
                </a:cubicBezTo>
                <a:cubicBezTo>
                  <a:pt x="4974349" y="5761705"/>
                  <a:pt x="4974349" y="5761705"/>
                  <a:pt x="4741170" y="5559044"/>
                </a:cubicBezTo>
                <a:cubicBezTo>
                  <a:pt x="4741170" y="5559044"/>
                  <a:pt x="4741170" y="5559044"/>
                  <a:pt x="4734849" y="5571661"/>
                </a:cubicBezTo>
                <a:cubicBezTo>
                  <a:pt x="4734849" y="5571661"/>
                  <a:pt x="4734849" y="5571661"/>
                  <a:pt x="4972945" y="5779053"/>
                </a:cubicBezTo>
                <a:cubicBezTo>
                  <a:pt x="4972945" y="5779053"/>
                  <a:pt x="4972945" y="5779053"/>
                  <a:pt x="4647758" y="6056627"/>
                </a:cubicBezTo>
                <a:cubicBezTo>
                  <a:pt x="4647758" y="6056627"/>
                  <a:pt x="4647758" y="6056627"/>
                  <a:pt x="4533978" y="5957268"/>
                </a:cubicBezTo>
                <a:cubicBezTo>
                  <a:pt x="4533978" y="5957268"/>
                  <a:pt x="4533978" y="5957268"/>
                  <a:pt x="4527656" y="5968308"/>
                </a:cubicBezTo>
                <a:cubicBezTo>
                  <a:pt x="4527656" y="5968308"/>
                  <a:pt x="4527656" y="5968308"/>
                  <a:pt x="4533275" y="5956479"/>
                </a:cubicBezTo>
                <a:cubicBezTo>
                  <a:pt x="4533275" y="5956479"/>
                  <a:pt x="4533275" y="5956479"/>
                  <a:pt x="4323273" y="5773533"/>
                </a:cubicBezTo>
                <a:cubicBezTo>
                  <a:pt x="4323273" y="5773533"/>
                  <a:pt x="4323273" y="5773533"/>
                  <a:pt x="4648460" y="5495959"/>
                </a:cubicBezTo>
                <a:cubicBezTo>
                  <a:pt x="4648460" y="5495959"/>
                  <a:pt x="4648460" y="5495959"/>
                  <a:pt x="4734146" y="5570873"/>
                </a:cubicBezTo>
                <a:cubicBezTo>
                  <a:pt x="4734146" y="5570873"/>
                  <a:pt x="4734146" y="5570873"/>
                  <a:pt x="4741170" y="5558256"/>
                </a:cubicBezTo>
                <a:cubicBezTo>
                  <a:pt x="4741170" y="5558256"/>
                  <a:pt x="4741170" y="5558256"/>
                  <a:pt x="4651972" y="5480976"/>
                </a:cubicBezTo>
                <a:cubicBezTo>
                  <a:pt x="4651972" y="5480976"/>
                  <a:pt x="4651972" y="5480976"/>
                  <a:pt x="4651972" y="5134798"/>
                </a:cubicBezTo>
                <a:cubicBezTo>
                  <a:pt x="4651972" y="5134798"/>
                  <a:pt x="4651972" y="5134798"/>
                  <a:pt x="4865486" y="5320110"/>
                </a:cubicBezTo>
                <a:cubicBezTo>
                  <a:pt x="4865486" y="5320110"/>
                  <a:pt x="4865486" y="5320110"/>
                  <a:pt x="4871104" y="5309070"/>
                </a:cubicBezTo>
                <a:cubicBezTo>
                  <a:pt x="4871104" y="5309070"/>
                  <a:pt x="4871104" y="5309070"/>
                  <a:pt x="4659698" y="5125335"/>
                </a:cubicBezTo>
                <a:cubicBezTo>
                  <a:pt x="4659698" y="5125335"/>
                  <a:pt x="4659698" y="5125335"/>
                  <a:pt x="4984885" y="4847761"/>
                </a:cubicBezTo>
                <a:close/>
                <a:moveTo>
                  <a:pt x="4319762" y="4487388"/>
                </a:moveTo>
                <a:cubicBezTo>
                  <a:pt x="4319762" y="4487388"/>
                  <a:pt x="4319762" y="4487388"/>
                  <a:pt x="4541703" y="4680586"/>
                </a:cubicBezTo>
                <a:cubicBezTo>
                  <a:pt x="4541703" y="4680586"/>
                  <a:pt x="4541703" y="4680586"/>
                  <a:pt x="4548726" y="4670335"/>
                </a:cubicBezTo>
                <a:cubicBezTo>
                  <a:pt x="4548726" y="4670335"/>
                  <a:pt x="4548726" y="4670335"/>
                  <a:pt x="4542406" y="4680586"/>
                </a:cubicBezTo>
                <a:cubicBezTo>
                  <a:pt x="4542406" y="4680586"/>
                  <a:pt x="4542406" y="4680586"/>
                  <a:pt x="4642139" y="4768116"/>
                </a:cubicBezTo>
                <a:cubicBezTo>
                  <a:pt x="4642139" y="4768116"/>
                  <a:pt x="4642139" y="4768116"/>
                  <a:pt x="4642139" y="5114295"/>
                </a:cubicBezTo>
                <a:cubicBezTo>
                  <a:pt x="4642139" y="5114295"/>
                  <a:pt x="4642139" y="5114295"/>
                  <a:pt x="4399127" y="4902960"/>
                </a:cubicBezTo>
                <a:cubicBezTo>
                  <a:pt x="4399127" y="4902960"/>
                  <a:pt x="4399127" y="4902960"/>
                  <a:pt x="4392103" y="4913212"/>
                </a:cubicBezTo>
                <a:cubicBezTo>
                  <a:pt x="4392103" y="4913212"/>
                  <a:pt x="4392103" y="4913212"/>
                  <a:pt x="4398424" y="4902172"/>
                </a:cubicBezTo>
                <a:cubicBezTo>
                  <a:pt x="4398424" y="4902172"/>
                  <a:pt x="4398424" y="4902172"/>
                  <a:pt x="4319762" y="4833567"/>
                </a:cubicBezTo>
                <a:cubicBezTo>
                  <a:pt x="4319762" y="4833567"/>
                  <a:pt x="4319762" y="4833567"/>
                  <a:pt x="4319762" y="4487388"/>
                </a:cubicBezTo>
                <a:close/>
                <a:moveTo>
                  <a:pt x="4648460" y="4196409"/>
                </a:moveTo>
                <a:cubicBezTo>
                  <a:pt x="4648460" y="4196409"/>
                  <a:pt x="4648460" y="4196409"/>
                  <a:pt x="4972945" y="4478714"/>
                </a:cubicBezTo>
                <a:cubicBezTo>
                  <a:pt x="4972945" y="4478714"/>
                  <a:pt x="4972945" y="4478714"/>
                  <a:pt x="4647758" y="4756288"/>
                </a:cubicBezTo>
                <a:cubicBezTo>
                  <a:pt x="4647758" y="4756288"/>
                  <a:pt x="4647758" y="4756288"/>
                  <a:pt x="4548726" y="4670335"/>
                </a:cubicBezTo>
                <a:cubicBezTo>
                  <a:pt x="4548726" y="4670335"/>
                  <a:pt x="4548726" y="4670335"/>
                  <a:pt x="4323273" y="4473983"/>
                </a:cubicBezTo>
                <a:cubicBezTo>
                  <a:pt x="4323273" y="4473983"/>
                  <a:pt x="4323273" y="4473983"/>
                  <a:pt x="4648460" y="4196409"/>
                </a:cubicBezTo>
                <a:close/>
                <a:moveTo>
                  <a:pt x="4312036" y="3544268"/>
                </a:moveTo>
                <a:cubicBezTo>
                  <a:pt x="4312036" y="3544268"/>
                  <a:pt x="4312036" y="3544268"/>
                  <a:pt x="4636520" y="3826573"/>
                </a:cubicBezTo>
                <a:cubicBezTo>
                  <a:pt x="4636520" y="3826573"/>
                  <a:pt x="4636520" y="3826573"/>
                  <a:pt x="4311333" y="4104935"/>
                </a:cubicBezTo>
                <a:cubicBezTo>
                  <a:pt x="4311333" y="4104935"/>
                  <a:pt x="4311333" y="4104935"/>
                  <a:pt x="3986848" y="3821842"/>
                </a:cubicBezTo>
                <a:cubicBezTo>
                  <a:pt x="3986848" y="3821842"/>
                  <a:pt x="3986848" y="3821842"/>
                  <a:pt x="4302905" y="3552154"/>
                </a:cubicBezTo>
                <a:cubicBezTo>
                  <a:pt x="4302905" y="3552154"/>
                  <a:pt x="4302905" y="3552154"/>
                  <a:pt x="4312036" y="3544268"/>
                </a:cubicBezTo>
                <a:close/>
                <a:moveTo>
                  <a:pt x="3986848" y="2538851"/>
                </a:moveTo>
                <a:cubicBezTo>
                  <a:pt x="3986848" y="2538851"/>
                  <a:pt x="3986848" y="2538851"/>
                  <a:pt x="4194744" y="2719432"/>
                </a:cubicBezTo>
                <a:cubicBezTo>
                  <a:pt x="4194744" y="2719432"/>
                  <a:pt x="4194744" y="2719432"/>
                  <a:pt x="4201064" y="2708392"/>
                </a:cubicBezTo>
                <a:cubicBezTo>
                  <a:pt x="4201064" y="2708392"/>
                  <a:pt x="4201064" y="2708392"/>
                  <a:pt x="4195446" y="2720221"/>
                </a:cubicBezTo>
                <a:cubicBezTo>
                  <a:pt x="4195446" y="2720221"/>
                  <a:pt x="4195446" y="2720221"/>
                  <a:pt x="4309226" y="2819579"/>
                </a:cubicBezTo>
                <a:cubicBezTo>
                  <a:pt x="4309226" y="2819579"/>
                  <a:pt x="4309226" y="2819579"/>
                  <a:pt x="4309226" y="3165758"/>
                </a:cubicBezTo>
                <a:cubicBezTo>
                  <a:pt x="4309226" y="3165758"/>
                  <a:pt x="4309226" y="3165758"/>
                  <a:pt x="4071131" y="2958366"/>
                </a:cubicBezTo>
                <a:cubicBezTo>
                  <a:pt x="4071131" y="2958366"/>
                  <a:pt x="4071131" y="2958366"/>
                  <a:pt x="4064809" y="2969406"/>
                </a:cubicBezTo>
                <a:cubicBezTo>
                  <a:pt x="4064809" y="2969406"/>
                  <a:pt x="4064809" y="2969406"/>
                  <a:pt x="4070428" y="2957578"/>
                </a:cubicBezTo>
                <a:cubicBezTo>
                  <a:pt x="4070428" y="2957578"/>
                  <a:pt x="4070428" y="2957578"/>
                  <a:pt x="3986848" y="2885030"/>
                </a:cubicBezTo>
                <a:cubicBezTo>
                  <a:pt x="3986848" y="2885030"/>
                  <a:pt x="3986848" y="2885030"/>
                  <a:pt x="3986848" y="2538851"/>
                </a:cubicBezTo>
                <a:close/>
                <a:moveTo>
                  <a:pt x="4652674" y="1598885"/>
                </a:moveTo>
                <a:cubicBezTo>
                  <a:pt x="4652674" y="1598885"/>
                  <a:pt x="4652674" y="1598885"/>
                  <a:pt x="4972945" y="1878036"/>
                </a:cubicBezTo>
                <a:cubicBezTo>
                  <a:pt x="4972945" y="1878036"/>
                  <a:pt x="4972945" y="1878036"/>
                  <a:pt x="4647758" y="2155610"/>
                </a:cubicBezTo>
                <a:cubicBezTo>
                  <a:pt x="4647758" y="2155610"/>
                  <a:pt x="4647758" y="2155610"/>
                  <a:pt x="4538894" y="2060983"/>
                </a:cubicBezTo>
                <a:cubicBezTo>
                  <a:pt x="4538894" y="2060983"/>
                  <a:pt x="4538894" y="2060983"/>
                  <a:pt x="4533275" y="2072022"/>
                </a:cubicBezTo>
                <a:cubicBezTo>
                  <a:pt x="4533275" y="2072022"/>
                  <a:pt x="4533275" y="2072022"/>
                  <a:pt x="4642139" y="2166650"/>
                </a:cubicBezTo>
                <a:cubicBezTo>
                  <a:pt x="4642139" y="2166650"/>
                  <a:pt x="4642139" y="2166650"/>
                  <a:pt x="4642139" y="2513617"/>
                </a:cubicBezTo>
                <a:cubicBezTo>
                  <a:pt x="4642139" y="2513617"/>
                  <a:pt x="4642139" y="2513617"/>
                  <a:pt x="4408960" y="2310168"/>
                </a:cubicBezTo>
                <a:cubicBezTo>
                  <a:pt x="4408960" y="2310168"/>
                  <a:pt x="4408960" y="2310168"/>
                  <a:pt x="4402639" y="2322785"/>
                </a:cubicBezTo>
                <a:cubicBezTo>
                  <a:pt x="4402639" y="2322785"/>
                  <a:pt x="4402639" y="2322785"/>
                  <a:pt x="4640032" y="2530177"/>
                </a:cubicBezTo>
                <a:cubicBezTo>
                  <a:pt x="4640032" y="2530177"/>
                  <a:pt x="4640032" y="2530177"/>
                  <a:pt x="4314845" y="2807751"/>
                </a:cubicBezTo>
                <a:cubicBezTo>
                  <a:pt x="4314845" y="2807751"/>
                  <a:pt x="4314845" y="2807751"/>
                  <a:pt x="4201064" y="2708392"/>
                </a:cubicBezTo>
                <a:cubicBezTo>
                  <a:pt x="4201064" y="2708392"/>
                  <a:pt x="4201064" y="2708392"/>
                  <a:pt x="3991063" y="2525446"/>
                </a:cubicBezTo>
                <a:cubicBezTo>
                  <a:pt x="3991063" y="2525446"/>
                  <a:pt x="3991063" y="2525446"/>
                  <a:pt x="4316249" y="2247872"/>
                </a:cubicBezTo>
                <a:cubicBezTo>
                  <a:pt x="4316249" y="2247872"/>
                  <a:pt x="4316249" y="2247872"/>
                  <a:pt x="4401936" y="2322785"/>
                </a:cubicBezTo>
                <a:cubicBezTo>
                  <a:pt x="4401936" y="2322785"/>
                  <a:pt x="4401936" y="2322785"/>
                  <a:pt x="4408257" y="2310168"/>
                </a:cubicBezTo>
                <a:cubicBezTo>
                  <a:pt x="4408257" y="2310168"/>
                  <a:pt x="4408257" y="2310168"/>
                  <a:pt x="4319762" y="2232889"/>
                </a:cubicBezTo>
                <a:cubicBezTo>
                  <a:pt x="4319762" y="2232889"/>
                  <a:pt x="4319762" y="2232889"/>
                  <a:pt x="4319762" y="1885922"/>
                </a:cubicBezTo>
                <a:cubicBezTo>
                  <a:pt x="4319762" y="1885922"/>
                  <a:pt x="4319762" y="1885922"/>
                  <a:pt x="4532573" y="2072022"/>
                </a:cubicBezTo>
                <a:cubicBezTo>
                  <a:pt x="4532573" y="2072022"/>
                  <a:pt x="4532573" y="2072022"/>
                  <a:pt x="4538894" y="2060194"/>
                </a:cubicBezTo>
                <a:cubicBezTo>
                  <a:pt x="4538894" y="2060194"/>
                  <a:pt x="4538894" y="2060194"/>
                  <a:pt x="4327487" y="1876459"/>
                </a:cubicBezTo>
                <a:cubicBezTo>
                  <a:pt x="4327487" y="1876459"/>
                  <a:pt x="4327487" y="1876459"/>
                  <a:pt x="4652674" y="1598885"/>
                </a:cubicBezTo>
                <a:close/>
                <a:moveTo>
                  <a:pt x="3986848" y="1238512"/>
                </a:moveTo>
                <a:cubicBezTo>
                  <a:pt x="3986848" y="1238512"/>
                  <a:pt x="3986848" y="1238512"/>
                  <a:pt x="4209493" y="1432499"/>
                </a:cubicBezTo>
                <a:cubicBezTo>
                  <a:pt x="4209493" y="1432499"/>
                  <a:pt x="4209493" y="1432499"/>
                  <a:pt x="4309226" y="1519240"/>
                </a:cubicBezTo>
                <a:cubicBezTo>
                  <a:pt x="4309226" y="1519240"/>
                  <a:pt x="4309226" y="1519240"/>
                  <a:pt x="4309226" y="1865419"/>
                </a:cubicBezTo>
                <a:cubicBezTo>
                  <a:pt x="4309226" y="1865419"/>
                  <a:pt x="4309226" y="1865419"/>
                  <a:pt x="4066916" y="1654085"/>
                </a:cubicBezTo>
                <a:cubicBezTo>
                  <a:pt x="4066916" y="1654085"/>
                  <a:pt x="4066916" y="1654085"/>
                  <a:pt x="4059892" y="1665124"/>
                </a:cubicBezTo>
                <a:cubicBezTo>
                  <a:pt x="4059892" y="1665124"/>
                  <a:pt x="4059892" y="1665124"/>
                  <a:pt x="4304309" y="1878036"/>
                </a:cubicBezTo>
                <a:cubicBezTo>
                  <a:pt x="4304309" y="1878036"/>
                  <a:pt x="4304309" y="1878036"/>
                  <a:pt x="3979123" y="2155610"/>
                </a:cubicBezTo>
                <a:cubicBezTo>
                  <a:pt x="3979123" y="2155610"/>
                  <a:pt x="3979123" y="2155610"/>
                  <a:pt x="3828118" y="2023920"/>
                </a:cubicBezTo>
                <a:cubicBezTo>
                  <a:pt x="3828118" y="2023920"/>
                  <a:pt x="3828118" y="2023920"/>
                  <a:pt x="3658852" y="1876459"/>
                </a:cubicBezTo>
                <a:cubicBezTo>
                  <a:pt x="3658852" y="1876459"/>
                  <a:pt x="3658852" y="1876459"/>
                  <a:pt x="3984040" y="1598885"/>
                </a:cubicBezTo>
                <a:cubicBezTo>
                  <a:pt x="3984040" y="1598885"/>
                  <a:pt x="3984040" y="1598885"/>
                  <a:pt x="4059191" y="1664336"/>
                </a:cubicBezTo>
                <a:cubicBezTo>
                  <a:pt x="4059191" y="1664336"/>
                  <a:pt x="4059191" y="1664336"/>
                  <a:pt x="4066214" y="1654085"/>
                </a:cubicBezTo>
                <a:cubicBezTo>
                  <a:pt x="4066214" y="1654085"/>
                  <a:pt x="4066214" y="1654085"/>
                  <a:pt x="3986848" y="1585480"/>
                </a:cubicBezTo>
                <a:cubicBezTo>
                  <a:pt x="3986848" y="1585480"/>
                  <a:pt x="3986848" y="1585480"/>
                  <a:pt x="3986848" y="1238512"/>
                </a:cubicBezTo>
                <a:close/>
                <a:moveTo>
                  <a:pt x="4316249" y="947533"/>
                </a:moveTo>
                <a:cubicBezTo>
                  <a:pt x="4316249" y="947533"/>
                  <a:pt x="4316249" y="947533"/>
                  <a:pt x="4640032" y="1230627"/>
                </a:cubicBezTo>
                <a:cubicBezTo>
                  <a:pt x="4640032" y="1230627"/>
                  <a:pt x="4640032" y="1230627"/>
                  <a:pt x="4314845" y="1508201"/>
                </a:cubicBezTo>
                <a:cubicBezTo>
                  <a:pt x="4314845" y="1508201"/>
                  <a:pt x="4314845" y="1508201"/>
                  <a:pt x="4216517" y="1422247"/>
                </a:cubicBezTo>
                <a:cubicBezTo>
                  <a:pt x="4216517" y="1422247"/>
                  <a:pt x="4216517" y="1422247"/>
                  <a:pt x="4209493" y="1432499"/>
                </a:cubicBezTo>
                <a:cubicBezTo>
                  <a:pt x="4209493" y="1432499"/>
                  <a:pt x="4209493" y="1432499"/>
                  <a:pt x="4215814" y="1421459"/>
                </a:cubicBezTo>
                <a:cubicBezTo>
                  <a:pt x="4215814" y="1421459"/>
                  <a:pt x="4215814" y="1421459"/>
                  <a:pt x="3991063" y="1225107"/>
                </a:cubicBezTo>
                <a:cubicBezTo>
                  <a:pt x="3991063" y="1225107"/>
                  <a:pt x="3991063" y="1225107"/>
                  <a:pt x="4316249" y="947533"/>
                </a:cubicBezTo>
                <a:close/>
                <a:moveTo>
                  <a:pt x="3979825" y="296181"/>
                </a:moveTo>
                <a:cubicBezTo>
                  <a:pt x="3979825" y="296181"/>
                  <a:pt x="3979825" y="296181"/>
                  <a:pt x="4304309" y="578486"/>
                </a:cubicBezTo>
                <a:cubicBezTo>
                  <a:pt x="4304309" y="578486"/>
                  <a:pt x="4304309" y="578486"/>
                  <a:pt x="3979123" y="856060"/>
                </a:cubicBezTo>
                <a:cubicBezTo>
                  <a:pt x="3979123" y="856060"/>
                  <a:pt x="3979123" y="856060"/>
                  <a:pt x="3654638" y="573754"/>
                </a:cubicBezTo>
                <a:cubicBezTo>
                  <a:pt x="3654638" y="573754"/>
                  <a:pt x="3654638" y="573754"/>
                  <a:pt x="3970694" y="304066"/>
                </a:cubicBezTo>
                <a:cubicBezTo>
                  <a:pt x="3970694" y="304066"/>
                  <a:pt x="3970694" y="304066"/>
                  <a:pt x="3979825" y="296181"/>
                </a:cubicBezTo>
                <a:close/>
                <a:moveTo>
                  <a:pt x="4078431" y="0"/>
                </a:moveTo>
                <a:lnTo>
                  <a:pt x="4556976" y="0"/>
                </a:lnTo>
                <a:lnTo>
                  <a:pt x="4541616" y="13087"/>
                </a:lnTo>
                <a:cubicBezTo>
                  <a:pt x="4509220" y="40686"/>
                  <a:pt x="4444428" y="95886"/>
                  <a:pt x="4314845" y="206284"/>
                </a:cubicBezTo>
                <a:cubicBezTo>
                  <a:pt x="4314845" y="206284"/>
                  <a:pt x="4314845" y="206284"/>
                  <a:pt x="4145929" y="58896"/>
                </a:cubicBezTo>
                <a:close/>
                <a:moveTo>
                  <a:pt x="3986848" y="0"/>
                </a:moveTo>
                <a:lnTo>
                  <a:pt x="4059455" y="0"/>
                </a:lnTo>
                <a:lnTo>
                  <a:pt x="4076924" y="15255"/>
                </a:lnTo>
                <a:cubicBezTo>
                  <a:pt x="4110110" y="44235"/>
                  <a:pt x="4176483" y="102194"/>
                  <a:pt x="4309226" y="218113"/>
                </a:cubicBezTo>
                <a:cubicBezTo>
                  <a:pt x="4309226" y="218113"/>
                  <a:pt x="4309226" y="218113"/>
                  <a:pt x="4309226" y="564292"/>
                </a:cubicBezTo>
                <a:cubicBezTo>
                  <a:pt x="4309226" y="564292"/>
                  <a:pt x="4309226" y="564292"/>
                  <a:pt x="3986848" y="283564"/>
                </a:cubicBezTo>
                <a:cubicBezTo>
                  <a:pt x="3986848" y="283564"/>
                  <a:pt x="3986848" y="283564"/>
                  <a:pt x="3986848" y="84404"/>
                </a:cubicBezTo>
                <a:close/>
                <a:moveTo>
                  <a:pt x="0" y="0"/>
                </a:moveTo>
                <a:lnTo>
                  <a:pt x="3038475" y="0"/>
                </a:lnTo>
                <a:lnTo>
                  <a:pt x="3975611" y="0"/>
                </a:lnTo>
                <a:lnTo>
                  <a:pt x="3975611" y="1953"/>
                </a:lnTo>
                <a:cubicBezTo>
                  <a:pt x="3975611" y="28082"/>
                  <a:pt x="3975611" y="97759"/>
                  <a:pt x="3975611" y="283564"/>
                </a:cubicBezTo>
                <a:cubicBezTo>
                  <a:pt x="3975611" y="283564"/>
                  <a:pt x="3975611" y="283564"/>
                  <a:pt x="3961564" y="295392"/>
                </a:cubicBezTo>
                <a:cubicBezTo>
                  <a:pt x="3961564" y="295392"/>
                  <a:pt x="3961564" y="295392"/>
                  <a:pt x="3970694" y="304066"/>
                </a:cubicBezTo>
                <a:cubicBezTo>
                  <a:pt x="3970694" y="304066"/>
                  <a:pt x="3970694" y="304066"/>
                  <a:pt x="3960862" y="295392"/>
                </a:cubicBezTo>
                <a:cubicBezTo>
                  <a:pt x="3960862" y="295392"/>
                  <a:pt x="3960862" y="295392"/>
                  <a:pt x="3639186" y="570600"/>
                </a:cubicBezTo>
                <a:cubicBezTo>
                  <a:pt x="3639186" y="570600"/>
                  <a:pt x="3639186" y="570600"/>
                  <a:pt x="3639186" y="589526"/>
                </a:cubicBezTo>
                <a:cubicBezTo>
                  <a:pt x="3639186" y="589526"/>
                  <a:pt x="3639186" y="589526"/>
                  <a:pt x="3651126" y="599777"/>
                </a:cubicBezTo>
                <a:cubicBezTo>
                  <a:pt x="3651126" y="599777"/>
                  <a:pt x="3651126" y="599777"/>
                  <a:pt x="3651126" y="587160"/>
                </a:cubicBezTo>
                <a:cubicBezTo>
                  <a:pt x="3651126" y="587160"/>
                  <a:pt x="3651126" y="587160"/>
                  <a:pt x="3972801" y="867888"/>
                </a:cubicBezTo>
                <a:cubicBezTo>
                  <a:pt x="3972801" y="867888"/>
                  <a:pt x="3972801" y="867888"/>
                  <a:pt x="3972801" y="1214067"/>
                </a:cubicBezTo>
                <a:cubicBezTo>
                  <a:pt x="3972801" y="1214067"/>
                  <a:pt x="3972801" y="1214067"/>
                  <a:pt x="3651126" y="933339"/>
                </a:cubicBezTo>
                <a:cubicBezTo>
                  <a:pt x="3651126" y="933339"/>
                  <a:pt x="3651126" y="933339"/>
                  <a:pt x="3651126" y="600566"/>
                </a:cubicBezTo>
                <a:cubicBezTo>
                  <a:pt x="3651126" y="600566"/>
                  <a:pt x="3651126" y="600566"/>
                  <a:pt x="3639186" y="590314"/>
                </a:cubicBezTo>
                <a:cubicBezTo>
                  <a:pt x="3639186" y="590314"/>
                  <a:pt x="3639186" y="590314"/>
                  <a:pt x="3639186" y="938859"/>
                </a:cubicBezTo>
                <a:cubicBezTo>
                  <a:pt x="3639186" y="938859"/>
                  <a:pt x="3639186" y="938859"/>
                  <a:pt x="3306976" y="1221952"/>
                </a:cubicBezTo>
                <a:cubicBezTo>
                  <a:pt x="3306976" y="1221952"/>
                  <a:pt x="3306976" y="1221952"/>
                  <a:pt x="3306976" y="1591788"/>
                </a:cubicBezTo>
                <a:cubicBezTo>
                  <a:pt x="3306976" y="1591788"/>
                  <a:pt x="3306976" y="1591788"/>
                  <a:pt x="3624438" y="1867785"/>
                </a:cubicBezTo>
                <a:cubicBezTo>
                  <a:pt x="3624438" y="1867785"/>
                  <a:pt x="3624438" y="1867785"/>
                  <a:pt x="3624438" y="1851225"/>
                </a:cubicBezTo>
                <a:lnTo>
                  <a:pt x="3318214" y="1585480"/>
                </a:lnTo>
                <a:cubicBezTo>
                  <a:pt x="3318214" y="1585480"/>
                  <a:pt x="3318214" y="1585480"/>
                  <a:pt x="3318214" y="1238512"/>
                </a:cubicBezTo>
                <a:cubicBezTo>
                  <a:pt x="3318214" y="1238512"/>
                  <a:pt x="3318214" y="1238512"/>
                  <a:pt x="3624438" y="1505046"/>
                </a:cubicBezTo>
                <a:cubicBezTo>
                  <a:pt x="3624438" y="1505046"/>
                  <a:pt x="3624438" y="1505046"/>
                  <a:pt x="3624438" y="1488487"/>
                </a:cubicBezTo>
                <a:cubicBezTo>
                  <a:pt x="3624438" y="1488487"/>
                  <a:pt x="3624438" y="1488487"/>
                  <a:pt x="3322428" y="1225107"/>
                </a:cubicBezTo>
                <a:cubicBezTo>
                  <a:pt x="3322428" y="1225107"/>
                  <a:pt x="3322428" y="1225107"/>
                  <a:pt x="3647615" y="947533"/>
                </a:cubicBezTo>
                <a:cubicBezTo>
                  <a:pt x="3647615" y="947533"/>
                  <a:pt x="3647615" y="947533"/>
                  <a:pt x="3972100" y="1230627"/>
                </a:cubicBezTo>
                <a:cubicBezTo>
                  <a:pt x="3972100" y="1230627"/>
                  <a:pt x="3972100" y="1230627"/>
                  <a:pt x="3646912" y="1508201"/>
                </a:cubicBezTo>
                <a:cubicBezTo>
                  <a:pt x="3646912" y="1508201"/>
                  <a:pt x="3646912" y="1508201"/>
                  <a:pt x="3625139" y="1489275"/>
                </a:cubicBezTo>
                <a:cubicBezTo>
                  <a:pt x="3625139" y="1489275"/>
                  <a:pt x="3625139" y="1489275"/>
                  <a:pt x="3625139" y="1505835"/>
                </a:cubicBezTo>
                <a:cubicBezTo>
                  <a:pt x="3625139" y="1505835"/>
                  <a:pt x="3625139" y="1505835"/>
                  <a:pt x="3640591" y="1519240"/>
                </a:cubicBezTo>
                <a:cubicBezTo>
                  <a:pt x="3640591" y="1519240"/>
                  <a:pt x="3640591" y="1519240"/>
                  <a:pt x="3640591" y="1865419"/>
                </a:cubicBezTo>
                <a:cubicBezTo>
                  <a:pt x="3640591" y="1865419"/>
                  <a:pt x="3640591" y="1865419"/>
                  <a:pt x="3625139" y="1852014"/>
                </a:cubicBezTo>
                <a:cubicBezTo>
                  <a:pt x="3625139" y="1852014"/>
                  <a:pt x="3625139" y="1852014"/>
                  <a:pt x="3625139" y="1868573"/>
                </a:cubicBezTo>
                <a:cubicBezTo>
                  <a:pt x="3625139" y="1868573"/>
                  <a:pt x="3625139" y="1868573"/>
                  <a:pt x="3639186" y="1881190"/>
                </a:cubicBezTo>
                <a:cubicBezTo>
                  <a:pt x="3639186" y="1881190"/>
                  <a:pt x="3639186" y="1881190"/>
                  <a:pt x="3639186" y="2058617"/>
                </a:cubicBezTo>
                <a:cubicBezTo>
                  <a:pt x="3639186" y="2058617"/>
                  <a:pt x="3639186" y="2058617"/>
                  <a:pt x="3651126" y="2060194"/>
                </a:cubicBezTo>
                <a:cubicBezTo>
                  <a:pt x="3651126" y="2060194"/>
                  <a:pt x="3651126" y="2060194"/>
                  <a:pt x="3651126" y="1885922"/>
                </a:cubicBezTo>
                <a:cubicBezTo>
                  <a:pt x="3651126" y="1885922"/>
                  <a:pt x="3651126" y="1885922"/>
                  <a:pt x="3821095" y="2034172"/>
                </a:cubicBezTo>
                <a:cubicBezTo>
                  <a:pt x="3821095" y="2034172"/>
                  <a:pt x="3821095" y="2034172"/>
                  <a:pt x="3828118" y="2023920"/>
                </a:cubicBezTo>
                <a:cubicBezTo>
                  <a:pt x="3828118" y="2023920"/>
                  <a:pt x="3828118" y="2023920"/>
                  <a:pt x="3821095" y="2034960"/>
                </a:cubicBezTo>
                <a:cubicBezTo>
                  <a:pt x="3821095" y="2034960"/>
                  <a:pt x="3821095" y="2034960"/>
                  <a:pt x="3972801" y="2166650"/>
                </a:cubicBezTo>
                <a:cubicBezTo>
                  <a:pt x="3972801" y="2166650"/>
                  <a:pt x="3972801" y="2166650"/>
                  <a:pt x="3972801" y="2513617"/>
                </a:cubicBezTo>
                <a:cubicBezTo>
                  <a:pt x="3972801" y="2513617"/>
                  <a:pt x="3972801" y="2513617"/>
                  <a:pt x="3651126" y="2232889"/>
                </a:cubicBezTo>
                <a:cubicBezTo>
                  <a:pt x="3651126" y="2232889"/>
                  <a:pt x="3651126" y="2232889"/>
                  <a:pt x="3651126" y="2060983"/>
                </a:cubicBezTo>
                <a:cubicBezTo>
                  <a:pt x="3651126" y="2060983"/>
                  <a:pt x="3651126" y="2060983"/>
                  <a:pt x="3639186" y="2059405"/>
                </a:cubicBezTo>
                <a:cubicBezTo>
                  <a:pt x="3639186" y="2059405"/>
                  <a:pt x="3639186" y="2059405"/>
                  <a:pt x="3639186" y="2238409"/>
                </a:cubicBezTo>
                <a:cubicBezTo>
                  <a:pt x="3639186" y="2238409"/>
                  <a:pt x="3639186" y="2238409"/>
                  <a:pt x="3423566" y="2422144"/>
                </a:cubicBezTo>
                <a:cubicBezTo>
                  <a:pt x="3423566" y="2422144"/>
                  <a:pt x="3423566" y="2422144"/>
                  <a:pt x="3435506" y="2428452"/>
                </a:cubicBezTo>
                <a:cubicBezTo>
                  <a:pt x="3435506" y="2428452"/>
                  <a:pt x="3435506" y="2428452"/>
                  <a:pt x="3647615" y="2247872"/>
                </a:cubicBezTo>
                <a:cubicBezTo>
                  <a:pt x="3647615" y="2247872"/>
                  <a:pt x="3647615" y="2247872"/>
                  <a:pt x="3972100" y="2530177"/>
                </a:cubicBezTo>
                <a:cubicBezTo>
                  <a:pt x="3972100" y="2530177"/>
                  <a:pt x="3972100" y="2530177"/>
                  <a:pt x="3646912" y="2807751"/>
                </a:cubicBezTo>
                <a:cubicBezTo>
                  <a:pt x="3646912" y="2807751"/>
                  <a:pt x="3646912" y="2807751"/>
                  <a:pt x="3322428" y="2525446"/>
                </a:cubicBezTo>
                <a:cubicBezTo>
                  <a:pt x="3322428" y="2525446"/>
                  <a:pt x="3322428" y="2525446"/>
                  <a:pt x="3434803" y="2429241"/>
                </a:cubicBezTo>
                <a:cubicBezTo>
                  <a:pt x="3434803" y="2429241"/>
                  <a:pt x="3434803" y="2429241"/>
                  <a:pt x="3422863" y="2422933"/>
                </a:cubicBezTo>
                <a:cubicBezTo>
                  <a:pt x="3422863" y="2422933"/>
                  <a:pt x="3422863" y="2422933"/>
                  <a:pt x="3306976" y="2522291"/>
                </a:cubicBezTo>
                <a:cubicBezTo>
                  <a:pt x="3306976" y="2522291"/>
                  <a:pt x="3306976" y="2522291"/>
                  <a:pt x="3306976" y="2773054"/>
                </a:cubicBezTo>
                <a:cubicBezTo>
                  <a:pt x="3306976" y="2773054"/>
                  <a:pt x="3306976" y="2773054"/>
                  <a:pt x="3318214" y="2778574"/>
                </a:cubicBezTo>
                <a:cubicBezTo>
                  <a:pt x="3318214" y="2778574"/>
                  <a:pt x="3318214" y="2778574"/>
                  <a:pt x="3318214" y="2538851"/>
                </a:cubicBezTo>
                <a:cubicBezTo>
                  <a:pt x="3318214" y="2538851"/>
                  <a:pt x="3318214" y="2538851"/>
                  <a:pt x="3640591" y="2819579"/>
                </a:cubicBezTo>
                <a:cubicBezTo>
                  <a:pt x="3640591" y="2819579"/>
                  <a:pt x="3640591" y="2819579"/>
                  <a:pt x="3640591" y="3165758"/>
                </a:cubicBezTo>
                <a:cubicBezTo>
                  <a:pt x="3640591" y="3165758"/>
                  <a:pt x="3640591" y="3165758"/>
                  <a:pt x="3318214" y="2885030"/>
                </a:cubicBezTo>
                <a:cubicBezTo>
                  <a:pt x="3318214" y="2885030"/>
                  <a:pt x="3318214" y="2885030"/>
                  <a:pt x="3318214" y="2779363"/>
                </a:cubicBezTo>
                <a:cubicBezTo>
                  <a:pt x="3318214" y="2779363"/>
                  <a:pt x="3318214" y="2779363"/>
                  <a:pt x="3306976" y="2773843"/>
                </a:cubicBezTo>
                <a:cubicBezTo>
                  <a:pt x="3306976" y="2773843"/>
                  <a:pt x="3306976" y="2773843"/>
                  <a:pt x="3306976" y="2891339"/>
                </a:cubicBezTo>
                <a:cubicBezTo>
                  <a:pt x="3306976" y="2891339"/>
                  <a:pt x="3306976" y="2891339"/>
                  <a:pt x="3646210" y="3187049"/>
                </a:cubicBezTo>
                <a:cubicBezTo>
                  <a:pt x="3646210" y="3187049"/>
                  <a:pt x="3646210" y="3187049"/>
                  <a:pt x="3984040" y="2899224"/>
                </a:cubicBezTo>
                <a:cubicBezTo>
                  <a:pt x="3984040" y="2899224"/>
                  <a:pt x="3984040" y="2899224"/>
                  <a:pt x="4064809" y="2969406"/>
                </a:cubicBezTo>
                <a:cubicBezTo>
                  <a:pt x="4064809" y="2969406"/>
                  <a:pt x="4064809" y="2969406"/>
                  <a:pt x="4307822" y="3180741"/>
                </a:cubicBezTo>
                <a:cubicBezTo>
                  <a:pt x="4307822" y="3180741"/>
                  <a:pt x="4307822" y="3180741"/>
                  <a:pt x="4307822" y="3519034"/>
                </a:cubicBezTo>
                <a:cubicBezTo>
                  <a:pt x="4307822" y="3519034"/>
                  <a:pt x="4307822" y="3519034"/>
                  <a:pt x="4319762" y="3519034"/>
                </a:cubicBezTo>
                <a:cubicBezTo>
                  <a:pt x="4319762" y="3519034"/>
                  <a:pt x="4319762" y="3519034"/>
                  <a:pt x="4319762" y="3500109"/>
                </a:cubicBezTo>
                <a:cubicBezTo>
                  <a:pt x="4319762" y="3500109"/>
                  <a:pt x="4319762" y="3500109"/>
                  <a:pt x="4319762" y="3186261"/>
                </a:cubicBezTo>
                <a:cubicBezTo>
                  <a:pt x="4319762" y="3186261"/>
                  <a:pt x="4319762" y="3186261"/>
                  <a:pt x="4642139" y="3466989"/>
                </a:cubicBezTo>
                <a:cubicBezTo>
                  <a:pt x="4642139" y="3466989"/>
                  <a:pt x="4642139" y="3466989"/>
                  <a:pt x="4642139" y="3495377"/>
                </a:cubicBezTo>
                <a:cubicBezTo>
                  <a:pt x="4642139" y="3495377"/>
                  <a:pt x="4642139" y="3495377"/>
                  <a:pt x="4642139" y="3812379"/>
                </a:cubicBezTo>
                <a:cubicBezTo>
                  <a:pt x="4642139" y="3812379"/>
                  <a:pt x="4642139" y="3812379"/>
                  <a:pt x="4319762" y="3532439"/>
                </a:cubicBezTo>
                <a:cubicBezTo>
                  <a:pt x="4319762" y="3532439"/>
                  <a:pt x="4319762" y="3532439"/>
                  <a:pt x="4319762" y="3519822"/>
                </a:cubicBezTo>
                <a:cubicBezTo>
                  <a:pt x="4319762" y="3519822"/>
                  <a:pt x="4319762" y="3519822"/>
                  <a:pt x="4307822" y="3519822"/>
                </a:cubicBezTo>
                <a:cubicBezTo>
                  <a:pt x="4307822" y="3519822"/>
                  <a:pt x="4307822" y="3519822"/>
                  <a:pt x="4307822" y="3531651"/>
                </a:cubicBezTo>
                <a:cubicBezTo>
                  <a:pt x="4307822" y="3531651"/>
                  <a:pt x="4307822" y="3531651"/>
                  <a:pt x="4293775" y="3543479"/>
                </a:cubicBezTo>
                <a:cubicBezTo>
                  <a:pt x="4293775" y="3543479"/>
                  <a:pt x="4293775" y="3543479"/>
                  <a:pt x="4302905" y="3552154"/>
                </a:cubicBezTo>
                <a:cubicBezTo>
                  <a:pt x="4302905" y="3552154"/>
                  <a:pt x="4302905" y="3552154"/>
                  <a:pt x="4293072" y="3544268"/>
                </a:cubicBezTo>
                <a:cubicBezTo>
                  <a:pt x="4293072" y="3544268"/>
                  <a:pt x="4293072" y="3544268"/>
                  <a:pt x="3971397" y="3818688"/>
                </a:cubicBezTo>
                <a:cubicBezTo>
                  <a:pt x="3971397" y="3818688"/>
                  <a:pt x="3971397" y="3818688"/>
                  <a:pt x="3971397" y="3838402"/>
                </a:cubicBezTo>
                <a:cubicBezTo>
                  <a:pt x="3971397" y="3838402"/>
                  <a:pt x="3971397" y="3838402"/>
                  <a:pt x="3983337" y="3848653"/>
                </a:cubicBezTo>
                <a:cubicBezTo>
                  <a:pt x="3983337" y="3848653"/>
                  <a:pt x="3983337" y="3848653"/>
                  <a:pt x="3983337" y="3835248"/>
                </a:cubicBezTo>
                <a:cubicBezTo>
                  <a:pt x="3983337" y="3835248"/>
                  <a:pt x="3983337" y="3835248"/>
                  <a:pt x="4305715" y="4115975"/>
                </a:cubicBezTo>
                <a:cubicBezTo>
                  <a:pt x="4305715" y="4115975"/>
                  <a:pt x="4305715" y="4115975"/>
                  <a:pt x="4305715" y="4462154"/>
                </a:cubicBezTo>
                <a:cubicBezTo>
                  <a:pt x="4305715" y="4462154"/>
                  <a:pt x="4305715" y="4462154"/>
                  <a:pt x="3983337" y="4182215"/>
                </a:cubicBezTo>
                <a:cubicBezTo>
                  <a:pt x="3983337" y="4182215"/>
                  <a:pt x="3983337" y="4182215"/>
                  <a:pt x="3983337" y="3849441"/>
                </a:cubicBezTo>
                <a:cubicBezTo>
                  <a:pt x="3983337" y="3849441"/>
                  <a:pt x="3983337" y="3849441"/>
                  <a:pt x="3971397" y="3839190"/>
                </a:cubicBezTo>
                <a:cubicBezTo>
                  <a:pt x="3971397" y="3839190"/>
                  <a:pt x="3971397" y="3839190"/>
                  <a:pt x="3971397" y="4186946"/>
                </a:cubicBezTo>
                <a:cubicBezTo>
                  <a:pt x="3971397" y="4186946"/>
                  <a:pt x="3971397" y="4186946"/>
                  <a:pt x="3639186" y="4470828"/>
                </a:cubicBezTo>
                <a:cubicBezTo>
                  <a:pt x="3639186" y="4470828"/>
                  <a:pt x="3639186" y="4470828"/>
                  <a:pt x="3639186" y="4839875"/>
                </a:cubicBezTo>
                <a:cubicBezTo>
                  <a:pt x="3639186" y="4839875"/>
                  <a:pt x="3639186" y="4839875"/>
                  <a:pt x="3956647" y="5116661"/>
                </a:cubicBezTo>
                <a:cubicBezTo>
                  <a:pt x="3956647" y="5116661"/>
                  <a:pt x="3956647" y="5116661"/>
                  <a:pt x="3956647" y="5100101"/>
                </a:cubicBezTo>
                <a:cubicBezTo>
                  <a:pt x="3956647" y="5100101"/>
                  <a:pt x="3956647" y="5100101"/>
                  <a:pt x="3651126" y="4833567"/>
                </a:cubicBezTo>
                <a:cubicBezTo>
                  <a:pt x="3651126" y="4833567"/>
                  <a:pt x="3651126" y="4833567"/>
                  <a:pt x="3651126" y="4487388"/>
                </a:cubicBezTo>
                <a:cubicBezTo>
                  <a:pt x="3651126" y="4487388"/>
                  <a:pt x="3651126" y="4487388"/>
                  <a:pt x="3956647" y="4753134"/>
                </a:cubicBezTo>
                <a:cubicBezTo>
                  <a:pt x="3956647" y="4753134"/>
                  <a:pt x="3956647" y="4753134"/>
                  <a:pt x="3956647" y="4737362"/>
                </a:cubicBezTo>
                <a:cubicBezTo>
                  <a:pt x="3956647" y="4737362"/>
                  <a:pt x="3956647" y="4737362"/>
                  <a:pt x="3654638" y="4473983"/>
                </a:cubicBezTo>
                <a:cubicBezTo>
                  <a:pt x="3654638" y="4473983"/>
                  <a:pt x="3654638" y="4473983"/>
                  <a:pt x="3979825" y="4196409"/>
                </a:cubicBezTo>
                <a:cubicBezTo>
                  <a:pt x="3979825" y="4196409"/>
                  <a:pt x="3979825" y="4196409"/>
                  <a:pt x="4304309" y="4478714"/>
                </a:cubicBezTo>
                <a:cubicBezTo>
                  <a:pt x="4304309" y="4478714"/>
                  <a:pt x="4304309" y="4478714"/>
                  <a:pt x="3979123" y="4756288"/>
                </a:cubicBezTo>
                <a:cubicBezTo>
                  <a:pt x="3979123" y="4756288"/>
                  <a:pt x="3979123" y="4756288"/>
                  <a:pt x="3957350" y="4737362"/>
                </a:cubicBezTo>
                <a:cubicBezTo>
                  <a:pt x="3957350" y="4737362"/>
                  <a:pt x="3957350" y="4737362"/>
                  <a:pt x="3957350" y="4753922"/>
                </a:cubicBezTo>
                <a:cubicBezTo>
                  <a:pt x="3957350" y="4753922"/>
                  <a:pt x="3957350" y="4753922"/>
                  <a:pt x="3973504" y="4768116"/>
                </a:cubicBezTo>
                <a:cubicBezTo>
                  <a:pt x="3973504" y="4768116"/>
                  <a:pt x="3973504" y="4768116"/>
                  <a:pt x="3973504" y="5114295"/>
                </a:cubicBezTo>
                <a:cubicBezTo>
                  <a:pt x="3973504" y="5114295"/>
                  <a:pt x="3973504" y="5114295"/>
                  <a:pt x="3957350" y="5100101"/>
                </a:cubicBezTo>
                <a:cubicBezTo>
                  <a:pt x="3957350" y="5100101"/>
                  <a:pt x="3957350" y="5100101"/>
                  <a:pt x="3957350" y="5116661"/>
                </a:cubicBezTo>
                <a:cubicBezTo>
                  <a:pt x="3957350" y="5116661"/>
                  <a:pt x="3957350" y="5116661"/>
                  <a:pt x="3971397" y="5129278"/>
                </a:cubicBezTo>
                <a:cubicBezTo>
                  <a:pt x="3971397" y="5129278"/>
                  <a:pt x="3971397" y="5129278"/>
                  <a:pt x="3971397" y="5306704"/>
                </a:cubicBezTo>
                <a:cubicBezTo>
                  <a:pt x="3971397" y="5306704"/>
                  <a:pt x="3971397" y="5306704"/>
                  <a:pt x="3983337" y="5309070"/>
                </a:cubicBezTo>
                <a:cubicBezTo>
                  <a:pt x="3983337" y="5309070"/>
                  <a:pt x="3983337" y="5309070"/>
                  <a:pt x="3983337" y="5134798"/>
                </a:cubicBezTo>
                <a:cubicBezTo>
                  <a:pt x="3983337" y="5134798"/>
                  <a:pt x="3983337" y="5134798"/>
                  <a:pt x="4153305" y="5283047"/>
                </a:cubicBezTo>
                <a:cubicBezTo>
                  <a:pt x="4153305" y="5283047"/>
                  <a:pt x="4153305" y="5283047"/>
                  <a:pt x="4160329" y="5272008"/>
                </a:cubicBezTo>
                <a:cubicBezTo>
                  <a:pt x="4160329" y="5272008"/>
                  <a:pt x="4160329" y="5272008"/>
                  <a:pt x="3991063" y="5125335"/>
                </a:cubicBezTo>
                <a:cubicBezTo>
                  <a:pt x="3991063" y="5125335"/>
                  <a:pt x="3991063" y="5125335"/>
                  <a:pt x="4316249" y="4847761"/>
                </a:cubicBezTo>
                <a:cubicBezTo>
                  <a:pt x="4316249" y="4847761"/>
                  <a:pt x="4316249" y="4847761"/>
                  <a:pt x="4392103" y="4913212"/>
                </a:cubicBezTo>
                <a:cubicBezTo>
                  <a:pt x="4392103" y="4913212"/>
                  <a:pt x="4392103" y="4913212"/>
                  <a:pt x="4636520" y="5126124"/>
                </a:cubicBezTo>
                <a:cubicBezTo>
                  <a:pt x="4636520" y="5126124"/>
                  <a:pt x="4636520" y="5126124"/>
                  <a:pt x="4311333" y="5403697"/>
                </a:cubicBezTo>
                <a:cubicBezTo>
                  <a:pt x="4311333" y="5403697"/>
                  <a:pt x="4311333" y="5403697"/>
                  <a:pt x="4160329" y="5272796"/>
                </a:cubicBezTo>
                <a:cubicBezTo>
                  <a:pt x="4160329" y="5272796"/>
                  <a:pt x="4160329" y="5272796"/>
                  <a:pt x="4154007" y="5283047"/>
                </a:cubicBezTo>
                <a:cubicBezTo>
                  <a:pt x="4154007" y="5283047"/>
                  <a:pt x="4154007" y="5283047"/>
                  <a:pt x="4305715" y="5415526"/>
                </a:cubicBezTo>
                <a:cubicBezTo>
                  <a:pt x="4305715" y="5415526"/>
                  <a:pt x="4305715" y="5415526"/>
                  <a:pt x="4305715" y="5761705"/>
                </a:cubicBezTo>
                <a:cubicBezTo>
                  <a:pt x="4305715" y="5761705"/>
                  <a:pt x="4305715" y="5761705"/>
                  <a:pt x="3983337" y="5480976"/>
                </a:cubicBezTo>
                <a:cubicBezTo>
                  <a:pt x="3983337" y="5480976"/>
                  <a:pt x="3983337" y="5480976"/>
                  <a:pt x="3983337" y="5309858"/>
                </a:cubicBezTo>
                <a:cubicBezTo>
                  <a:pt x="3983337" y="5309858"/>
                  <a:pt x="3983337" y="5309858"/>
                  <a:pt x="3971397" y="5307493"/>
                </a:cubicBezTo>
                <a:cubicBezTo>
                  <a:pt x="3971397" y="5307493"/>
                  <a:pt x="3971397" y="5307493"/>
                  <a:pt x="3971397" y="5487285"/>
                </a:cubicBezTo>
                <a:cubicBezTo>
                  <a:pt x="3971397" y="5487285"/>
                  <a:pt x="3971397" y="5487285"/>
                  <a:pt x="3755776" y="5671020"/>
                </a:cubicBezTo>
                <a:cubicBezTo>
                  <a:pt x="3755776" y="5671020"/>
                  <a:pt x="3755776" y="5671020"/>
                  <a:pt x="3639186" y="5770379"/>
                </a:cubicBezTo>
                <a:cubicBezTo>
                  <a:pt x="3639186" y="5770379"/>
                  <a:pt x="3639186" y="5770379"/>
                  <a:pt x="3639186" y="6021141"/>
                </a:cubicBezTo>
                <a:cubicBezTo>
                  <a:pt x="3639186" y="6021141"/>
                  <a:pt x="3639186" y="6021141"/>
                  <a:pt x="3651126" y="6026661"/>
                </a:cubicBezTo>
                <a:cubicBezTo>
                  <a:pt x="3651126" y="6026661"/>
                  <a:pt x="3651126" y="6026661"/>
                  <a:pt x="3651126" y="5786939"/>
                </a:cubicBezTo>
                <a:cubicBezTo>
                  <a:pt x="3651126" y="5786939"/>
                  <a:pt x="3651126" y="5786939"/>
                  <a:pt x="3973504" y="6067667"/>
                </a:cubicBezTo>
                <a:cubicBezTo>
                  <a:pt x="3973504" y="6067667"/>
                  <a:pt x="3973504" y="6067667"/>
                  <a:pt x="3973504" y="6413845"/>
                </a:cubicBezTo>
                <a:cubicBezTo>
                  <a:pt x="3973504" y="6413845"/>
                  <a:pt x="3973504" y="6413845"/>
                  <a:pt x="3651126" y="6133906"/>
                </a:cubicBezTo>
                <a:cubicBezTo>
                  <a:pt x="3651126" y="6133906"/>
                  <a:pt x="3651126" y="6133906"/>
                  <a:pt x="3651126" y="6027450"/>
                </a:cubicBezTo>
                <a:cubicBezTo>
                  <a:pt x="3651126" y="6027450"/>
                  <a:pt x="3651126" y="6027450"/>
                  <a:pt x="3639186" y="6021930"/>
                </a:cubicBezTo>
                <a:cubicBezTo>
                  <a:pt x="3639186" y="6021930"/>
                  <a:pt x="3639186" y="6021930"/>
                  <a:pt x="3639186" y="6140214"/>
                </a:cubicBezTo>
                <a:cubicBezTo>
                  <a:pt x="3639186" y="6140214"/>
                  <a:pt x="3639186" y="6140214"/>
                  <a:pt x="3979123" y="6435925"/>
                </a:cubicBezTo>
                <a:cubicBezTo>
                  <a:pt x="3979123" y="6435925"/>
                  <a:pt x="3979123" y="6435925"/>
                  <a:pt x="4316249" y="6147311"/>
                </a:cubicBezTo>
                <a:cubicBezTo>
                  <a:pt x="4316249" y="6147311"/>
                  <a:pt x="4316249" y="6147311"/>
                  <a:pt x="4397020" y="6217493"/>
                </a:cubicBezTo>
                <a:cubicBezTo>
                  <a:pt x="4397020" y="6217493"/>
                  <a:pt x="4397020" y="6217493"/>
                  <a:pt x="4403341" y="6206454"/>
                </a:cubicBezTo>
                <a:cubicBezTo>
                  <a:pt x="4403341" y="6206454"/>
                  <a:pt x="4403341" y="6206454"/>
                  <a:pt x="4397722" y="6218282"/>
                </a:cubicBezTo>
                <a:cubicBezTo>
                  <a:pt x="4397722" y="6218282"/>
                  <a:pt x="4397722" y="6218282"/>
                  <a:pt x="4640032" y="6429617"/>
                </a:cubicBezTo>
                <a:cubicBezTo>
                  <a:pt x="4640032" y="6429617"/>
                  <a:pt x="4640032" y="6429617"/>
                  <a:pt x="4640032" y="6784470"/>
                </a:cubicBezTo>
                <a:cubicBezTo>
                  <a:pt x="4640032" y="6784470"/>
                  <a:pt x="4640032" y="6784470"/>
                  <a:pt x="4583142" y="6833040"/>
                </a:cubicBezTo>
                <a:lnTo>
                  <a:pt x="4553907" y="6858000"/>
                </a:lnTo>
                <a:lnTo>
                  <a:pt x="30384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36000" tIns="900000">
            <a:noAutofit/>
          </a:bodyPr>
          <a:lstStyle>
            <a:lvl1pPr algn="l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905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xmlns="" id="{9BDF78EF-B925-4A77-F088-A8970BDC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381829"/>
            <a:ext cx="10836275" cy="253160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46C622DF-824A-7030-FF06-98A537DB20A5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image.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image.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adaptez si besoin la couleur du texte en fonction de celle-ci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xmlns="" id="{285252E3-9176-AD7B-44E7-02A49D47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xmlns="" id="{5B768F97-EB7A-FDD7-6E36-781A0783E3F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7685"/>
            <a:ext cx="12086611" cy="2408285"/>
          </a:xfrm>
          <a:custGeom>
            <a:avLst/>
            <a:gdLst>
              <a:gd name="connsiteX0" fmla="*/ 11874479 w 12086611"/>
              <a:gd name="connsiteY0" fmla="*/ 2376194 h 2408285"/>
              <a:gd name="connsiteX1" fmla="*/ 11897822 w 12086611"/>
              <a:gd name="connsiteY1" fmla="*/ 2397884 h 2408285"/>
              <a:gd name="connsiteX2" fmla="*/ 11898186 w 12086611"/>
              <a:gd name="connsiteY2" fmla="*/ 2398222 h 2408285"/>
              <a:gd name="connsiteX3" fmla="*/ 11850311 w 12086611"/>
              <a:gd name="connsiteY3" fmla="*/ 2398222 h 2408285"/>
              <a:gd name="connsiteX4" fmla="*/ 11852466 w 12086611"/>
              <a:gd name="connsiteY4" fmla="*/ 2396257 h 2408285"/>
              <a:gd name="connsiteX5" fmla="*/ 11875838 w 12086611"/>
              <a:gd name="connsiteY5" fmla="*/ 2252563 h 2408285"/>
              <a:gd name="connsiteX6" fmla="*/ 11979865 w 12086611"/>
              <a:gd name="connsiteY6" fmla="*/ 2349082 h 2408285"/>
              <a:gd name="connsiteX7" fmla="*/ 11979865 w 12086611"/>
              <a:gd name="connsiteY7" fmla="*/ 2378140 h 2408285"/>
              <a:gd name="connsiteX8" fmla="*/ 11979865 w 12086611"/>
              <a:gd name="connsiteY8" fmla="*/ 2398222 h 2408285"/>
              <a:gd name="connsiteX9" fmla="*/ 11904568 w 12086611"/>
              <a:gd name="connsiteY9" fmla="*/ 2398222 h 2408285"/>
              <a:gd name="connsiteX10" fmla="*/ 11903035 w 12086611"/>
              <a:gd name="connsiteY10" fmla="*/ 2396799 h 2408285"/>
              <a:gd name="connsiteX11" fmla="*/ 11897822 w 12086611"/>
              <a:gd name="connsiteY11" fmla="*/ 2397884 h 2408285"/>
              <a:gd name="connsiteX12" fmla="*/ 11902808 w 12086611"/>
              <a:gd name="connsiteY12" fmla="*/ 2396528 h 2408285"/>
              <a:gd name="connsiteX13" fmla="*/ 11875838 w 12086611"/>
              <a:gd name="connsiteY13" fmla="*/ 2371585 h 2408285"/>
              <a:gd name="connsiteX14" fmla="*/ 11768639 w 12086611"/>
              <a:gd name="connsiteY14" fmla="*/ 2029973 h 2408285"/>
              <a:gd name="connsiteX15" fmla="*/ 11835724 w 12086611"/>
              <a:gd name="connsiteY15" fmla="*/ 2092331 h 2408285"/>
              <a:gd name="connsiteX16" fmla="*/ 11872666 w 12086611"/>
              <a:gd name="connsiteY16" fmla="*/ 2126492 h 2408285"/>
              <a:gd name="connsiteX17" fmla="*/ 11872666 w 12086611"/>
              <a:gd name="connsiteY17" fmla="*/ 2245514 h 2408285"/>
              <a:gd name="connsiteX18" fmla="*/ 11795609 w 12086611"/>
              <a:gd name="connsiteY18" fmla="*/ 2174210 h 2408285"/>
              <a:gd name="connsiteX19" fmla="*/ 11768639 w 12086611"/>
              <a:gd name="connsiteY19" fmla="*/ 2149266 h 2408285"/>
              <a:gd name="connsiteX20" fmla="*/ 11658947 w 12086611"/>
              <a:gd name="connsiteY20" fmla="*/ 1929930 h 2408285"/>
              <a:gd name="connsiteX21" fmla="*/ 11763653 w 12086611"/>
              <a:gd name="connsiteY21" fmla="*/ 2027262 h 2408285"/>
              <a:gd name="connsiteX22" fmla="*/ 11658721 w 12086611"/>
              <a:gd name="connsiteY22" fmla="*/ 2122697 h 2408285"/>
              <a:gd name="connsiteX23" fmla="*/ 11554014 w 12086611"/>
              <a:gd name="connsiteY23" fmla="*/ 2025364 h 2408285"/>
              <a:gd name="connsiteX24" fmla="*/ 11590503 w 12086611"/>
              <a:gd name="connsiteY24" fmla="*/ 1992287 h 2408285"/>
              <a:gd name="connsiteX25" fmla="*/ 11983265 w 12086611"/>
              <a:gd name="connsiteY25" fmla="*/ 1707069 h 2408285"/>
              <a:gd name="connsiteX26" fmla="*/ 12086611 w 12086611"/>
              <a:gd name="connsiteY26" fmla="*/ 1802775 h 2408285"/>
              <a:gd name="connsiteX27" fmla="*/ 11981678 w 12086611"/>
              <a:gd name="connsiteY27" fmla="*/ 1898209 h 2408285"/>
              <a:gd name="connsiteX28" fmla="*/ 11946776 w 12086611"/>
              <a:gd name="connsiteY28" fmla="*/ 1865674 h 2408285"/>
              <a:gd name="connsiteX29" fmla="*/ 11944736 w 12086611"/>
              <a:gd name="connsiteY29" fmla="*/ 1869741 h 2408285"/>
              <a:gd name="connsiteX30" fmla="*/ 11979865 w 12086611"/>
              <a:gd name="connsiteY30" fmla="*/ 1902276 h 2408285"/>
              <a:gd name="connsiteX31" fmla="*/ 11979865 w 12086611"/>
              <a:gd name="connsiteY31" fmla="*/ 2021298 h 2408285"/>
              <a:gd name="connsiteX32" fmla="*/ 11904621 w 12086611"/>
              <a:gd name="connsiteY32" fmla="*/ 1951619 h 2408285"/>
              <a:gd name="connsiteX33" fmla="*/ 11902582 w 12086611"/>
              <a:gd name="connsiteY33" fmla="*/ 1955957 h 2408285"/>
              <a:gd name="connsiteX34" fmla="*/ 11979412 w 12086611"/>
              <a:gd name="connsiteY34" fmla="*/ 2027262 h 2408285"/>
              <a:gd name="connsiteX35" fmla="*/ 11874479 w 12086611"/>
              <a:gd name="connsiteY35" fmla="*/ 2122697 h 2408285"/>
              <a:gd name="connsiteX36" fmla="*/ 11837764 w 12086611"/>
              <a:gd name="connsiteY36" fmla="*/ 2088535 h 2408285"/>
              <a:gd name="connsiteX37" fmla="*/ 11835724 w 12086611"/>
              <a:gd name="connsiteY37" fmla="*/ 2092331 h 2408285"/>
              <a:gd name="connsiteX38" fmla="*/ 11837537 w 12086611"/>
              <a:gd name="connsiteY38" fmla="*/ 2088264 h 2408285"/>
              <a:gd name="connsiteX39" fmla="*/ 11769772 w 12086611"/>
              <a:gd name="connsiteY39" fmla="*/ 2025364 h 2408285"/>
              <a:gd name="connsiteX40" fmla="*/ 11874705 w 12086611"/>
              <a:gd name="connsiteY40" fmla="*/ 1929930 h 2408285"/>
              <a:gd name="connsiteX41" fmla="*/ 11902355 w 12086611"/>
              <a:gd name="connsiteY41" fmla="*/ 1955686 h 2408285"/>
              <a:gd name="connsiteX42" fmla="*/ 11904621 w 12086611"/>
              <a:gd name="connsiteY42" fmla="*/ 1951349 h 2408285"/>
              <a:gd name="connsiteX43" fmla="*/ 11875838 w 12086611"/>
              <a:gd name="connsiteY43" fmla="*/ 1924778 h 2408285"/>
              <a:gd name="connsiteX44" fmla="*/ 11875838 w 12086611"/>
              <a:gd name="connsiteY44" fmla="*/ 1805757 h 2408285"/>
              <a:gd name="connsiteX45" fmla="*/ 11944736 w 12086611"/>
              <a:gd name="connsiteY45" fmla="*/ 1869470 h 2408285"/>
              <a:gd name="connsiteX46" fmla="*/ 11946549 w 12086611"/>
              <a:gd name="connsiteY46" fmla="*/ 1865674 h 2408285"/>
              <a:gd name="connsiteX47" fmla="*/ 11878332 w 12086611"/>
              <a:gd name="connsiteY47" fmla="*/ 1802503 h 2408285"/>
              <a:gd name="connsiteX48" fmla="*/ 11768639 w 12086611"/>
              <a:gd name="connsiteY48" fmla="*/ 1583167 h 2408285"/>
              <a:gd name="connsiteX49" fmla="*/ 11840257 w 12086611"/>
              <a:gd name="connsiteY49" fmla="*/ 1649591 h 2408285"/>
              <a:gd name="connsiteX50" fmla="*/ 11842523 w 12086611"/>
              <a:gd name="connsiteY50" fmla="*/ 1646067 h 2408285"/>
              <a:gd name="connsiteX51" fmla="*/ 11840483 w 12086611"/>
              <a:gd name="connsiteY51" fmla="*/ 1649591 h 2408285"/>
              <a:gd name="connsiteX52" fmla="*/ 11872666 w 12086611"/>
              <a:gd name="connsiteY52" fmla="*/ 1679686 h 2408285"/>
              <a:gd name="connsiteX53" fmla="*/ 11872666 w 12086611"/>
              <a:gd name="connsiteY53" fmla="*/ 1798708 h 2408285"/>
              <a:gd name="connsiteX54" fmla="*/ 11794249 w 12086611"/>
              <a:gd name="connsiteY54" fmla="*/ 1726047 h 2408285"/>
              <a:gd name="connsiteX55" fmla="*/ 11791983 w 12086611"/>
              <a:gd name="connsiteY55" fmla="*/ 1729572 h 2408285"/>
              <a:gd name="connsiteX56" fmla="*/ 11794023 w 12086611"/>
              <a:gd name="connsiteY56" fmla="*/ 1725776 h 2408285"/>
              <a:gd name="connsiteX57" fmla="*/ 11768639 w 12086611"/>
              <a:gd name="connsiteY57" fmla="*/ 1702189 h 2408285"/>
              <a:gd name="connsiteX58" fmla="*/ 11874705 w 12086611"/>
              <a:gd name="connsiteY58" fmla="*/ 1483123 h 2408285"/>
              <a:gd name="connsiteX59" fmla="*/ 11979412 w 12086611"/>
              <a:gd name="connsiteY59" fmla="*/ 1580184 h 2408285"/>
              <a:gd name="connsiteX60" fmla="*/ 11874479 w 12086611"/>
              <a:gd name="connsiteY60" fmla="*/ 1675619 h 2408285"/>
              <a:gd name="connsiteX61" fmla="*/ 11842523 w 12086611"/>
              <a:gd name="connsiteY61" fmla="*/ 1646067 h 2408285"/>
              <a:gd name="connsiteX62" fmla="*/ 11769772 w 12086611"/>
              <a:gd name="connsiteY62" fmla="*/ 1578558 h 2408285"/>
              <a:gd name="connsiteX63" fmla="*/ 11766146 w 12086611"/>
              <a:gd name="connsiteY63" fmla="*/ 1258907 h 2408285"/>
              <a:gd name="connsiteX64" fmla="*/ 11870853 w 12086611"/>
              <a:gd name="connsiteY64" fmla="*/ 1355968 h 2408285"/>
              <a:gd name="connsiteX65" fmla="*/ 11765920 w 12086611"/>
              <a:gd name="connsiteY65" fmla="*/ 1451673 h 2408285"/>
              <a:gd name="connsiteX66" fmla="*/ 11661213 w 12086611"/>
              <a:gd name="connsiteY66" fmla="*/ 1354341 h 2408285"/>
              <a:gd name="connsiteX67" fmla="*/ 11763200 w 12086611"/>
              <a:gd name="connsiteY67" fmla="*/ 1261618 h 2408285"/>
              <a:gd name="connsiteX68" fmla="*/ 11661213 w 12086611"/>
              <a:gd name="connsiteY68" fmla="*/ 913228 h 2408285"/>
              <a:gd name="connsiteX69" fmla="*/ 11728298 w 12086611"/>
              <a:gd name="connsiteY69" fmla="*/ 975315 h 2408285"/>
              <a:gd name="connsiteX70" fmla="*/ 11730338 w 12086611"/>
              <a:gd name="connsiteY70" fmla="*/ 971519 h 2408285"/>
              <a:gd name="connsiteX71" fmla="*/ 11728525 w 12086611"/>
              <a:gd name="connsiteY71" fmla="*/ 975586 h 2408285"/>
              <a:gd name="connsiteX72" fmla="*/ 11765240 w 12086611"/>
              <a:gd name="connsiteY72" fmla="*/ 1009747 h 2408285"/>
              <a:gd name="connsiteX73" fmla="*/ 11765240 w 12086611"/>
              <a:gd name="connsiteY73" fmla="*/ 1128769 h 2408285"/>
              <a:gd name="connsiteX74" fmla="*/ 11688410 w 12086611"/>
              <a:gd name="connsiteY74" fmla="*/ 1057464 h 2408285"/>
              <a:gd name="connsiteX75" fmla="*/ 11686370 w 12086611"/>
              <a:gd name="connsiteY75" fmla="*/ 1061260 h 2408285"/>
              <a:gd name="connsiteX76" fmla="*/ 11688183 w 12086611"/>
              <a:gd name="connsiteY76" fmla="*/ 1057193 h 2408285"/>
              <a:gd name="connsiteX77" fmla="*/ 11661213 w 12086611"/>
              <a:gd name="connsiteY77" fmla="*/ 1032250 h 2408285"/>
              <a:gd name="connsiteX78" fmla="*/ 11876065 w 12086611"/>
              <a:gd name="connsiteY78" fmla="*/ 590053 h 2408285"/>
              <a:gd name="connsiteX79" fmla="*/ 11979412 w 12086611"/>
              <a:gd name="connsiteY79" fmla="*/ 686029 h 2408285"/>
              <a:gd name="connsiteX80" fmla="*/ 11874479 w 12086611"/>
              <a:gd name="connsiteY80" fmla="*/ 781464 h 2408285"/>
              <a:gd name="connsiteX81" fmla="*/ 11839350 w 12086611"/>
              <a:gd name="connsiteY81" fmla="*/ 748929 h 2408285"/>
              <a:gd name="connsiteX82" fmla="*/ 11837537 w 12086611"/>
              <a:gd name="connsiteY82" fmla="*/ 752725 h 2408285"/>
              <a:gd name="connsiteX83" fmla="*/ 11872666 w 12086611"/>
              <a:gd name="connsiteY83" fmla="*/ 785259 h 2408285"/>
              <a:gd name="connsiteX84" fmla="*/ 11872666 w 12086611"/>
              <a:gd name="connsiteY84" fmla="*/ 904552 h 2408285"/>
              <a:gd name="connsiteX85" fmla="*/ 11797422 w 12086611"/>
              <a:gd name="connsiteY85" fmla="*/ 834603 h 2408285"/>
              <a:gd name="connsiteX86" fmla="*/ 11795383 w 12086611"/>
              <a:gd name="connsiteY86" fmla="*/ 838941 h 2408285"/>
              <a:gd name="connsiteX87" fmla="*/ 11871986 w 12086611"/>
              <a:gd name="connsiteY87" fmla="*/ 910246 h 2408285"/>
              <a:gd name="connsiteX88" fmla="*/ 11767053 w 12086611"/>
              <a:gd name="connsiteY88" fmla="*/ 1005680 h 2408285"/>
              <a:gd name="connsiteX89" fmla="*/ 11730338 w 12086611"/>
              <a:gd name="connsiteY89" fmla="*/ 971519 h 2408285"/>
              <a:gd name="connsiteX90" fmla="*/ 11662573 w 12086611"/>
              <a:gd name="connsiteY90" fmla="*/ 908619 h 2408285"/>
              <a:gd name="connsiteX91" fmla="*/ 11767506 w 12086611"/>
              <a:gd name="connsiteY91" fmla="*/ 813185 h 2408285"/>
              <a:gd name="connsiteX92" fmla="*/ 11795156 w 12086611"/>
              <a:gd name="connsiteY92" fmla="*/ 838941 h 2408285"/>
              <a:gd name="connsiteX93" fmla="*/ 11797196 w 12086611"/>
              <a:gd name="connsiteY93" fmla="*/ 834603 h 2408285"/>
              <a:gd name="connsiteX94" fmla="*/ 11768639 w 12086611"/>
              <a:gd name="connsiteY94" fmla="*/ 808034 h 2408285"/>
              <a:gd name="connsiteX95" fmla="*/ 11768639 w 12086611"/>
              <a:gd name="connsiteY95" fmla="*/ 688741 h 2408285"/>
              <a:gd name="connsiteX96" fmla="*/ 11837310 w 12086611"/>
              <a:gd name="connsiteY96" fmla="*/ 752725 h 2408285"/>
              <a:gd name="connsiteX97" fmla="*/ 11839350 w 12086611"/>
              <a:gd name="connsiteY97" fmla="*/ 748658 h 2408285"/>
              <a:gd name="connsiteX98" fmla="*/ 11771132 w 12086611"/>
              <a:gd name="connsiteY98" fmla="*/ 685487 h 2408285"/>
              <a:gd name="connsiteX99" fmla="*/ 11661213 w 12086611"/>
              <a:gd name="connsiteY99" fmla="*/ 466151 h 2408285"/>
              <a:gd name="connsiteX100" fmla="*/ 11733057 w 12086611"/>
              <a:gd name="connsiteY100" fmla="*/ 532846 h 2408285"/>
              <a:gd name="connsiteX101" fmla="*/ 11765240 w 12086611"/>
              <a:gd name="connsiteY101" fmla="*/ 562669 h 2408285"/>
              <a:gd name="connsiteX102" fmla="*/ 11765240 w 12086611"/>
              <a:gd name="connsiteY102" fmla="*/ 681691 h 2408285"/>
              <a:gd name="connsiteX103" fmla="*/ 11687050 w 12086611"/>
              <a:gd name="connsiteY103" fmla="*/ 609031 h 2408285"/>
              <a:gd name="connsiteX104" fmla="*/ 11684784 w 12086611"/>
              <a:gd name="connsiteY104" fmla="*/ 612827 h 2408285"/>
              <a:gd name="connsiteX105" fmla="*/ 11763653 w 12086611"/>
              <a:gd name="connsiteY105" fmla="*/ 686029 h 2408285"/>
              <a:gd name="connsiteX106" fmla="*/ 11658721 w 12086611"/>
              <a:gd name="connsiteY106" fmla="*/ 781464 h 2408285"/>
              <a:gd name="connsiteX107" fmla="*/ 11609994 w 12086611"/>
              <a:gd name="connsiteY107" fmla="*/ 736187 h 2408285"/>
              <a:gd name="connsiteX108" fmla="*/ 11555374 w 12086611"/>
              <a:gd name="connsiteY108" fmla="*/ 685487 h 2408285"/>
              <a:gd name="connsiteX109" fmla="*/ 11660307 w 12086611"/>
              <a:gd name="connsiteY109" fmla="*/ 590053 h 2408285"/>
              <a:gd name="connsiteX110" fmla="*/ 11684557 w 12086611"/>
              <a:gd name="connsiteY110" fmla="*/ 612556 h 2408285"/>
              <a:gd name="connsiteX111" fmla="*/ 11686824 w 12086611"/>
              <a:gd name="connsiteY111" fmla="*/ 609031 h 2408285"/>
              <a:gd name="connsiteX112" fmla="*/ 11661213 w 12086611"/>
              <a:gd name="connsiteY112" fmla="*/ 585444 h 2408285"/>
              <a:gd name="connsiteX113" fmla="*/ 11767506 w 12086611"/>
              <a:gd name="connsiteY113" fmla="*/ 366107 h 2408285"/>
              <a:gd name="connsiteX114" fmla="*/ 11871986 w 12086611"/>
              <a:gd name="connsiteY114" fmla="*/ 463440 h 2408285"/>
              <a:gd name="connsiteX115" fmla="*/ 11767053 w 12086611"/>
              <a:gd name="connsiteY115" fmla="*/ 558874 h 2408285"/>
              <a:gd name="connsiteX116" fmla="*/ 11735324 w 12086611"/>
              <a:gd name="connsiteY116" fmla="*/ 529322 h 2408285"/>
              <a:gd name="connsiteX117" fmla="*/ 11733057 w 12086611"/>
              <a:gd name="connsiteY117" fmla="*/ 532846 h 2408285"/>
              <a:gd name="connsiteX118" fmla="*/ 11735097 w 12086611"/>
              <a:gd name="connsiteY118" fmla="*/ 529051 h 2408285"/>
              <a:gd name="connsiteX119" fmla="*/ 11662573 w 12086611"/>
              <a:gd name="connsiteY119" fmla="*/ 461542 h 2408285"/>
              <a:gd name="connsiteX120" fmla="*/ 11658947 w 12086611"/>
              <a:gd name="connsiteY120" fmla="*/ 142162 h 2408285"/>
              <a:gd name="connsiteX121" fmla="*/ 11763653 w 12086611"/>
              <a:gd name="connsiteY121" fmla="*/ 239223 h 2408285"/>
              <a:gd name="connsiteX122" fmla="*/ 11658721 w 12086611"/>
              <a:gd name="connsiteY122" fmla="*/ 334657 h 2408285"/>
              <a:gd name="connsiteX123" fmla="*/ 11554014 w 12086611"/>
              <a:gd name="connsiteY123" fmla="*/ 237596 h 2408285"/>
              <a:gd name="connsiteX124" fmla="*/ 11656001 w 12086611"/>
              <a:gd name="connsiteY124" fmla="*/ 144873 h 2408285"/>
              <a:gd name="connsiteX125" fmla="*/ 11690766 w 12086611"/>
              <a:gd name="connsiteY125" fmla="*/ 40330 h 2408285"/>
              <a:gd name="connsiteX126" fmla="*/ 11845185 w 12086611"/>
              <a:gd name="connsiteY126" fmla="*/ 40330 h 2408285"/>
              <a:gd name="connsiteX127" fmla="*/ 11840228 w 12086611"/>
              <a:gd name="connsiteY127" fmla="*/ 44830 h 2408285"/>
              <a:gd name="connsiteX128" fmla="*/ 11767053 w 12086611"/>
              <a:gd name="connsiteY128" fmla="*/ 111254 h 2408285"/>
              <a:gd name="connsiteX129" fmla="*/ 11712546 w 12086611"/>
              <a:gd name="connsiteY129" fmla="*/ 60579 h 2408285"/>
              <a:gd name="connsiteX130" fmla="*/ 11661213 w 12086611"/>
              <a:gd name="connsiteY130" fmla="*/ 40330 h 2408285"/>
              <a:gd name="connsiteX131" fmla="*/ 11684643 w 12086611"/>
              <a:gd name="connsiteY131" fmla="*/ 40330 h 2408285"/>
              <a:gd name="connsiteX132" fmla="*/ 11690280 w 12086611"/>
              <a:gd name="connsiteY132" fmla="*/ 45575 h 2408285"/>
              <a:gd name="connsiteX133" fmla="*/ 11765240 w 12086611"/>
              <a:gd name="connsiteY133" fmla="*/ 115321 h 2408285"/>
              <a:gd name="connsiteX134" fmla="*/ 11765240 w 12086611"/>
              <a:gd name="connsiteY134" fmla="*/ 234343 h 2408285"/>
              <a:gd name="connsiteX135" fmla="*/ 11661213 w 12086611"/>
              <a:gd name="connsiteY135" fmla="*/ 137824 h 2408285"/>
              <a:gd name="connsiteX136" fmla="*/ 11661213 w 12086611"/>
              <a:gd name="connsiteY136" fmla="*/ 69350 h 2408285"/>
              <a:gd name="connsiteX137" fmla="*/ 0 w 12086611"/>
              <a:gd name="connsiteY137" fmla="*/ 0 h 2408285"/>
              <a:gd name="connsiteX138" fmla="*/ 11657587 w 12086611"/>
              <a:gd name="connsiteY138" fmla="*/ 40330 h 2408285"/>
              <a:gd name="connsiteX139" fmla="*/ 11657587 w 12086611"/>
              <a:gd name="connsiteY139" fmla="*/ 41002 h 2408285"/>
              <a:gd name="connsiteX140" fmla="*/ 11657587 w 12086611"/>
              <a:gd name="connsiteY140" fmla="*/ 137824 h 2408285"/>
              <a:gd name="connsiteX141" fmla="*/ 11653055 w 12086611"/>
              <a:gd name="connsiteY141" fmla="*/ 141891 h 2408285"/>
              <a:gd name="connsiteX142" fmla="*/ 11656001 w 12086611"/>
              <a:gd name="connsiteY142" fmla="*/ 144873 h 2408285"/>
              <a:gd name="connsiteX143" fmla="*/ 11652828 w 12086611"/>
              <a:gd name="connsiteY143" fmla="*/ 141891 h 2408285"/>
              <a:gd name="connsiteX144" fmla="*/ 11549028 w 12086611"/>
              <a:gd name="connsiteY144" fmla="*/ 236512 h 2408285"/>
              <a:gd name="connsiteX145" fmla="*/ 11549028 w 12086611"/>
              <a:gd name="connsiteY145" fmla="*/ 243019 h 2408285"/>
              <a:gd name="connsiteX146" fmla="*/ 11552881 w 12086611"/>
              <a:gd name="connsiteY146" fmla="*/ 246543 h 2408285"/>
              <a:gd name="connsiteX147" fmla="*/ 11552881 w 12086611"/>
              <a:gd name="connsiteY147" fmla="*/ 242205 h 2408285"/>
              <a:gd name="connsiteX148" fmla="*/ 11656681 w 12086611"/>
              <a:gd name="connsiteY148" fmla="*/ 338724 h 2408285"/>
              <a:gd name="connsiteX149" fmla="*/ 11656681 w 12086611"/>
              <a:gd name="connsiteY149" fmla="*/ 457746 h 2408285"/>
              <a:gd name="connsiteX150" fmla="*/ 11552881 w 12086611"/>
              <a:gd name="connsiteY150" fmla="*/ 361227 h 2408285"/>
              <a:gd name="connsiteX151" fmla="*/ 11552881 w 12086611"/>
              <a:gd name="connsiteY151" fmla="*/ 246814 h 2408285"/>
              <a:gd name="connsiteX152" fmla="*/ 11549028 w 12086611"/>
              <a:gd name="connsiteY152" fmla="*/ 243290 h 2408285"/>
              <a:gd name="connsiteX153" fmla="*/ 11549028 w 12086611"/>
              <a:gd name="connsiteY153" fmla="*/ 363125 h 2408285"/>
              <a:gd name="connsiteX154" fmla="*/ 11441829 w 12086611"/>
              <a:gd name="connsiteY154" fmla="*/ 460457 h 2408285"/>
              <a:gd name="connsiteX155" fmla="*/ 11441829 w 12086611"/>
              <a:gd name="connsiteY155" fmla="*/ 587613 h 2408285"/>
              <a:gd name="connsiteX156" fmla="*/ 11544269 w 12086611"/>
              <a:gd name="connsiteY156" fmla="*/ 682505 h 2408285"/>
              <a:gd name="connsiteX157" fmla="*/ 11544269 w 12086611"/>
              <a:gd name="connsiteY157" fmla="*/ 676811 h 2408285"/>
              <a:gd name="connsiteX158" fmla="*/ 11445455 w 12086611"/>
              <a:gd name="connsiteY158" fmla="*/ 585444 h 2408285"/>
              <a:gd name="connsiteX159" fmla="*/ 11445455 w 12086611"/>
              <a:gd name="connsiteY159" fmla="*/ 466151 h 2408285"/>
              <a:gd name="connsiteX160" fmla="*/ 11544269 w 12086611"/>
              <a:gd name="connsiteY160" fmla="*/ 557789 h 2408285"/>
              <a:gd name="connsiteX161" fmla="*/ 11544269 w 12086611"/>
              <a:gd name="connsiteY161" fmla="*/ 552096 h 2408285"/>
              <a:gd name="connsiteX162" fmla="*/ 11446815 w 12086611"/>
              <a:gd name="connsiteY162" fmla="*/ 461542 h 2408285"/>
              <a:gd name="connsiteX163" fmla="*/ 11551748 w 12086611"/>
              <a:gd name="connsiteY163" fmla="*/ 366107 h 2408285"/>
              <a:gd name="connsiteX164" fmla="*/ 11656454 w 12086611"/>
              <a:gd name="connsiteY164" fmla="*/ 463440 h 2408285"/>
              <a:gd name="connsiteX165" fmla="*/ 11551521 w 12086611"/>
              <a:gd name="connsiteY165" fmla="*/ 558874 h 2408285"/>
              <a:gd name="connsiteX166" fmla="*/ 11544495 w 12086611"/>
              <a:gd name="connsiteY166" fmla="*/ 552367 h 2408285"/>
              <a:gd name="connsiteX167" fmla="*/ 11544495 w 12086611"/>
              <a:gd name="connsiteY167" fmla="*/ 558061 h 2408285"/>
              <a:gd name="connsiteX168" fmla="*/ 11549482 w 12086611"/>
              <a:gd name="connsiteY168" fmla="*/ 562669 h 2408285"/>
              <a:gd name="connsiteX169" fmla="*/ 11549482 w 12086611"/>
              <a:gd name="connsiteY169" fmla="*/ 681691 h 2408285"/>
              <a:gd name="connsiteX170" fmla="*/ 11544495 w 12086611"/>
              <a:gd name="connsiteY170" fmla="*/ 677083 h 2408285"/>
              <a:gd name="connsiteX171" fmla="*/ 11544495 w 12086611"/>
              <a:gd name="connsiteY171" fmla="*/ 682776 h 2408285"/>
              <a:gd name="connsiteX172" fmla="*/ 11549028 w 12086611"/>
              <a:gd name="connsiteY172" fmla="*/ 687114 h 2408285"/>
              <a:gd name="connsiteX173" fmla="*/ 11549028 w 12086611"/>
              <a:gd name="connsiteY173" fmla="*/ 748116 h 2408285"/>
              <a:gd name="connsiteX174" fmla="*/ 11552881 w 12086611"/>
              <a:gd name="connsiteY174" fmla="*/ 748658 h 2408285"/>
              <a:gd name="connsiteX175" fmla="*/ 11552881 w 12086611"/>
              <a:gd name="connsiteY175" fmla="*/ 688741 h 2408285"/>
              <a:gd name="connsiteX176" fmla="*/ 11607727 w 12086611"/>
              <a:gd name="connsiteY176" fmla="*/ 739711 h 2408285"/>
              <a:gd name="connsiteX177" fmla="*/ 11609994 w 12086611"/>
              <a:gd name="connsiteY177" fmla="*/ 736187 h 2408285"/>
              <a:gd name="connsiteX178" fmla="*/ 11607727 w 12086611"/>
              <a:gd name="connsiteY178" fmla="*/ 739982 h 2408285"/>
              <a:gd name="connsiteX179" fmla="*/ 11656681 w 12086611"/>
              <a:gd name="connsiteY179" fmla="*/ 785259 h 2408285"/>
              <a:gd name="connsiteX180" fmla="*/ 11656681 w 12086611"/>
              <a:gd name="connsiteY180" fmla="*/ 904552 h 2408285"/>
              <a:gd name="connsiteX181" fmla="*/ 11552881 w 12086611"/>
              <a:gd name="connsiteY181" fmla="*/ 808034 h 2408285"/>
              <a:gd name="connsiteX182" fmla="*/ 11552881 w 12086611"/>
              <a:gd name="connsiteY182" fmla="*/ 748929 h 2408285"/>
              <a:gd name="connsiteX183" fmla="*/ 11549028 w 12086611"/>
              <a:gd name="connsiteY183" fmla="*/ 748387 h 2408285"/>
              <a:gd name="connsiteX184" fmla="*/ 11549028 w 12086611"/>
              <a:gd name="connsiteY184" fmla="*/ 809931 h 2408285"/>
              <a:gd name="connsiteX185" fmla="*/ 11479451 w 12086611"/>
              <a:gd name="connsiteY185" fmla="*/ 873102 h 2408285"/>
              <a:gd name="connsiteX186" fmla="*/ 11483304 w 12086611"/>
              <a:gd name="connsiteY186" fmla="*/ 875271 h 2408285"/>
              <a:gd name="connsiteX187" fmla="*/ 11551748 w 12086611"/>
              <a:gd name="connsiteY187" fmla="*/ 813185 h 2408285"/>
              <a:gd name="connsiteX188" fmla="*/ 11656454 w 12086611"/>
              <a:gd name="connsiteY188" fmla="*/ 910246 h 2408285"/>
              <a:gd name="connsiteX189" fmla="*/ 11551521 w 12086611"/>
              <a:gd name="connsiteY189" fmla="*/ 1005680 h 2408285"/>
              <a:gd name="connsiteX190" fmla="*/ 11446815 w 12086611"/>
              <a:gd name="connsiteY190" fmla="*/ 908619 h 2408285"/>
              <a:gd name="connsiteX191" fmla="*/ 11483077 w 12086611"/>
              <a:gd name="connsiteY191" fmla="*/ 875543 h 2408285"/>
              <a:gd name="connsiteX192" fmla="*/ 11479224 w 12086611"/>
              <a:gd name="connsiteY192" fmla="*/ 873374 h 2408285"/>
              <a:gd name="connsiteX193" fmla="*/ 11441829 w 12086611"/>
              <a:gd name="connsiteY193" fmla="*/ 907535 h 2408285"/>
              <a:gd name="connsiteX194" fmla="*/ 11441829 w 12086611"/>
              <a:gd name="connsiteY194" fmla="*/ 993751 h 2408285"/>
              <a:gd name="connsiteX195" fmla="*/ 11445455 w 12086611"/>
              <a:gd name="connsiteY195" fmla="*/ 995649 h 2408285"/>
              <a:gd name="connsiteX196" fmla="*/ 11445455 w 12086611"/>
              <a:gd name="connsiteY196" fmla="*/ 913228 h 2408285"/>
              <a:gd name="connsiteX197" fmla="*/ 11549482 w 12086611"/>
              <a:gd name="connsiteY197" fmla="*/ 1009747 h 2408285"/>
              <a:gd name="connsiteX198" fmla="*/ 11549482 w 12086611"/>
              <a:gd name="connsiteY198" fmla="*/ 1128769 h 2408285"/>
              <a:gd name="connsiteX199" fmla="*/ 11445455 w 12086611"/>
              <a:gd name="connsiteY199" fmla="*/ 1032250 h 2408285"/>
              <a:gd name="connsiteX200" fmla="*/ 11445455 w 12086611"/>
              <a:gd name="connsiteY200" fmla="*/ 995920 h 2408285"/>
              <a:gd name="connsiteX201" fmla="*/ 11441829 w 12086611"/>
              <a:gd name="connsiteY201" fmla="*/ 994022 h 2408285"/>
              <a:gd name="connsiteX202" fmla="*/ 11441829 w 12086611"/>
              <a:gd name="connsiteY202" fmla="*/ 1034419 h 2408285"/>
              <a:gd name="connsiteX203" fmla="*/ 11551295 w 12086611"/>
              <a:gd name="connsiteY203" fmla="*/ 1136089 h 2408285"/>
              <a:gd name="connsiteX204" fmla="*/ 11660307 w 12086611"/>
              <a:gd name="connsiteY204" fmla="*/ 1037130 h 2408285"/>
              <a:gd name="connsiteX205" fmla="*/ 11686370 w 12086611"/>
              <a:gd name="connsiteY205" fmla="*/ 1061260 h 2408285"/>
              <a:gd name="connsiteX206" fmla="*/ 11764787 w 12086611"/>
              <a:gd name="connsiteY206" fmla="*/ 1133920 h 2408285"/>
              <a:gd name="connsiteX207" fmla="*/ 11764787 w 12086611"/>
              <a:gd name="connsiteY207" fmla="*/ 1250231 h 2408285"/>
              <a:gd name="connsiteX208" fmla="*/ 11768639 w 12086611"/>
              <a:gd name="connsiteY208" fmla="*/ 1250231 h 2408285"/>
              <a:gd name="connsiteX209" fmla="*/ 11768639 w 12086611"/>
              <a:gd name="connsiteY209" fmla="*/ 1243724 h 2408285"/>
              <a:gd name="connsiteX210" fmla="*/ 11768639 w 12086611"/>
              <a:gd name="connsiteY210" fmla="*/ 1135818 h 2408285"/>
              <a:gd name="connsiteX211" fmla="*/ 11872666 w 12086611"/>
              <a:gd name="connsiteY211" fmla="*/ 1232337 h 2408285"/>
              <a:gd name="connsiteX212" fmla="*/ 11872666 w 12086611"/>
              <a:gd name="connsiteY212" fmla="*/ 1242097 h 2408285"/>
              <a:gd name="connsiteX213" fmla="*/ 11872666 w 12086611"/>
              <a:gd name="connsiteY213" fmla="*/ 1351088 h 2408285"/>
              <a:gd name="connsiteX214" fmla="*/ 11768639 w 12086611"/>
              <a:gd name="connsiteY214" fmla="*/ 1254840 h 2408285"/>
              <a:gd name="connsiteX215" fmla="*/ 11768639 w 12086611"/>
              <a:gd name="connsiteY215" fmla="*/ 1250502 h 2408285"/>
              <a:gd name="connsiteX216" fmla="*/ 11764787 w 12086611"/>
              <a:gd name="connsiteY216" fmla="*/ 1250502 h 2408285"/>
              <a:gd name="connsiteX217" fmla="*/ 11764787 w 12086611"/>
              <a:gd name="connsiteY217" fmla="*/ 1254569 h 2408285"/>
              <a:gd name="connsiteX218" fmla="*/ 11760254 w 12086611"/>
              <a:gd name="connsiteY218" fmla="*/ 1258636 h 2408285"/>
              <a:gd name="connsiteX219" fmla="*/ 11763200 w 12086611"/>
              <a:gd name="connsiteY219" fmla="*/ 1261618 h 2408285"/>
              <a:gd name="connsiteX220" fmla="*/ 11760027 w 12086611"/>
              <a:gd name="connsiteY220" fmla="*/ 1258907 h 2408285"/>
              <a:gd name="connsiteX221" fmla="*/ 11656227 w 12086611"/>
              <a:gd name="connsiteY221" fmla="*/ 1353257 h 2408285"/>
              <a:gd name="connsiteX222" fmla="*/ 11656227 w 12086611"/>
              <a:gd name="connsiteY222" fmla="*/ 1360035 h 2408285"/>
              <a:gd name="connsiteX223" fmla="*/ 11660080 w 12086611"/>
              <a:gd name="connsiteY223" fmla="*/ 1363559 h 2408285"/>
              <a:gd name="connsiteX224" fmla="*/ 11660080 w 12086611"/>
              <a:gd name="connsiteY224" fmla="*/ 1358950 h 2408285"/>
              <a:gd name="connsiteX225" fmla="*/ 11764107 w 12086611"/>
              <a:gd name="connsiteY225" fmla="*/ 1455469 h 2408285"/>
              <a:gd name="connsiteX226" fmla="*/ 11764107 w 12086611"/>
              <a:gd name="connsiteY226" fmla="*/ 1574491 h 2408285"/>
              <a:gd name="connsiteX227" fmla="*/ 11660080 w 12086611"/>
              <a:gd name="connsiteY227" fmla="*/ 1478243 h 2408285"/>
              <a:gd name="connsiteX228" fmla="*/ 11660080 w 12086611"/>
              <a:gd name="connsiteY228" fmla="*/ 1363830 h 2408285"/>
              <a:gd name="connsiteX229" fmla="*/ 11656227 w 12086611"/>
              <a:gd name="connsiteY229" fmla="*/ 1360306 h 2408285"/>
              <a:gd name="connsiteX230" fmla="*/ 11656227 w 12086611"/>
              <a:gd name="connsiteY230" fmla="*/ 1479870 h 2408285"/>
              <a:gd name="connsiteX231" fmla="*/ 11549028 w 12086611"/>
              <a:gd name="connsiteY231" fmla="*/ 1577473 h 2408285"/>
              <a:gd name="connsiteX232" fmla="*/ 11549028 w 12086611"/>
              <a:gd name="connsiteY232" fmla="*/ 1704357 h 2408285"/>
              <a:gd name="connsiteX233" fmla="*/ 11651468 w 12086611"/>
              <a:gd name="connsiteY233" fmla="*/ 1799521 h 2408285"/>
              <a:gd name="connsiteX234" fmla="*/ 11651468 w 12086611"/>
              <a:gd name="connsiteY234" fmla="*/ 1793827 h 2408285"/>
              <a:gd name="connsiteX235" fmla="*/ 11552881 w 12086611"/>
              <a:gd name="connsiteY235" fmla="*/ 1702189 h 2408285"/>
              <a:gd name="connsiteX236" fmla="*/ 11552881 w 12086611"/>
              <a:gd name="connsiteY236" fmla="*/ 1583167 h 2408285"/>
              <a:gd name="connsiteX237" fmla="*/ 11651468 w 12086611"/>
              <a:gd name="connsiteY237" fmla="*/ 1674535 h 2408285"/>
              <a:gd name="connsiteX238" fmla="*/ 11651468 w 12086611"/>
              <a:gd name="connsiteY238" fmla="*/ 1669112 h 2408285"/>
              <a:gd name="connsiteX239" fmla="*/ 11554014 w 12086611"/>
              <a:gd name="connsiteY239" fmla="*/ 1578558 h 2408285"/>
              <a:gd name="connsiteX240" fmla="*/ 11658947 w 12086611"/>
              <a:gd name="connsiteY240" fmla="*/ 1483123 h 2408285"/>
              <a:gd name="connsiteX241" fmla="*/ 11763653 w 12086611"/>
              <a:gd name="connsiteY241" fmla="*/ 1580184 h 2408285"/>
              <a:gd name="connsiteX242" fmla="*/ 11658721 w 12086611"/>
              <a:gd name="connsiteY242" fmla="*/ 1675619 h 2408285"/>
              <a:gd name="connsiteX243" fmla="*/ 11651695 w 12086611"/>
              <a:gd name="connsiteY243" fmla="*/ 1669112 h 2408285"/>
              <a:gd name="connsiteX244" fmla="*/ 11651695 w 12086611"/>
              <a:gd name="connsiteY244" fmla="*/ 1674805 h 2408285"/>
              <a:gd name="connsiteX245" fmla="*/ 11656907 w 12086611"/>
              <a:gd name="connsiteY245" fmla="*/ 1679686 h 2408285"/>
              <a:gd name="connsiteX246" fmla="*/ 11656907 w 12086611"/>
              <a:gd name="connsiteY246" fmla="*/ 1798708 h 2408285"/>
              <a:gd name="connsiteX247" fmla="*/ 11651695 w 12086611"/>
              <a:gd name="connsiteY247" fmla="*/ 1793827 h 2408285"/>
              <a:gd name="connsiteX248" fmla="*/ 11651695 w 12086611"/>
              <a:gd name="connsiteY248" fmla="*/ 1799521 h 2408285"/>
              <a:gd name="connsiteX249" fmla="*/ 11656227 w 12086611"/>
              <a:gd name="connsiteY249" fmla="*/ 1803859 h 2408285"/>
              <a:gd name="connsiteX250" fmla="*/ 11656227 w 12086611"/>
              <a:gd name="connsiteY250" fmla="*/ 1864861 h 2408285"/>
              <a:gd name="connsiteX251" fmla="*/ 11660080 w 12086611"/>
              <a:gd name="connsiteY251" fmla="*/ 1865674 h 2408285"/>
              <a:gd name="connsiteX252" fmla="*/ 11660080 w 12086611"/>
              <a:gd name="connsiteY252" fmla="*/ 1805757 h 2408285"/>
              <a:gd name="connsiteX253" fmla="*/ 11714927 w 12086611"/>
              <a:gd name="connsiteY253" fmla="*/ 1856727 h 2408285"/>
              <a:gd name="connsiteX254" fmla="*/ 11717193 w 12086611"/>
              <a:gd name="connsiteY254" fmla="*/ 1852932 h 2408285"/>
              <a:gd name="connsiteX255" fmla="*/ 11662573 w 12086611"/>
              <a:gd name="connsiteY255" fmla="*/ 1802503 h 2408285"/>
              <a:gd name="connsiteX256" fmla="*/ 11767506 w 12086611"/>
              <a:gd name="connsiteY256" fmla="*/ 1707069 h 2408285"/>
              <a:gd name="connsiteX257" fmla="*/ 11791983 w 12086611"/>
              <a:gd name="connsiteY257" fmla="*/ 1729572 h 2408285"/>
              <a:gd name="connsiteX258" fmla="*/ 11870853 w 12086611"/>
              <a:gd name="connsiteY258" fmla="*/ 1802775 h 2408285"/>
              <a:gd name="connsiteX259" fmla="*/ 11765920 w 12086611"/>
              <a:gd name="connsiteY259" fmla="*/ 1898209 h 2408285"/>
              <a:gd name="connsiteX260" fmla="*/ 11717193 w 12086611"/>
              <a:gd name="connsiteY260" fmla="*/ 1853203 h 2408285"/>
              <a:gd name="connsiteX261" fmla="*/ 11715153 w 12086611"/>
              <a:gd name="connsiteY261" fmla="*/ 1856727 h 2408285"/>
              <a:gd name="connsiteX262" fmla="*/ 11764107 w 12086611"/>
              <a:gd name="connsiteY262" fmla="*/ 1902276 h 2408285"/>
              <a:gd name="connsiteX263" fmla="*/ 11764107 w 12086611"/>
              <a:gd name="connsiteY263" fmla="*/ 2021298 h 2408285"/>
              <a:gd name="connsiteX264" fmla="*/ 11660080 w 12086611"/>
              <a:gd name="connsiteY264" fmla="*/ 1924778 h 2408285"/>
              <a:gd name="connsiteX265" fmla="*/ 11660080 w 12086611"/>
              <a:gd name="connsiteY265" fmla="*/ 1865945 h 2408285"/>
              <a:gd name="connsiteX266" fmla="*/ 11656227 w 12086611"/>
              <a:gd name="connsiteY266" fmla="*/ 1865132 h 2408285"/>
              <a:gd name="connsiteX267" fmla="*/ 11656227 w 12086611"/>
              <a:gd name="connsiteY267" fmla="*/ 1926948 h 2408285"/>
              <a:gd name="connsiteX268" fmla="*/ 11586650 w 12086611"/>
              <a:gd name="connsiteY268" fmla="*/ 1990119 h 2408285"/>
              <a:gd name="connsiteX269" fmla="*/ 11549028 w 12086611"/>
              <a:gd name="connsiteY269" fmla="*/ 2024280 h 2408285"/>
              <a:gd name="connsiteX270" fmla="*/ 11549028 w 12086611"/>
              <a:gd name="connsiteY270" fmla="*/ 2110496 h 2408285"/>
              <a:gd name="connsiteX271" fmla="*/ 11552881 w 12086611"/>
              <a:gd name="connsiteY271" fmla="*/ 2112394 h 2408285"/>
              <a:gd name="connsiteX272" fmla="*/ 11552881 w 12086611"/>
              <a:gd name="connsiteY272" fmla="*/ 2029973 h 2408285"/>
              <a:gd name="connsiteX273" fmla="*/ 11656907 w 12086611"/>
              <a:gd name="connsiteY273" fmla="*/ 2126492 h 2408285"/>
              <a:gd name="connsiteX274" fmla="*/ 11656907 w 12086611"/>
              <a:gd name="connsiteY274" fmla="*/ 2245514 h 2408285"/>
              <a:gd name="connsiteX275" fmla="*/ 11552881 w 12086611"/>
              <a:gd name="connsiteY275" fmla="*/ 2149266 h 2408285"/>
              <a:gd name="connsiteX276" fmla="*/ 11552881 w 12086611"/>
              <a:gd name="connsiteY276" fmla="*/ 2112665 h 2408285"/>
              <a:gd name="connsiteX277" fmla="*/ 11549028 w 12086611"/>
              <a:gd name="connsiteY277" fmla="*/ 2110767 h 2408285"/>
              <a:gd name="connsiteX278" fmla="*/ 11549028 w 12086611"/>
              <a:gd name="connsiteY278" fmla="*/ 2151435 h 2408285"/>
              <a:gd name="connsiteX279" fmla="*/ 11658721 w 12086611"/>
              <a:gd name="connsiteY279" fmla="*/ 2253105 h 2408285"/>
              <a:gd name="connsiteX280" fmla="*/ 11767506 w 12086611"/>
              <a:gd name="connsiteY280" fmla="*/ 2153875 h 2408285"/>
              <a:gd name="connsiteX281" fmla="*/ 11793569 w 12086611"/>
              <a:gd name="connsiteY281" fmla="*/ 2178005 h 2408285"/>
              <a:gd name="connsiteX282" fmla="*/ 11795609 w 12086611"/>
              <a:gd name="connsiteY282" fmla="*/ 2174210 h 2408285"/>
              <a:gd name="connsiteX283" fmla="*/ 11793796 w 12086611"/>
              <a:gd name="connsiteY283" fmla="*/ 2178276 h 2408285"/>
              <a:gd name="connsiteX284" fmla="*/ 11871986 w 12086611"/>
              <a:gd name="connsiteY284" fmla="*/ 2250937 h 2408285"/>
              <a:gd name="connsiteX285" fmla="*/ 11871986 w 12086611"/>
              <a:gd name="connsiteY285" fmla="*/ 2372941 h 2408285"/>
              <a:gd name="connsiteX286" fmla="*/ 11853628 w 12086611"/>
              <a:gd name="connsiteY286" fmla="*/ 2389640 h 2408285"/>
              <a:gd name="connsiteX287" fmla="*/ 11844194 w 12086611"/>
              <a:gd name="connsiteY287" fmla="*/ 2398222 h 2408285"/>
              <a:gd name="connsiteX288" fmla="*/ 0 w 12086611"/>
              <a:gd name="connsiteY288" fmla="*/ 2408285 h 240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</a:cxnLst>
            <a:rect l="l" t="t" r="r" b="b"/>
            <a:pathLst>
              <a:path w="12086611" h="2408285">
                <a:moveTo>
                  <a:pt x="11874479" y="2376194"/>
                </a:moveTo>
                <a:lnTo>
                  <a:pt x="11897822" y="2397884"/>
                </a:lnTo>
                <a:lnTo>
                  <a:pt x="11898186" y="2398222"/>
                </a:lnTo>
                <a:lnTo>
                  <a:pt x="11850311" y="2398222"/>
                </a:lnTo>
                <a:lnTo>
                  <a:pt x="11852466" y="2396257"/>
                </a:lnTo>
                <a:close/>
                <a:moveTo>
                  <a:pt x="11875838" y="2252563"/>
                </a:moveTo>
                <a:lnTo>
                  <a:pt x="11979865" y="2349082"/>
                </a:lnTo>
                <a:lnTo>
                  <a:pt x="11979865" y="2378140"/>
                </a:lnTo>
                <a:lnTo>
                  <a:pt x="11979865" y="2398222"/>
                </a:lnTo>
                <a:lnTo>
                  <a:pt x="11904568" y="2398222"/>
                </a:lnTo>
                <a:lnTo>
                  <a:pt x="11903035" y="2396799"/>
                </a:lnTo>
                <a:cubicBezTo>
                  <a:pt x="11901449" y="2397071"/>
                  <a:pt x="11899635" y="2397613"/>
                  <a:pt x="11897822" y="2397884"/>
                </a:cubicBezTo>
                <a:cubicBezTo>
                  <a:pt x="11899635" y="2397341"/>
                  <a:pt x="11901222" y="2397071"/>
                  <a:pt x="11902808" y="2396528"/>
                </a:cubicBezTo>
                <a:lnTo>
                  <a:pt x="11875838" y="2371585"/>
                </a:lnTo>
                <a:close/>
                <a:moveTo>
                  <a:pt x="11768639" y="2029973"/>
                </a:moveTo>
                <a:lnTo>
                  <a:pt x="11835724" y="2092331"/>
                </a:lnTo>
                <a:lnTo>
                  <a:pt x="11872666" y="2126492"/>
                </a:lnTo>
                <a:lnTo>
                  <a:pt x="11872666" y="2245514"/>
                </a:lnTo>
                <a:lnTo>
                  <a:pt x="11795609" y="2174210"/>
                </a:lnTo>
                <a:lnTo>
                  <a:pt x="11768639" y="2149266"/>
                </a:lnTo>
                <a:close/>
                <a:moveTo>
                  <a:pt x="11658947" y="1929930"/>
                </a:moveTo>
                <a:lnTo>
                  <a:pt x="11763653" y="2027262"/>
                </a:lnTo>
                <a:lnTo>
                  <a:pt x="11658721" y="2122697"/>
                </a:lnTo>
                <a:lnTo>
                  <a:pt x="11554014" y="2025364"/>
                </a:lnTo>
                <a:lnTo>
                  <a:pt x="11590503" y="1992287"/>
                </a:lnTo>
                <a:close/>
                <a:moveTo>
                  <a:pt x="11983265" y="1707069"/>
                </a:moveTo>
                <a:lnTo>
                  <a:pt x="12086611" y="1802775"/>
                </a:lnTo>
                <a:lnTo>
                  <a:pt x="11981678" y="1898209"/>
                </a:lnTo>
                <a:lnTo>
                  <a:pt x="11946776" y="1865674"/>
                </a:lnTo>
                <a:lnTo>
                  <a:pt x="11944736" y="1869741"/>
                </a:lnTo>
                <a:lnTo>
                  <a:pt x="11979865" y="1902276"/>
                </a:lnTo>
                <a:lnTo>
                  <a:pt x="11979865" y="2021298"/>
                </a:lnTo>
                <a:lnTo>
                  <a:pt x="11904621" y="1951619"/>
                </a:lnTo>
                <a:lnTo>
                  <a:pt x="11902582" y="1955957"/>
                </a:lnTo>
                <a:lnTo>
                  <a:pt x="11979412" y="2027262"/>
                </a:lnTo>
                <a:lnTo>
                  <a:pt x="11874479" y="2122697"/>
                </a:lnTo>
                <a:lnTo>
                  <a:pt x="11837764" y="2088535"/>
                </a:lnTo>
                <a:lnTo>
                  <a:pt x="11835724" y="2092331"/>
                </a:lnTo>
                <a:lnTo>
                  <a:pt x="11837537" y="2088264"/>
                </a:lnTo>
                <a:lnTo>
                  <a:pt x="11769772" y="2025364"/>
                </a:lnTo>
                <a:lnTo>
                  <a:pt x="11874705" y="1929930"/>
                </a:lnTo>
                <a:lnTo>
                  <a:pt x="11902355" y="1955686"/>
                </a:lnTo>
                <a:lnTo>
                  <a:pt x="11904621" y="1951349"/>
                </a:lnTo>
                <a:lnTo>
                  <a:pt x="11875838" y="1924778"/>
                </a:lnTo>
                <a:lnTo>
                  <a:pt x="11875838" y="1805757"/>
                </a:lnTo>
                <a:lnTo>
                  <a:pt x="11944736" y="1869470"/>
                </a:lnTo>
                <a:lnTo>
                  <a:pt x="11946549" y="1865674"/>
                </a:lnTo>
                <a:lnTo>
                  <a:pt x="11878332" y="1802503"/>
                </a:lnTo>
                <a:close/>
                <a:moveTo>
                  <a:pt x="11768639" y="1583167"/>
                </a:moveTo>
                <a:lnTo>
                  <a:pt x="11840257" y="1649591"/>
                </a:lnTo>
                <a:lnTo>
                  <a:pt x="11842523" y="1646067"/>
                </a:lnTo>
                <a:lnTo>
                  <a:pt x="11840483" y="1649591"/>
                </a:lnTo>
                <a:lnTo>
                  <a:pt x="11872666" y="1679686"/>
                </a:lnTo>
                <a:lnTo>
                  <a:pt x="11872666" y="1798708"/>
                </a:lnTo>
                <a:lnTo>
                  <a:pt x="11794249" y="1726047"/>
                </a:lnTo>
                <a:lnTo>
                  <a:pt x="11791983" y="1729572"/>
                </a:lnTo>
                <a:lnTo>
                  <a:pt x="11794023" y="1725776"/>
                </a:lnTo>
                <a:lnTo>
                  <a:pt x="11768639" y="1702189"/>
                </a:lnTo>
                <a:close/>
                <a:moveTo>
                  <a:pt x="11874705" y="1483123"/>
                </a:moveTo>
                <a:lnTo>
                  <a:pt x="11979412" y="1580184"/>
                </a:lnTo>
                <a:lnTo>
                  <a:pt x="11874479" y="1675619"/>
                </a:lnTo>
                <a:lnTo>
                  <a:pt x="11842523" y="1646067"/>
                </a:lnTo>
                <a:lnTo>
                  <a:pt x="11769772" y="1578558"/>
                </a:lnTo>
                <a:close/>
                <a:moveTo>
                  <a:pt x="11766146" y="1258907"/>
                </a:moveTo>
                <a:lnTo>
                  <a:pt x="11870853" y="1355968"/>
                </a:lnTo>
                <a:lnTo>
                  <a:pt x="11765920" y="1451673"/>
                </a:lnTo>
                <a:lnTo>
                  <a:pt x="11661213" y="1354341"/>
                </a:lnTo>
                <a:lnTo>
                  <a:pt x="11763200" y="1261618"/>
                </a:lnTo>
                <a:close/>
                <a:moveTo>
                  <a:pt x="11661213" y="913228"/>
                </a:moveTo>
                <a:lnTo>
                  <a:pt x="11728298" y="975315"/>
                </a:lnTo>
                <a:lnTo>
                  <a:pt x="11730338" y="971519"/>
                </a:lnTo>
                <a:lnTo>
                  <a:pt x="11728525" y="975586"/>
                </a:lnTo>
                <a:lnTo>
                  <a:pt x="11765240" y="1009747"/>
                </a:lnTo>
                <a:lnTo>
                  <a:pt x="11765240" y="1128769"/>
                </a:lnTo>
                <a:lnTo>
                  <a:pt x="11688410" y="1057464"/>
                </a:lnTo>
                <a:lnTo>
                  <a:pt x="11686370" y="1061260"/>
                </a:lnTo>
                <a:lnTo>
                  <a:pt x="11688183" y="1057193"/>
                </a:lnTo>
                <a:lnTo>
                  <a:pt x="11661213" y="1032250"/>
                </a:lnTo>
                <a:close/>
                <a:moveTo>
                  <a:pt x="11876065" y="590053"/>
                </a:moveTo>
                <a:lnTo>
                  <a:pt x="11979412" y="686029"/>
                </a:lnTo>
                <a:lnTo>
                  <a:pt x="11874479" y="781464"/>
                </a:lnTo>
                <a:lnTo>
                  <a:pt x="11839350" y="748929"/>
                </a:lnTo>
                <a:lnTo>
                  <a:pt x="11837537" y="752725"/>
                </a:lnTo>
                <a:lnTo>
                  <a:pt x="11872666" y="785259"/>
                </a:lnTo>
                <a:lnTo>
                  <a:pt x="11872666" y="904552"/>
                </a:lnTo>
                <a:lnTo>
                  <a:pt x="11797422" y="834603"/>
                </a:lnTo>
                <a:lnTo>
                  <a:pt x="11795383" y="838941"/>
                </a:lnTo>
                <a:lnTo>
                  <a:pt x="11871986" y="910246"/>
                </a:lnTo>
                <a:lnTo>
                  <a:pt x="11767053" y="1005680"/>
                </a:lnTo>
                <a:lnTo>
                  <a:pt x="11730338" y="971519"/>
                </a:lnTo>
                <a:lnTo>
                  <a:pt x="11662573" y="908619"/>
                </a:lnTo>
                <a:lnTo>
                  <a:pt x="11767506" y="813185"/>
                </a:lnTo>
                <a:lnTo>
                  <a:pt x="11795156" y="838941"/>
                </a:lnTo>
                <a:lnTo>
                  <a:pt x="11797196" y="834603"/>
                </a:lnTo>
                <a:lnTo>
                  <a:pt x="11768639" y="808034"/>
                </a:lnTo>
                <a:lnTo>
                  <a:pt x="11768639" y="688741"/>
                </a:lnTo>
                <a:lnTo>
                  <a:pt x="11837310" y="752725"/>
                </a:lnTo>
                <a:lnTo>
                  <a:pt x="11839350" y="748658"/>
                </a:lnTo>
                <a:lnTo>
                  <a:pt x="11771132" y="685487"/>
                </a:lnTo>
                <a:close/>
                <a:moveTo>
                  <a:pt x="11661213" y="466151"/>
                </a:moveTo>
                <a:lnTo>
                  <a:pt x="11733057" y="532846"/>
                </a:lnTo>
                <a:lnTo>
                  <a:pt x="11765240" y="562669"/>
                </a:lnTo>
                <a:lnTo>
                  <a:pt x="11765240" y="681691"/>
                </a:lnTo>
                <a:lnTo>
                  <a:pt x="11687050" y="609031"/>
                </a:lnTo>
                <a:lnTo>
                  <a:pt x="11684784" y="612827"/>
                </a:lnTo>
                <a:lnTo>
                  <a:pt x="11763653" y="686029"/>
                </a:lnTo>
                <a:lnTo>
                  <a:pt x="11658721" y="781464"/>
                </a:lnTo>
                <a:lnTo>
                  <a:pt x="11609994" y="736187"/>
                </a:lnTo>
                <a:lnTo>
                  <a:pt x="11555374" y="685487"/>
                </a:lnTo>
                <a:lnTo>
                  <a:pt x="11660307" y="590053"/>
                </a:lnTo>
                <a:lnTo>
                  <a:pt x="11684557" y="612556"/>
                </a:lnTo>
                <a:lnTo>
                  <a:pt x="11686824" y="609031"/>
                </a:lnTo>
                <a:lnTo>
                  <a:pt x="11661213" y="585444"/>
                </a:lnTo>
                <a:close/>
                <a:moveTo>
                  <a:pt x="11767506" y="366107"/>
                </a:moveTo>
                <a:lnTo>
                  <a:pt x="11871986" y="463440"/>
                </a:lnTo>
                <a:lnTo>
                  <a:pt x="11767053" y="558874"/>
                </a:lnTo>
                <a:lnTo>
                  <a:pt x="11735324" y="529322"/>
                </a:lnTo>
                <a:lnTo>
                  <a:pt x="11733057" y="532846"/>
                </a:lnTo>
                <a:lnTo>
                  <a:pt x="11735097" y="529051"/>
                </a:lnTo>
                <a:lnTo>
                  <a:pt x="11662573" y="461542"/>
                </a:lnTo>
                <a:close/>
                <a:moveTo>
                  <a:pt x="11658947" y="142162"/>
                </a:moveTo>
                <a:lnTo>
                  <a:pt x="11763653" y="239223"/>
                </a:lnTo>
                <a:lnTo>
                  <a:pt x="11658721" y="334657"/>
                </a:lnTo>
                <a:lnTo>
                  <a:pt x="11554014" y="237596"/>
                </a:lnTo>
                <a:lnTo>
                  <a:pt x="11656001" y="144873"/>
                </a:lnTo>
                <a:close/>
                <a:moveTo>
                  <a:pt x="11690766" y="40330"/>
                </a:moveTo>
                <a:lnTo>
                  <a:pt x="11845185" y="40330"/>
                </a:lnTo>
                <a:lnTo>
                  <a:pt x="11840228" y="44830"/>
                </a:lnTo>
                <a:lnTo>
                  <a:pt x="11767053" y="111254"/>
                </a:lnTo>
                <a:lnTo>
                  <a:pt x="11712546" y="60579"/>
                </a:lnTo>
                <a:close/>
                <a:moveTo>
                  <a:pt x="11661213" y="40330"/>
                </a:moveTo>
                <a:lnTo>
                  <a:pt x="11684643" y="40330"/>
                </a:lnTo>
                <a:lnTo>
                  <a:pt x="11690280" y="45575"/>
                </a:lnTo>
                <a:lnTo>
                  <a:pt x="11765240" y="115321"/>
                </a:lnTo>
                <a:lnTo>
                  <a:pt x="11765240" y="234343"/>
                </a:lnTo>
                <a:lnTo>
                  <a:pt x="11661213" y="137824"/>
                </a:lnTo>
                <a:lnTo>
                  <a:pt x="11661213" y="69350"/>
                </a:lnTo>
                <a:close/>
                <a:moveTo>
                  <a:pt x="0" y="0"/>
                </a:moveTo>
                <a:lnTo>
                  <a:pt x="11657587" y="40330"/>
                </a:lnTo>
                <a:lnTo>
                  <a:pt x="11657587" y="41002"/>
                </a:lnTo>
                <a:lnTo>
                  <a:pt x="11657587" y="137824"/>
                </a:lnTo>
                <a:lnTo>
                  <a:pt x="11653055" y="141891"/>
                </a:lnTo>
                <a:lnTo>
                  <a:pt x="11656001" y="144873"/>
                </a:lnTo>
                <a:lnTo>
                  <a:pt x="11652828" y="141891"/>
                </a:lnTo>
                <a:lnTo>
                  <a:pt x="11549028" y="236512"/>
                </a:lnTo>
                <a:lnTo>
                  <a:pt x="11549028" y="243019"/>
                </a:lnTo>
                <a:lnTo>
                  <a:pt x="11552881" y="246543"/>
                </a:lnTo>
                <a:lnTo>
                  <a:pt x="11552881" y="242205"/>
                </a:lnTo>
                <a:lnTo>
                  <a:pt x="11656681" y="338724"/>
                </a:lnTo>
                <a:lnTo>
                  <a:pt x="11656681" y="457746"/>
                </a:lnTo>
                <a:lnTo>
                  <a:pt x="11552881" y="361227"/>
                </a:lnTo>
                <a:lnTo>
                  <a:pt x="11552881" y="246814"/>
                </a:lnTo>
                <a:lnTo>
                  <a:pt x="11549028" y="243290"/>
                </a:lnTo>
                <a:lnTo>
                  <a:pt x="11549028" y="363125"/>
                </a:lnTo>
                <a:lnTo>
                  <a:pt x="11441829" y="460457"/>
                </a:lnTo>
                <a:lnTo>
                  <a:pt x="11441829" y="587613"/>
                </a:lnTo>
                <a:lnTo>
                  <a:pt x="11544269" y="682505"/>
                </a:lnTo>
                <a:lnTo>
                  <a:pt x="11544269" y="676811"/>
                </a:lnTo>
                <a:lnTo>
                  <a:pt x="11445455" y="585444"/>
                </a:lnTo>
                <a:lnTo>
                  <a:pt x="11445455" y="466151"/>
                </a:lnTo>
                <a:lnTo>
                  <a:pt x="11544269" y="557789"/>
                </a:lnTo>
                <a:lnTo>
                  <a:pt x="11544269" y="552096"/>
                </a:lnTo>
                <a:lnTo>
                  <a:pt x="11446815" y="461542"/>
                </a:lnTo>
                <a:lnTo>
                  <a:pt x="11551748" y="366107"/>
                </a:lnTo>
                <a:lnTo>
                  <a:pt x="11656454" y="463440"/>
                </a:lnTo>
                <a:lnTo>
                  <a:pt x="11551521" y="558874"/>
                </a:lnTo>
                <a:lnTo>
                  <a:pt x="11544495" y="552367"/>
                </a:lnTo>
                <a:lnTo>
                  <a:pt x="11544495" y="558061"/>
                </a:lnTo>
                <a:lnTo>
                  <a:pt x="11549482" y="562669"/>
                </a:lnTo>
                <a:lnTo>
                  <a:pt x="11549482" y="681691"/>
                </a:lnTo>
                <a:lnTo>
                  <a:pt x="11544495" y="677083"/>
                </a:lnTo>
                <a:lnTo>
                  <a:pt x="11544495" y="682776"/>
                </a:lnTo>
                <a:lnTo>
                  <a:pt x="11549028" y="687114"/>
                </a:lnTo>
                <a:lnTo>
                  <a:pt x="11549028" y="748116"/>
                </a:lnTo>
                <a:lnTo>
                  <a:pt x="11552881" y="748658"/>
                </a:lnTo>
                <a:lnTo>
                  <a:pt x="11552881" y="688741"/>
                </a:lnTo>
                <a:lnTo>
                  <a:pt x="11607727" y="739711"/>
                </a:lnTo>
                <a:lnTo>
                  <a:pt x="11609994" y="736187"/>
                </a:lnTo>
                <a:lnTo>
                  <a:pt x="11607727" y="739982"/>
                </a:lnTo>
                <a:lnTo>
                  <a:pt x="11656681" y="785259"/>
                </a:lnTo>
                <a:lnTo>
                  <a:pt x="11656681" y="904552"/>
                </a:lnTo>
                <a:lnTo>
                  <a:pt x="11552881" y="808034"/>
                </a:lnTo>
                <a:lnTo>
                  <a:pt x="11552881" y="748929"/>
                </a:lnTo>
                <a:lnTo>
                  <a:pt x="11549028" y="748387"/>
                </a:lnTo>
                <a:lnTo>
                  <a:pt x="11549028" y="809931"/>
                </a:lnTo>
                <a:lnTo>
                  <a:pt x="11479451" y="873102"/>
                </a:lnTo>
                <a:lnTo>
                  <a:pt x="11483304" y="875271"/>
                </a:lnTo>
                <a:lnTo>
                  <a:pt x="11551748" y="813185"/>
                </a:lnTo>
                <a:lnTo>
                  <a:pt x="11656454" y="910246"/>
                </a:lnTo>
                <a:lnTo>
                  <a:pt x="11551521" y="1005680"/>
                </a:lnTo>
                <a:lnTo>
                  <a:pt x="11446815" y="908619"/>
                </a:lnTo>
                <a:lnTo>
                  <a:pt x="11483077" y="875543"/>
                </a:lnTo>
                <a:lnTo>
                  <a:pt x="11479224" y="873374"/>
                </a:lnTo>
                <a:lnTo>
                  <a:pt x="11441829" y="907535"/>
                </a:lnTo>
                <a:lnTo>
                  <a:pt x="11441829" y="993751"/>
                </a:lnTo>
                <a:lnTo>
                  <a:pt x="11445455" y="995649"/>
                </a:lnTo>
                <a:lnTo>
                  <a:pt x="11445455" y="913228"/>
                </a:lnTo>
                <a:lnTo>
                  <a:pt x="11549482" y="1009747"/>
                </a:lnTo>
                <a:lnTo>
                  <a:pt x="11549482" y="1128769"/>
                </a:lnTo>
                <a:lnTo>
                  <a:pt x="11445455" y="1032250"/>
                </a:lnTo>
                <a:lnTo>
                  <a:pt x="11445455" y="995920"/>
                </a:lnTo>
                <a:lnTo>
                  <a:pt x="11441829" y="994022"/>
                </a:lnTo>
                <a:lnTo>
                  <a:pt x="11441829" y="1034419"/>
                </a:lnTo>
                <a:lnTo>
                  <a:pt x="11551295" y="1136089"/>
                </a:lnTo>
                <a:lnTo>
                  <a:pt x="11660307" y="1037130"/>
                </a:lnTo>
                <a:lnTo>
                  <a:pt x="11686370" y="1061260"/>
                </a:lnTo>
                <a:lnTo>
                  <a:pt x="11764787" y="1133920"/>
                </a:lnTo>
                <a:lnTo>
                  <a:pt x="11764787" y="1250231"/>
                </a:lnTo>
                <a:lnTo>
                  <a:pt x="11768639" y="1250231"/>
                </a:lnTo>
                <a:lnTo>
                  <a:pt x="11768639" y="1243724"/>
                </a:lnTo>
                <a:lnTo>
                  <a:pt x="11768639" y="1135818"/>
                </a:lnTo>
                <a:lnTo>
                  <a:pt x="11872666" y="1232337"/>
                </a:lnTo>
                <a:lnTo>
                  <a:pt x="11872666" y="1242097"/>
                </a:lnTo>
                <a:lnTo>
                  <a:pt x="11872666" y="1351088"/>
                </a:lnTo>
                <a:lnTo>
                  <a:pt x="11768639" y="1254840"/>
                </a:lnTo>
                <a:lnTo>
                  <a:pt x="11768639" y="1250502"/>
                </a:lnTo>
                <a:lnTo>
                  <a:pt x="11764787" y="1250502"/>
                </a:lnTo>
                <a:lnTo>
                  <a:pt x="11764787" y="1254569"/>
                </a:lnTo>
                <a:lnTo>
                  <a:pt x="11760254" y="1258636"/>
                </a:lnTo>
                <a:lnTo>
                  <a:pt x="11763200" y="1261618"/>
                </a:lnTo>
                <a:lnTo>
                  <a:pt x="11760027" y="1258907"/>
                </a:lnTo>
                <a:lnTo>
                  <a:pt x="11656227" y="1353257"/>
                </a:lnTo>
                <a:lnTo>
                  <a:pt x="11656227" y="1360035"/>
                </a:lnTo>
                <a:lnTo>
                  <a:pt x="11660080" y="1363559"/>
                </a:lnTo>
                <a:lnTo>
                  <a:pt x="11660080" y="1358950"/>
                </a:lnTo>
                <a:lnTo>
                  <a:pt x="11764107" y="1455469"/>
                </a:lnTo>
                <a:lnTo>
                  <a:pt x="11764107" y="1574491"/>
                </a:lnTo>
                <a:lnTo>
                  <a:pt x="11660080" y="1478243"/>
                </a:lnTo>
                <a:lnTo>
                  <a:pt x="11660080" y="1363830"/>
                </a:lnTo>
                <a:lnTo>
                  <a:pt x="11656227" y="1360306"/>
                </a:lnTo>
                <a:lnTo>
                  <a:pt x="11656227" y="1479870"/>
                </a:lnTo>
                <a:lnTo>
                  <a:pt x="11549028" y="1577473"/>
                </a:lnTo>
                <a:lnTo>
                  <a:pt x="11549028" y="1704357"/>
                </a:lnTo>
                <a:lnTo>
                  <a:pt x="11651468" y="1799521"/>
                </a:lnTo>
                <a:lnTo>
                  <a:pt x="11651468" y="1793827"/>
                </a:lnTo>
                <a:lnTo>
                  <a:pt x="11552881" y="1702189"/>
                </a:lnTo>
                <a:lnTo>
                  <a:pt x="11552881" y="1583167"/>
                </a:lnTo>
                <a:lnTo>
                  <a:pt x="11651468" y="1674535"/>
                </a:lnTo>
                <a:lnTo>
                  <a:pt x="11651468" y="1669112"/>
                </a:lnTo>
                <a:lnTo>
                  <a:pt x="11554014" y="1578558"/>
                </a:lnTo>
                <a:lnTo>
                  <a:pt x="11658947" y="1483123"/>
                </a:lnTo>
                <a:lnTo>
                  <a:pt x="11763653" y="1580184"/>
                </a:lnTo>
                <a:lnTo>
                  <a:pt x="11658721" y="1675619"/>
                </a:lnTo>
                <a:lnTo>
                  <a:pt x="11651695" y="1669112"/>
                </a:lnTo>
                <a:lnTo>
                  <a:pt x="11651695" y="1674805"/>
                </a:lnTo>
                <a:lnTo>
                  <a:pt x="11656907" y="1679686"/>
                </a:lnTo>
                <a:lnTo>
                  <a:pt x="11656907" y="1798708"/>
                </a:lnTo>
                <a:lnTo>
                  <a:pt x="11651695" y="1793827"/>
                </a:lnTo>
                <a:lnTo>
                  <a:pt x="11651695" y="1799521"/>
                </a:lnTo>
                <a:lnTo>
                  <a:pt x="11656227" y="1803859"/>
                </a:lnTo>
                <a:lnTo>
                  <a:pt x="11656227" y="1864861"/>
                </a:lnTo>
                <a:lnTo>
                  <a:pt x="11660080" y="1865674"/>
                </a:lnTo>
                <a:lnTo>
                  <a:pt x="11660080" y="1805757"/>
                </a:lnTo>
                <a:lnTo>
                  <a:pt x="11714927" y="1856727"/>
                </a:lnTo>
                <a:lnTo>
                  <a:pt x="11717193" y="1852932"/>
                </a:lnTo>
                <a:lnTo>
                  <a:pt x="11662573" y="1802503"/>
                </a:lnTo>
                <a:lnTo>
                  <a:pt x="11767506" y="1707069"/>
                </a:lnTo>
                <a:lnTo>
                  <a:pt x="11791983" y="1729572"/>
                </a:lnTo>
                <a:lnTo>
                  <a:pt x="11870853" y="1802775"/>
                </a:lnTo>
                <a:lnTo>
                  <a:pt x="11765920" y="1898209"/>
                </a:lnTo>
                <a:lnTo>
                  <a:pt x="11717193" y="1853203"/>
                </a:lnTo>
                <a:lnTo>
                  <a:pt x="11715153" y="1856727"/>
                </a:lnTo>
                <a:lnTo>
                  <a:pt x="11764107" y="1902276"/>
                </a:lnTo>
                <a:lnTo>
                  <a:pt x="11764107" y="2021298"/>
                </a:lnTo>
                <a:lnTo>
                  <a:pt x="11660080" y="1924778"/>
                </a:lnTo>
                <a:lnTo>
                  <a:pt x="11660080" y="1865945"/>
                </a:lnTo>
                <a:lnTo>
                  <a:pt x="11656227" y="1865132"/>
                </a:lnTo>
                <a:lnTo>
                  <a:pt x="11656227" y="1926948"/>
                </a:lnTo>
                <a:lnTo>
                  <a:pt x="11586650" y="1990119"/>
                </a:lnTo>
                <a:lnTo>
                  <a:pt x="11549028" y="2024280"/>
                </a:lnTo>
                <a:lnTo>
                  <a:pt x="11549028" y="2110496"/>
                </a:lnTo>
                <a:lnTo>
                  <a:pt x="11552881" y="2112394"/>
                </a:lnTo>
                <a:lnTo>
                  <a:pt x="11552881" y="2029973"/>
                </a:lnTo>
                <a:lnTo>
                  <a:pt x="11656907" y="2126492"/>
                </a:lnTo>
                <a:lnTo>
                  <a:pt x="11656907" y="2245514"/>
                </a:lnTo>
                <a:lnTo>
                  <a:pt x="11552881" y="2149266"/>
                </a:lnTo>
                <a:lnTo>
                  <a:pt x="11552881" y="2112665"/>
                </a:lnTo>
                <a:lnTo>
                  <a:pt x="11549028" y="2110767"/>
                </a:lnTo>
                <a:lnTo>
                  <a:pt x="11549028" y="2151435"/>
                </a:lnTo>
                <a:lnTo>
                  <a:pt x="11658721" y="2253105"/>
                </a:lnTo>
                <a:lnTo>
                  <a:pt x="11767506" y="2153875"/>
                </a:lnTo>
                <a:lnTo>
                  <a:pt x="11793569" y="2178005"/>
                </a:lnTo>
                <a:lnTo>
                  <a:pt x="11795609" y="2174210"/>
                </a:lnTo>
                <a:lnTo>
                  <a:pt x="11793796" y="2178276"/>
                </a:lnTo>
                <a:lnTo>
                  <a:pt x="11871986" y="2250937"/>
                </a:lnTo>
                <a:lnTo>
                  <a:pt x="11871986" y="2372941"/>
                </a:lnTo>
                <a:lnTo>
                  <a:pt x="11853628" y="2389640"/>
                </a:lnTo>
                <a:lnTo>
                  <a:pt x="11844194" y="2398222"/>
                </a:lnTo>
                <a:lnTo>
                  <a:pt x="0" y="240828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288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57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lIns="0"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34801059-2D37-8D44-42C0-ED46DE3A8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4262438"/>
            <a:ext cx="5294312" cy="1655762"/>
          </a:xfrm>
        </p:spPr>
        <p:txBody>
          <a:bodyPr r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xmlns="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xmlns="" id="{A735B0D2-65F8-67B3-4CB3-F526012A05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Espace réservé pour une image  60">
            <a:extLst>
              <a:ext uri="{FF2B5EF4-FFF2-40B4-BE49-F238E27FC236}">
                <a16:creationId xmlns:a16="http://schemas.microsoft.com/office/drawing/2014/main" xmlns="" id="{570E7ABE-1C46-BCBC-E4AA-CED1991C31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1CD6972B-DFC0-49E0-CEDD-F3560A107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214157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xmlns="" id="{96CEC976-242A-291F-5C18-817BBE12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46" y="1381125"/>
            <a:ext cx="10744517" cy="207327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E462F4B3-C673-4762-4C2C-2CE0330E60F9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image.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placez celle-ci en arrière plan : Clic droit + « Arrière plan »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xmlns="" id="{9DA4377E-E879-7766-B5D1-D1A5E41F4C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197" y="3824036"/>
            <a:ext cx="11691803" cy="2356755"/>
          </a:xfrm>
          <a:custGeom>
            <a:avLst/>
            <a:gdLst>
              <a:gd name="connsiteX0" fmla="*/ 205830 w 11691803"/>
              <a:gd name="connsiteY0" fmla="*/ 2325379 h 2356755"/>
              <a:gd name="connsiteX1" fmla="*/ 227189 w 11691803"/>
              <a:gd name="connsiteY1" fmla="*/ 2345014 h 2356755"/>
              <a:gd name="connsiteX2" fmla="*/ 229280 w 11691803"/>
              <a:gd name="connsiteY2" fmla="*/ 2346937 h 2356755"/>
              <a:gd name="connsiteX3" fmla="*/ 182828 w 11691803"/>
              <a:gd name="connsiteY3" fmla="*/ 2346937 h 2356755"/>
              <a:gd name="connsiteX4" fmla="*/ 183180 w 11691803"/>
              <a:gd name="connsiteY4" fmla="*/ 2346606 h 2356755"/>
              <a:gd name="connsiteX5" fmla="*/ 204511 w 11691803"/>
              <a:gd name="connsiteY5" fmla="*/ 2204386 h 2356755"/>
              <a:gd name="connsiteX6" fmla="*/ 204511 w 11691803"/>
              <a:gd name="connsiteY6" fmla="*/ 2320869 h 2356755"/>
              <a:gd name="connsiteX7" fmla="*/ 178342 w 11691803"/>
              <a:gd name="connsiteY7" fmla="*/ 2345280 h 2356755"/>
              <a:gd name="connsiteX8" fmla="*/ 183180 w 11691803"/>
              <a:gd name="connsiteY8" fmla="*/ 2346606 h 2356755"/>
              <a:gd name="connsiteX9" fmla="*/ 178122 w 11691803"/>
              <a:gd name="connsiteY9" fmla="*/ 2345545 h 2356755"/>
              <a:gd name="connsiteX10" fmla="*/ 176635 w 11691803"/>
              <a:gd name="connsiteY10" fmla="*/ 2346937 h 2356755"/>
              <a:gd name="connsiteX11" fmla="*/ 103575 w 11691803"/>
              <a:gd name="connsiteY11" fmla="*/ 2346937 h 2356755"/>
              <a:gd name="connsiteX12" fmla="*/ 103575 w 11691803"/>
              <a:gd name="connsiteY12" fmla="*/ 2327284 h 2356755"/>
              <a:gd name="connsiteX13" fmla="*/ 103575 w 11691803"/>
              <a:gd name="connsiteY13" fmla="*/ 2298846 h 2356755"/>
              <a:gd name="connsiteX14" fmla="*/ 308525 w 11691803"/>
              <a:gd name="connsiteY14" fmla="*/ 1986544 h 2356755"/>
              <a:gd name="connsiteX15" fmla="*/ 308525 w 11691803"/>
              <a:gd name="connsiteY15" fmla="*/ 2103293 h 2356755"/>
              <a:gd name="connsiteX16" fmla="*/ 282357 w 11691803"/>
              <a:gd name="connsiteY16" fmla="*/ 2127704 h 2356755"/>
              <a:gd name="connsiteX17" fmla="*/ 207589 w 11691803"/>
              <a:gd name="connsiteY17" fmla="*/ 2197487 h 2356755"/>
              <a:gd name="connsiteX18" fmla="*/ 207589 w 11691803"/>
              <a:gd name="connsiteY18" fmla="*/ 2081004 h 2356755"/>
              <a:gd name="connsiteX19" fmla="*/ 243434 w 11691803"/>
              <a:gd name="connsiteY19" fmla="*/ 2047572 h 2356755"/>
              <a:gd name="connsiteX20" fmla="*/ 414959 w 11691803"/>
              <a:gd name="connsiteY20" fmla="*/ 1888635 h 2356755"/>
              <a:gd name="connsiteX21" fmla="*/ 481370 w 11691803"/>
              <a:gd name="connsiteY21" fmla="*/ 1949662 h 2356755"/>
              <a:gd name="connsiteX22" fmla="*/ 516774 w 11691803"/>
              <a:gd name="connsiteY22" fmla="*/ 1982034 h 2356755"/>
              <a:gd name="connsiteX23" fmla="*/ 415179 w 11691803"/>
              <a:gd name="connsiteY23" fmla="*/ 2077290 h 2356755"/>
              <a:gd name="connsiteX24" fmla="*/ 313363 w 11691803"/>
              <a:gd name="connsiteY24" fmla="*/ 1983891 h 2356755"/>
              <a:gd name="connsiteX25" fmla="*/ 100276 w 11691803"/>
              <a:gd name="connsiteY25" fmla="*/ 1670528 h 2356755"/>
              <a:gd name="connsiteX26" fmla="*/ 202092 w 11691803"/>
              <a:gd name="connsiteY26" fmla="*/ 1763927 h 2356755"/>
              <a:gd name="connsiteX27" fmla="*/ 135901 w 11691803"/>
              <a:gd name="connsiteY27" fmla="*/ 1825750 h 2356755"/>
              <a:gd name="connsiteX28" fmla="*/ 137660 w 11691803"/>
              <a:gd name="connsiteY28" fmla="*/ 1829465 h 2356755"/>
              <a:gd name="connsiteX29" fmla="*/ 204511 w 11691803"/>
              <a:gd name="connsiteY29" fmla="*/ 1767111 h 2356755"/>
              <a:gd name="connsiteX30" fmla="*/ 204511 w 11691803"/>
              <a:gd name="connsiteY30" fmla="*/ 1883594 h 2356755"/>
              <a:gd name="connsiteX31" fmla="*/ 176583 w 11691803"/>
              <a:gd name="connsiteY31" fmla="*/ 1909597 h 2356755"/>
              <a:gd name="connsiteX32" fmla="*/ 178782 w 11691803"/>
              <a:gd name="connsiteY32" fmla="*/ 1913842 h 2356755"/>
              <a:gd name="connsiteX33" fmla="*/ 205610 w 11691803"/>
              <a:gd name="connsiteY33" fmla="*/ 1888635 h 2356755"/>
              <a:gd name="connsiteX34" fmla="*/ 307426 w 11691803"/>
              <a:gd name="connsiteY34" fmla="*/ 1982034 h 2356755"/>
              <a:gd name="connsiteX35" fmla="*/ 241675 w 11691803"/>
              <a:gd name="connsiteY35" fmla="*/ 2043592 h 2356755"/>
              <a:gd name="connsiteX36" fmla="*/ 243434 w 11691803"/>
              <a:gd name="connsiteY36" fmla="*/ 2047572 h 2356755"/>
              <a:gd name="connsiteX37" fmla="*/ 241455 w 11691803"/>
              <a:gd name="connsiteY37" fmla="*/ 2043857 h 2356755"/>
              <a:gd name="connsiteX38" fmla="*/ 205830 w 11691803"/>
              <a:gd name="connsiteY38" fmla="*/ 2077290 h 2356755"/>
              <a:gd name="connsiteX39" fmla="*/ 104015 w 11691803"/>
              <a:gd name="connsiteY39" fmla="*/ 1983891 h 2356755"/>
              <a:gd name="connsiteX40" fmla="*/ 178562 w 11691803"/>
              <a:gd name="connsiteY40" fmla="*/ 1914107 h 2356755"/>
              <a:gd name="connsiteX41" fmla="*/ 176583 w 11691803"/>
              <a:gd name="connsiteY41" fmla="*/ 1909862 h 2356755"/>
              <a:gd name="connsiteX42" fmla="*/ 103575 w 11691803"/>
              <a:gd name="connsiteY42" fmla="*/ 1978054 h 2356755"/>
              <a:gd name="connsiteX43" fmla="*/ 103575 w 11691803"/>
              <a:gd name="connsiteY43" fmla="*/ 1861571 h 2356755"/>
              <a:gd name="connsiteX44" fmla="*/ 137660 w 11691803"/>
              <a:gd name="connsiteY44" fmla="*/ 1829730 h 2356755"/>
              <a:gd name="connsiteX45" fmla="*/ 135681 w 11691803"/>
              <a:gd name="connsiteY45" fmla="*/ 1825750 h 2356755"/>
              <a:gd name="connsiteX46" fmla="*/ 101816 w 11691803"/>
              <a:gd name="connsiteY46" fmla="*/ 1857591 h 2356755"/>
              <a:gd name="connsiteX47" fmla="*/ 0 w 11691803"/>
              <a:gd name="connsiteY47" fmla="*/ 1764192 h 2356755"/>
              <a:gd name="connsiteX48" fmla="*/ 308525 w 11691803"/>
              <a:gd name="connsiteY48" fmla="*/ 1549269 h 2356755"/>
              <a:gd name="connsiteX49" fmla="*/ 308525 w 11691803"/>
              <a:gd name="connsiteY49" fmla="*/ 1665752 h 2356755"/>
              <a:gd name="connsiteX50" fmla="*/ 283896 w 11691803"/>
              <a:gd name="connsiteY50" fmla="*/ 1688836 h 2356755"/>
              <a:gd name="connsiteX51" fmla="*/ 285875 w 11691803"/>
              <a:gd name="connsiteY51" fmla="*/ 1692551 h 2356755"/>
              <a:gd name="connsiteX52" fmla="*/ 283676 w 11691803"/>
              <a:gd name="connsiteY52" fmla="*/ 1689102 h 2356755"/>
              <a:gd name="connsiteX53" fmla="*/ 207589 w 11691803"/>
              <a:gd name="connsiteY53" fmla="*/ 1760212 h 2356755"/>
              <a:gd name="connsiteX54" fmla="*/ 207589 w 11691803"/>
              <a:gd name="connsiteY54" fmla="*/ 1643729 h 2356755"/>
              <a:gd name="connsiteX55" fmla="*/ 238816 w 11691803"/>
              <a:gd name="connsiteY55" fmla="*/ 1614277 h 2356755"/>
              <a:gd name="connsiteX56" fmla="*/ 236837 w 11691803"/>
              <a:gd name="connsiteY56" fmla="*/ 1610828 h 2356755"/>
              <a:gd name="connsiteX57" fmla="*/ 239036 w 11691803"/>
              <a:gd name="connsiteY57" fmla="*/ 1614277 h 2356755"/>
              <a:gd name="connsiteX58" fmla="*/ 205610 w 11691803"/>
              <a:gd name="connsiteY58" fmla="*/ 1451360 h 2356755"/>
              <a:gd name="connsiteX59" fmla="*/ 307426 w 11691803"/>
              <a:gd name="connsiteY59" fmla="*/ 1544759 h 2356755"/>
              <a:gd name="connsiteX60" fmla="*/ 236837 w 11691803"/>
              <a:gd name="connsiteY60" fmla="*/ 1610828 h 2356755"/>
              <a:gd name="connsiteX61" fmla="*/ 205830 w 11691803"/>
              <a:gd name="connsiteY61" fmla="*/ 1639749 h 2356755"/>
              <a:gd name="connsiteX62" fmla="*/ 104015 w 11691803"/>
              <a:gd name="connsiteY62" fmla="*/ 1546351 h 2356755"/>
              <a:gd name="connsiteX63" fmla="*/ 310944 w 11691803"/>
              <a:gd name="connsiteY63" fmla="*/ 1231926 h 2356755"/>
              <a:gd name="connsiteX64" fmla="*/ 313803 w 11691803"/>
              <a:gd name="connsiteY64" fmla="*/ 1234580 h 2356755"/>
              <a:gd name="connsiteX65" fmla="*/ 412760 w 11691803"/>
              <a:gd name="connsiteY65" fmla="*/ 1325325 h 2356755"/>
              <a:gd name="connsiteX66" fmla="*/ 311164 w 11691803"/>
              <a:gd name="connsiteY66" fmla="*/ 1420581 h 2356755"/>
              <a:gd name="connsiteX67" fmla="*/ 209349 w 11691803"/>
              <a:gd name="connsiteY67" fmla="*/ 1326917 h 2356755"/>
              <a:gd name="connsiteX68" fmla="*/ 412760 w 11691803"/>
              <a:gd name="connsiteY68" fmla="*/ 893622 h 2356755"/>
              <a:gd name="connsiteX69" fmla="*/ 412760 w 11691803"/>
              <a:gd name="connsiteY69" fmla="*/ 1010105 h 2356755"/>
              <a:gd name="connsiteX70" fmla="*/ 386591 w 11691803"/>
              <a:gd name="connsiteY70" fmla="*/ 1034516 h 2356755"/>
              <a:gd name="connsiteX71" fmla="*/ 388351 w 11691803"/>
              <a:gd name="connsiteY71" fmla="*/ 1038496 h 2356755"/>
              <a:gd name="connsiteX72" fmla="*/ 386371 w 11691803"/>
              <a:gd name="connsiteY72" fmla="*/ 1034781 h 2356755"/>
              <a:gd name="connsiteX73" fmla="*/ 311824 w 11691803"/>
              <a:gd name="connsiteY73" fmla="*/ 1104565 h 2356755"/>
              <a:gd name="connsiteX74" fmla="*/ 311824 w 11691803"/>
              <a:gd name="connsiteY74" fmla="*/ 988082 h 2356755"/>
              <a:gd name="connsiteX75" fmla="*/ 347448 w 11691803"/>
              <a:gd name="connsiteY75" fmla="*/ 954650 h 2356755"/>
              <a:gd name="connsiteX76" fmla="*/ 345689 w 11691803"/>
              <a:gd name="connsiteY76" fmla="*/ 950669 h 2356755"/>
              <a:gd name="connsiteX77" fmla="*/ 347668 w 11691803"/>
              <a:gd name="connsiteY77" fmla="*/ 954384 h 2356755"/>
              <a:gd name="connsiteX78" fmla="*/ 204291 w 11691803"/>
              <a:gd name="connsiteY78" fmla="*/ 577340 h 2356755"/>
              <a:gd name="connsiteX79" fmla="*/ 306106 w 11691803"/>
              <a:gd name="connsiteY79" fmla="*/ 670739 h 2356755"/>
              <a:gd name="connsiteX80" fmla="*/ 239915 w 11691803"/>
              <a:gd name="connsiteY80" fmla="*/ 732563 h 2356755"/>
              <a:gd name="connsiteX81" fmla="*/ 241895 w 11691803"/>
              <a:gd name="connsiteY81" fmla="*/ 736542 h 2356755"/>
              <a:gd name="connsiteX82" fmla="*/ 308525 w 11691803"/>
              <a:gd name="connsiteY82" fmla="*/ 673923 h 2356755"/>
              <a:gd name="connsiteX83" fmla="*/ 308525 w 11691803"/>
              <a:gd name="connsiteY83" fmla="*/ 790671 h 2356755"/>
              <a:gd name="connsiteX84" fmla="*/ 280818 w 11691803"/>
              <a:gd name="connsiteY84" fmla="*/ 816674 h 2356755"/>
              <a:gd name="connsiteX85" fmla="*/ 282797 w 11691803"/>
              <a:gd name="connsiteY85" fmla="*/ 820920 h 2356755"/>
              <a:gd name="connsiteX86" fmla="*/ 309625 w 11691803"/>
              <a:gd name="connsiteY86" fmla="*/ 795713 h 2356755"/>
              <a:gd name="connsiteX87" fmla="*/ 411440 w 11691803"/>
              <a:gd name="connsiteY87" fmla="*/ 889111 h 2356755"/>
              <a:gd name="connsiteX88" fmla="*/ 345689 w 11691803"/>
              <a:gd name="connsiteY88" fmla="*/ 950669 h 2356755"/>
              <a:gd name="connsiteX89" fmla="*/ 310065 w 11691803"/>
              <a:gd name="connsiteY89" fmla="*/ 984102 h 2356755"/>
              <a:gd name="connsiteX90" fmla="*/ 208249 w 11691803"/>
              <a:gd name="connsiteY90" fmla="*/ 890703 h 2356755"/>
              <a:gd name="connsiteX91" fmla="*/ 282577 w 11691803"/>
              <a:gd name="connsiteY91" fmla="*/ 820920 h 2356755"/>
              <a:gd name="connsiteX92" fmla="*/ 280597 w 11691803"/>
              <a:gd name="connsiteY92" fmla="*/ 816674 h 2356755"/>
              <a:gd name="connsiteX93" fmla="*/ 207589 w 11691803"/>
              <a:gd name="connsiteY93" fmla="*/ 885131 h 2356755"/>
              <a:gd name="connsiteX94" fmla="*/ 207589 w 11691803"/>
              <a:gd name="connsiteY94" fmla="*/ 768383 h 2356755"/>
              <a:gd name="connsiteX95" fmla="*/ 241675 w 11691803"/>
              <a:gd name="connsiteY95" fmla="*/ 736542 h 2356755"/>
              <a:gd name="connsiteX96" fmla="*/ 239915 w 11691803"/>
              <a:gd name="connsiteY96" fmla="*/ 732828 h 2356755"/>
              <a:gd name="connsiteX97" fmla="*/ 205830 w 11691803"/>
              <a:gd name="connsiteY97" fmla="*/ 764668 h 2356755"/>
              <a:gd name="connsiteX98" fmla="*/ 104015 w 11691803"/>
              <a:gd name="connsiteY98" fmla="*/ 671270 h 2356755"/>
              <a:gd name="connsiteX99" fmla="*/ 412760 w 11691803"/>
              <a:gd name="connsiteY99" fmla="*/ 456082 h 2356755"/>
              <a:gd name="connsiteX100" fmla="*/ 412760 w 11691803"/>
              <a:gd name="connsiteY100" fmla="*/ 572830 h 2356755"/>
              <a:gd name="connsiteX101" fmla="*/ 387911 w 11691803"/>
              <a:gd name="connsiteY101" fmla="*/ 595914 h 2356755"/>
              <a:gd name="connsiteX102" fmla="*/ 390110 w 11691803"/>
              <a:gd name="connsiteY102" fmla="*/ 599364 h 2356755"/>
              <a:gd name="connsiteX103" fmla="*/ 413639 w 11691803"/>
              <a:gd name="connsiteY103" fmla="*/ 577340 h 2356755"/>
              <a:gd name="connsiteX104" fmla="*/ 515455 w 11691803"/>
              <a:gd name="connsiteY104" fmla="*/ 670739 h 2356755"/>
              <a:gd name="connsiteX105" fmla="*/ 462458 w 11691803"/>
              <a:gd name="connsiteY105" fmla="*/ 720357 h 2356755"/>
              <a:gd name="connsiteX106" fmla="*/ 415179 w 11691803"/>
              <a:gd name="connsiteY106" fmla="*/ 764668 h 2356755"/>
              <a:gd name="connsiteX107" fmla="*/ 313363 w 11691803"/>
              <a:gd name="connsiteY107" fmla="*/ 671270 h 2356755"/>
              <a:gd name="connsiteX108" fmla="*/ 389890 w 11691803"/>
              <a:gd name="connsiteY108" fmla="*/ 599629 h 2356755"/>
              <a:gd name="connsiteX109" fmla="*/ 387691 w 11691803"/>
              <a:gd name="connsiteY109" fmla="*/ 595914 h 2356755"/>
              <a:gd name="connsiteX110" fmla="*/ 311824 w 11691803"/>
              <a:gd name="connsiteY110" fmla="*/ 667024 h 2356755"/>
              <a:gd name="connsiteX111" fmla="*/ 311824 w 11691803"/>
              <a:gd name="connsiteY111" fmla="*/ 550541 h 2356755"/>
              <a:gd name="connsiteX112" fmla="*/ 343050 w 11691803"/>
              <a:gd name="connsiteY112" fmla="*/ 521355 h 2356755"/>
              <a:gd name="connsiteX113" fmla="*/ 309625 w 11691803"/>
              <a:gd name="connsiteY113" fmla="*/ 358172 h 2356755"/>
              <a:gd name="connsiteX114" fmla="*/ 411440 w 11691803"/>
              <a:gd name="connsiteY114" fmla="*/ 451571 h 2356755"/>
              <a:gd name="connsiteX115" fmla="*/ 341071 w 11691803"/>
              <a:gd name="connsiteY115" fmla="*/ 517640 h 2356755"/>
              <a:gd name="connsiteX116" fmla="*/ 343050 w 11691803"/>
              <a:gd name="connsiteY116" fmla="*/ 521355 h 2356755"/>
              <a:gd name="connsiteX117" fmla="*/ 340851 w 11691803"/>
              <a:gd name="connsiteY117" fmla="*/ 517905 h 2356755"/>
              <a:gd name="connsiteX118" fmla="*/ 310065 w 11691803"/>
              <a:gd name="connsiteY118" fmla="*/ 546827 h 2356755"/>
              <a:gd name="connsiteX119" fmla="*/ 208249 w 11691803"/>
              <a:gd name="connsiteY119" fmla="*/ 453428 h 2356755"/>
              <a:gd name="connsiteX120" fmla="*/ 414959 w 11691803"/>
              <a:gd name="connsiteY120" fmla="*/ 139004 h 2356755"/>
              <a:gd name="connsiteX121" fmla="*/ 417818 w 11691803"/>
              <a:gd name="connsiteY121" fmla="*/ 141657 h 2356755"/>
              <a:gd name="connsiteX122" fmla="*/ 516774 w 11691803"/>
              <a:gd name="connsiteY122" fmla="*/ 232402 h 2356755"/>
              <a:gd name="connsiteX123" fmla="*/ 415179 w 11691803"/>
              <a:gd name="connsiteY123" fmla="*/ 327393 h 2356755"/>
              <a:gd name="connsiteX124" fmla="*/ 313363 w 11691803"/>
              <a:gd name="connsiteY124" fmla="*/ 233995 h 2356755"/>
              <a:gd name="connsiteX125" fmla="*/ 390027 w 11691803"/>
              <a:gd name="connsiteY125" fmla="*/ 39345 h 2356755"/>
              <a:gd name="connsiteX126" fmla="*/ 412760 w 11691803"/>
              <a:gd name="connsiteY126" fmla="*/ 39345 h 2356755"/>
              <a:gd name="connsiteX127" fmla="*/ 412760 w 11691803"/>
              <a:gd name="connsiteY127" fmla="*/ 67745 h 2356755"/>
              <a:gd name="connsiteX128" fmla="*/ 412760 w 11691803"/>
              <a:gd name="connsiteY128" fmla="*/ 134759 h 2356755"/>
              <a:gd name="connsiteX129" fmla="*/ 311824 w 11691803"/>
              <a:gd name="connsiteY129" fmla="*/ 229219 h 2356755"/>
              <a:gd name="connsiteX130" fmla="*/ 311824 w 11691803"/>
              <a:gd name="connsiteY130" fmla="*/ 112736 h 2356755"/>
              <a:gd name="connsiteX131" fmla="*/ 384557 w 11691803"/>
              <a:gd name="connsiteY131" fmla="*/ 44478 h 2356755"/>
              <a:gd name="connsiteX132" fmla="*/ 234254 w 11691803"/>
              <a:gd name="connsiteY132" fmla="*/ 39345 h 2356755"/>
              <a:gd name="connsiteX133" fmla="*/ 384085 w 11691803"/>
              <a:gd name="connsiteY133" fmla="*/ 39345 h 2356755"/>
              <a:gd name="connsiteX134" fmla="*/ 362952 w 11691803"/>
              <a:gd name="connsiteY134" fmla="*/ 59162 h 2356755"/>
              <a:gd name="connsiteX135" fmla="*/ 310065 w 11691803"/>
              <a:gd name="connsiteY135" fmla="*/ 108755 h 2356755"/>
              <a:gd name="connsiteX136" fmla="*/ 239063 w 11691803"/>
              <a:gd name="connsiteY136" fmla="*/ 43748 h 2356755"/>
              <a:gd name="connsiteX137" fmla="*/ 11691803 w 11691803"/>
              <a:gd name="connsiteY137" fmla="*/ 0 h 2356755"/>
              <a:gd name="connsiteX138" fmla="*/ 11691803 w 11691803"/>
              <a:gd name="connsiteY138" fmla="*/ 2356755 h 2356755"/>
              <a:gd name="connsiteX139" fmla="*/ 235215 w 11691803"/>
              <a:gd name="connsiteY139" fmla="*/ 2346937 h 2356755"/>
              <a:gd name="connsiteX140" fmla="*/ 226061 w 11691803"/>
              <a:gd name="connsiteY140" fmla="*/ 2338538 h 2356755"/>
              <a:gd name="connsiteX141" fmla="*/ 208249 w 11691803"/>
              <a:gd name="connsiteY141" fmla="*/ 2322195 h 2356755"/>
              <a:gd name="connsiteX142" fmla="*/ 208249 w 11691803"/>
              <a:gd name="connsiteY142" fmla="*/ 2202794 h 2356755"/>
              <a:gd name="connsiteX143" fmla="*/ 284116 w 11691803"/>
              <a:gd name="connsiteY143" fmla="*/ 2131684 h 2356755"/>
              <a:gd name="connsiteX144" fmla="*/ 282357 w 11691803"/>
              <a:gd name="connsiteY144" fmla="*/ 2127704 h 2356755"/>
              <a:gd name="connsiteX145" fmla="*/ 284336 w 11691803"/>
              <a:gd name="connsiteY145" fmla="*/ 2131418 h 2356755"/>
              <a:gd name="connsiteX146" fmla="*/ 309625 w 11691803"/>
              <a:gd name="connsiteY146" fmla="*/ 2107803 h 2356755"/>
              <a:gd name="connsiteX147" fmla="*/ 415179 w 11691803"/>
              <a:gd name="connsiteY147" fmla="*/ 2204916 h 2356755"/>
              <a:gd name="connsiteX148" fmla="*/ 521612 w 11691803"/>
              <a:gd name="connsiteY148" fmla="*/ 2105415 h 2356755"/>
              <a:gd name="connsiteX149" fmla="*/ 521612 w 11691803"/>
              <a:gd name="connsiteY149" fmla="*/ 2065615 h 2356755"/>
              <a:gd name="connsiteX150" fmla="*/ 517874 w 11691803"/>
              <a:gd name="connsiteY150" fmla="*/ 2067472 h 2356755"/>
              <a:gd name="connsiteX151" fmla="*/ 517874 w 11691803"/>
              <a:gd name="connsiteY151" fmla="*/ 2103293 h 2356755"/>
              <a:gd name="connsiteX152" fmla="*/ 416938 w 11691803"/>
              <a:gd name="connsiteY152" fmla="*/ 2197487 h 2356755"/>
              <a:gd name="connsiteX153" fmla="*/ 416938 w 11691803"/>
              <a:gd name="connsiteY153" fmla="*/ 2081004 h 2356755"/>
              <a:gd name="connsiteX154" fmla="*/ 517874 w 11691803"/>
              <a:gd name="connsiteY154" fmla="*/ 1986544 h 2356755"/>
              <a:gd name="connsiteX155" fmla="*/ 517874 w 11691803"/>
              <a:gd name="connsiteY155" fmla="*/ 2067207 h 2356755"/>
              <a:gd name="connsiteX156" fmla="*/ 521612 w 11691803"/>
              <a:gd name="connsiteY156" fmla="*/ 2065349 h 2356755"/>
              <a:gd name="connsiteX157" fmla="*/ 521612 w 11691803"/>
              <a:gd name="connsiteY157" fmla="*/ 1980972 h 2356755"/>
              <a:gd name="connsiteX158" fmla="*/ 485108 w 11691803"/>
              <a:gd name="connsiteY158" fmla="*/ 1947540 h 2356755"/>
              <a:gd name="connsiteX159" fmla="*/ 417598 w 11691803"/>
              <a:gd name="connsiteY159" fmla="*/ 1885716 h 2356755"/>
              <a:gd name="connsiteX160" fmla="*/ 417598 w 11691803"/>
              <a:gd name="connsiteY160" fmla="*/ 1825220 h 2356755"/>
              <a:gd name="connsiteX161" fmla="*/ 413859 w 11691803"/>
              <a:gd name="connsiteY161" fmla="*/ 1826015 h 2356755"/>
              <a:gd name="connsiteX162" fmla="*/ 413859 w 11691803"/>
              <a:gd name="connsiteY162" fmla="*/ 1883594 h 2356755"/>
              <a:gd name="connsiteX163" fmla="*/ 312923 w 11691803"/>
              <a:gd name="connsiteY163" fmla="*/ 1978054 h 2356755"/>
              <a:gd name="connsiteX164" fmla="*/ 312923 w 11691803"/>
              <a:gd name="connsiteY164" fmla="*/ 1861571 h 2356755"/>
              <a:gd name="connsiteX165" fmla="*/ 360423 w 11691803"/>
              <a:gd name="connsiteY165" fmla="*/ 1816994 h 2356755"/>
              <a:gd name="connsiteX166" fmla="*/ 358443 w 11691803"/>
              <a:gd name="connsiteY166" fmla="*/ 1813545 h 2356755"/>
              <a:gd name="connsiteX167" fmla="*/ 311164 w 11691803"/>
              <a:gd name="connsiteY167" fmla="*/ 1857591 h 2356755"/>
              <a:gd name="connsiteX168" fmla="*/ 209349 w 11691803"/>
              <a:gd name="connsiteY168" fmla="*/ 1764192 h 2356755"/>
              <a:gd name="connsiteX169" fmla="*/ 285875 w 11691803"/>
              <a:gd name="connsiteY169" fmla="*/ 1692551 h 2356755"/>
              <a:gd name="connsiteX170" fmla="*/ 309625 w 11691803"/>
              <a:gd name="connsiteY170" fmla="*/ 1670528 h 2356755"/>
              <a:gd name="connsiteX171" fmla="*/ 411440 w 11691803"/>
              <a:gd name="connsiteY171" fmla="*/ 1763927 h 2356755"/>
              <a:gd name="connsiteX172" fmla="*/ 358443 w 11691803"/>
              <a:gd name="connsiteY172" fmla="*/ 1813280 h 2356755"/>
              <a:gd name="connsiteX173" fmla="*/ 360642 w 11691803"/>
              <a:gd name="connsiteY173" fmla="*/ 1816994 h 2356755"/>
              <a:gd name="connsiteX174" fmla="*/ 413859 w 11691803"/>
              <a:gd name="connsiteY174" fmla="*/ 1767111 h 2356755"/>
              <a:gd name="connsiteX175" fmla="*/ 413859 w 11691803"/>
              <a:gd name="connsiteY175" fmla="*/ 1825750 h 2356755"/>
              <a:gd name="connsiteX176" fmla="*/ 417598 w 11691803"/>
              <a:gd name="connsiteY176" fmla="*/ 1824954 h 2356755"/>
              <a:gd name="connsiteX177" fmla="*/ 417598 w 11691803"/>
              <a:gd name="connsiteY177" fmla="*/ 1765254 h 2356755"/>
              <a:gd name="connsiteX178" fmla="*/ 421996 w 11691803"/>
              <a:gd name="connsiteY178" fmla="*/ 1761008 h 2356755"/>
              <a:gd name="connsiteX179" fmla="*/ 421996 w 11691803"/>
              <a:gd name="connsiteY179" fmla="*/ 1755436 h 2356755"/>
              <a:gd name="connsiteX180" fmla="*/ 416938 w 11691803"/>
              <a:gd name="connsiteY180" fmla="*/ 1760212 h 2356755"/>
              <a:gd name="connsiteX181" fmla="*/ 416938 w 11691803"/>
              <a:gd name="connsiteY181" fmla="*/ 1643729 h 2356755"/>
              <a:gd name="connsiteX182" fmla="*/ 421996 w 11691803"/>
              <a:gd name="connsiteY182" fmla="*/ 1638953 h 2356755"/>
              <a:gd name="connsiteX183" fmla="*/ 421996 w 11691803"/>
              <a:gd name="connsiteY183" fmla="*/ 1633381 h 2356755"/>
              <a:gd name="connsiteX184" fmla="*/ 415179 w 11691803"/>
              <a:gd name="connsiteY184" fmla="*/ 1639749 h 2356755"/>
              <a:gd name="connsiteX185" fmla="*/ 313363 w 11691803"/>
              <a:gd name="connsiteY185" fmla="*/ 1546351 h 2356755"/>
              <a:gd name="connsiteX186" fmla="*/ 414959 w 11691803"/>
              <a:gd name="connsiteY186" fmla="*/ 1451360 h 2356755"/>
              <a:gd name="connsiteX187" fmla="*/ 516774 w 11691803"/>
              <a:gd name="connsiteY187" fmla="*/ 1544759 h 2356755"/>
              <a:gd name="connsiteX188" fmla="*/ 422216 w 11691803"/>
              <a:gd name="connsiteY188" fmla="*/ 1633381 h 2356755"/>
              <a:gd name="connsiteX189" fmla="*/ 422216 w 11691803"/>
              <a:gd name="connsiteY189" fmla="*/ 1638688 h 2356755"/>
              <a:gd name="connsiteX190" fmla="*/ 517874 w 11691803"/>
              <a:gd name="connsiteY190" fmla="*/ 1549269 h 2356755"/>
              <a:gd name="connsiteX191" fmla="*/ 517874 w 11691803"/>
              <a:gd name="connsiteY191" fmla="*/ 1665752 h 2356755"/>
              <a:gd name="connsiteX192" fmla="*/ 422216 w 11691803"/>
              <a:gd name="connsiteY192" fmla="*/ 1755436 h 2356755"/>
              <a:gd name="connsiteX193" fmla="*/ 422216 w 11691803"/>
              <a:gd name="connsiteY193" fmla="*/ 1761008 h 2356755"/>
              <a:gd name="connsiteX194" fmla="*/ 521612 w 11691803"/>
              <a:gd name="connsiteY194" fmla="*/ 1667875 h 2356755"/>
              <a:gd name="connsiteX195" fmla="*/ 521612 w 11691803"/>
              <a:gd name="connsiteY195" fmla="*/ 1543697 h 2356755"/>
              <a:gd name="connsiteX196" fmla="*/ 417598 w 11691803"/>
              <a:gd name="connsiteY196" fmla="*/ 1448176 h 2356755"/>
              <a:gd name="connsiteX197" fmla="*/ 417598 w 11691803"/>
              <a:gd name="connsiteY197" fmla="*/ 1331162 h 2356755"/>
              <a:gd name="connsiteX198" fmla="*/ 413859 w 11691803"/>
              <a:gd name="connsiteY198" fmla="*/ 1334612 h 2356755"/>
              <a:gd name="connsiteX199" fmla="*/ 413859 w 11691803"/>
              <a:gd name="connsiteY199" fmla="*/ 1446584 h 2356755"/>
              <a:gd name="connsiteX200" fmla="*/ 312923 w 11691803"/>
              <a:gd name="connsiteY200" fmla="*/ 1540778 h 2356755"/>
              <a:gd name="connsiteX201" fmla="*/ 312923 w 11691803"/>
              <a:gd name="connsiteY201" fmla="*/ 1424295 h 2356755"/>
              <a:gd name="connsiteX202" fmla="*/ 413859 w 11691803"/>
              <a:gd name="connsiteY202" fmla="*/ 1329836 h 2356755"/>
              <a:gd name="connsiteX203" fmla="*/ 413859 w 11691803"/>
              <a:gd name="connsiteY203" fmla="*/ 1334346 h 2356755"/>
              <a:gd name="connsiteX204" fmla="*/ 417598 w 11691803"/>
              <a:gd name="connsiteY204" fmla="*/ 1330897 h 2356755"/>
              <a:gd name="connsiteX205" fmla="*/ 417598 w 11691803"/>
              <a:gd name="connsiteY205" fmla="*/ 1324264 h 2356755"/>
              <a:gd name="connsiteX206" fmla="*/ 316882 w 11691803"/>
              <a:gd name="connsiteY206" fmla="*/ 1231926 h 2356755"/>
              <a:gd name="connsiteX207" fmla="*/ 313803 w 11691803"/>
              <a:gd name="connsiteY207" fmla="*/ 1234580 h 2356755"/>
              <a:gd name="connsiteX208" fmla="*/ 316662 w 11691803"/>
              <a:gd name="connsiteY208" fmla="*/ 1231661 h 2356755"/>
              <a:gd name="connsiteX209" fmla="*/ 312264 w 11691803"/>
              <a:gd name="connsiteY209" fmla="*/ 1227681 h 2356755"/>
              <a:gd name="connsiteX210" fmla="*/ 312264 w 11691803"/>
              <a:gd name="connsiteY210" fmla="*/ 1223701 h 2356755"/>
              <a:gd name="connsiteX211" fmla="*/ 308525 w 11691803"/>
              <a:gd name="connsiteY211" fmla="*/ 1223701 h 2356755"/>
              <a:gd name="connsiteX212" fmla="*/ 308525 w 11691803"/>
              <a:gd name="connsiteY212" fmla="*/ 1227946 h 2356755"/>
              <a:gd name="connsiteX213" fmla="*/ 207589 w 11691803"/>
              <a:gd name="connsiteY213" fmla="*/ 1322141 h 2356755"/>
              <a:gd name="connsiteX214" fmla="*/ 207589 w 11691803"/>
              <a:gd name="connsiteY214" fmla="*/ 1215476 h 2356755"/>
              <a:gd name="connsiteX215" fmla="*/ 207589 w 11691803"/>
              <a:gd name="connsiteY215" fmla="*/ 1205923 h 2356755"/>
              <a:gd name="connsiteX216" fmla="*/ 308525 w 11691803"/>
              <a:gd name="connsiteY216" fmla="*/ 1111464 h 2356755"/>
              <a:gd name="connsiteX217" fmla="*/ 308525 w 11691803"/>
              <a:gd name="connsiteY217" fmla="*/ 1217068 h 2356755"/>
              <a:gd name="connsiteX218" fmla="*/ 308525 w 11691803"/>
              <a:gd name="connsiteY218" fmla="*/ 1223436 h 2356755"/>
              <a:gd name="connsiteX219" fmla="*/ 312264 w 11691803"/>
              <a:gd name="connsiteY219" fmla="*/ 1223436 h 2356755"/>
              <a:gd name="connsiteX220" fmla="*/ 312264 w 11691803"/>
              <a:gd name="connsiteY220" fmla="*/ 1109606 h 2356755"/>
              <a:gd name="connsiteX221" fmla="*/ 388351 w 11691803"/>
              <a:gd name="connsiteY221" fmla="*/ 1038496 h 2356755"/>
              <a:gd name="connsiteX222" fmla="*/ 413639 w 11691803"/>
              <a:gd name="connsiteY222" fmla="*/ 1014881 h 2356755"/>
              <a:gd name="connsiteX223" fmla="*/ 519413 w 11691803"/>
              <a:gd name="connsiteY223" fmla="*/ 1111729 h 2356755"/>
              <a:gd name="connsiteX224" fmla="*/ 625626 w 11691803"/>
              <a:gd name="connsiteY224" fmla="*/ 1012228 h 2356755"/>
              <a:gd name="connsiteX225" fmla="*/ 625626 w 11691803"/>
              <a:gd name="connsiteY225" fmla="*/ 972692 h 2356755"/>
              <a:gd name="connsiteX226" fmla="*/ 622108 w 11691803"/>
              <a:gd name="connsiteY226" fmla="*/ 974550 h 2356755"/>
              <a:gd name="connsiteX227" fmla="*/ 622108 w 11691803"/>
              <a:gd name="connsiteY227" fmla="*/ 1010105 h 2356755"/>
              <a:gd name="connsiteX228" fmla="*/ 521172 w 11691803"/>
              <a:gd name="connsiteY228" fmla="*/ 1104565 h 2356755"/>
              <a:gd name="connsiteX229" fmla="*/ 521172 w 11691803"/>
              <a:gd name="connsiteY229" fmla="*/ 988082 h 2356755"/>
              <a:gd name="connsiteX230" fmla="*/ 622108 w 11691803"/>
              <a:gd name="connsiteY230" fmla="*/ 893622 h 2356755"/>
              <a:gd name="connsiteX231" fmla="*/ 622108 w 11691803"/>
              <a:gd name="connsiteY231" fmla="*/ 974284 h 2356755"/>
              <a:gd name="connsiteX232" fmla="*/ 625626 w 11691803"/>
              <a:gd name="connsiteY232" fmla="*/ 972427 h 2356755"/>
              <a:gd name="connsiteX233" fmla="*/ 625626 w 11691803"/>
              <a:gd name="connsiteY233" fmla="*/ 888050 h 2356755"/>
              <a:gd name="connsiteX234" fmla="*/ 589342 w 11691803"/>
              <a:gd name="connsiteY234" fmla="*/ 854618 h 2356755"/>
              <a:gd name="connsiteX235" fmla="*/ 585604 w 11691803"/>
              <a:gd name="connsiteY235" fmla="*/ 856740 h 2356755"/>
              <a:gd name="connsiteX236" fmla="*/ 620789 w 11691803"/>
              <a:gd name="connsiteY236" fmla="*/ 889111 h 2356755"/>
              <a:gd name="connsiteX237" fmla="*/ 519193 w 11691803"/>
              <a:gd name="connsiteY237" fmla="*/ 984102 h 2356755"/>
              <a:gd name="connsiteX238" fmla="*/ 417378 w 11691803"/>
              <a:gd name="connsiteY238" fmla="*/ 890703 h 2356755"/>
              <a:gd name="connsiteX239" fmla="*/ 518973 w 11691803"/>
              <a:gd name="connsiteY239" fmla="*/ 795713 h 2356755"/>
              <a:gd name="connsiteX240" fmla="*/ 585384 w 11691803"/>
              <a:gd name="connsiteY240" fmla="*/ 856475 h 2356755"/>
              <a:gd name="connsiteX241" fmla="*/ 589122 w 11691803"/>
              <a:gd name="connsiteY241" fmla="*/ 854352 h 2356755"/>
              <a:gd name="connsiteX242" fmla="*/ 521612 w 11691803"/>
              <a:gd name="connsiteY242" fmla="*/ 792529 h 2356755"/>
              <a:gd name="connsiteX243" fmla="*/ 521612 w 11691803"/>
              <a:gd name="connsiteY243" fmla="*/ 732297 h 2356755"/>
              <a:gd name="connsiteX244" fmla="*/ 517874 w 11691803"/>
              <a:gd name="connsiteY244" fmla="*/ 732828 h 2356755"/>
              <a:gd name="connsiteX245" fmla="*/ 517874 w 11691803"/>
              <a:gd name="connsiteY245" fmla="*/ 790671 h 2356755"/>
              <a:gd name="connsiteX246" fmla="*/ 417158 w 11691803"/>
              <a:gd name="connsiteY246" fmla="*/ 885131 h 2356755"/>
              <a:gd name="connsiteX247" fmla="*/ 417158 w 11691803"/>
              <a:gd name="connsiteY247" fmla="*/ 768383 h 2356755"/>
              <a:gd name="connsiteX248" fmla="*/ 464657 w 11691803"/>
              <a:gd name="connsiteY248" fmla="*/ 724072 h 2356755"/>
              <a:gd name="connsiteX249" fmla="*/ 462458 w 11691803"/>
              <a:gd name="connsiteY249" fmla="*/ 720357 h 2356755"/>
              <a:gd name="connsiteX250" fmla="*/ 464657 w 11691803"/>
              <a:gd name="connsiteY250" fmla="*/ 723807 h 2356755"/>
              <a:gd name="connsiteX251" fmla="*/ 517874 w 11691803"/>
              <a:gd name="connsiteY251" fmla="*/ 673923 h 2356755"/>
              <a:gd name="connsiteX252" fmla="*/ 517874 w 11691803"/>
              <a:gd name="connsiteY252" fmla="*/ 732563 h 2356755"/>
              <a:gd name="connsiteX253" fmla="*/ 521612 w 11691803"/>
              <a:gd name="connsiteY253" fmla="*/ 732032 h 2356755"/>
              <a:gd name="connsiteX254" fmla="*/ 521612 w 11691803"/>
              <a:gd name="connsiteY254" fmla="*/ 672331 h 2356755"/>
              <a:gd name="connsiteX255" fmla="*/ 526010 w 11691803"/>
              <a:gd name="connsiteY255" fmla="*/ 668086 h 2356755"/>
              <a:gd name="connsiteX256" fmla="*/ 526010 w 11691803"/>
              <a:gd name="connsiteY256" fmla="*/ 662514 h 2356755"/>
              <a:gd name="connsiteX257" fmla="*/ 521172 w 11691803"/>
              <a:gd name="connsiteY257" fmla="*/ 667024 h 2356755"/>
              <a:gd name="connsiteX258" fmla="*/ 521172 w 11691803"/>
              <a:gd name="connsiteY258" fmla="*/ 550541 h 2356755"/>
              <a:gd name="connsiteX259" fmla="*/ 526010 w 11691803"/>
              <a:gd name="connsiteY259" fmla="*/ 546031 h 2356755"/>
              <a:gd name="connsiteX260" fmla="*/ 526010 w 11691803"/>
              <a:gd name="connsiteY260" fmla="*/ 540459 h 2356755"/>
              <a:gd name="connsiteX261" fmla="*/ 519193 w 11691803"/>
              <a:gd name="connsiteY261" fmla="*/ 546827 h 2356755"/>
              <a:gd name="connsiteX262" fmla="*/ 417378 w 11691803"/>
              <a:gd name="connsiteY262" fmla="*/ 453428 h 2356755"/>
              <a:gd name="connsiteX263" fmla="*/ 518973 w 11691803"/>
              <a:gd name="connsiteY263" fmla="*/ 358172 h 2356755"/>
              <a:gd name="connsiteX264" fmla="*/ 620789 w 11691803"/>
              <a:gd name="connsiteY264" fmla="*/ 451571 h 2356755"/>
              <a:gd name="connsiteX265" fmla="*/ 526230 w 11691803"/>
              <a:gd name="connsiteY265" fmla="*/ 540194 h 2356755"/>
              <a:gd name="connsiteX266" fmla="*/ 526230 w 11691803"/>
              <a:gd name="connsiteY266" fmla="*/ 545765 h 2356755"/>
              <a:gd name="connsiteX267" fmla="*/ 622108 w 11691803"/>
              <a:gd name="connsiteY267" fmla="*/ 456082 h 2356755"/>
              <a:gd name="connsiteX268" fmla="*/ 622108 w 11691803"/>
              <a:gd name="connsiteY268" fmla="*/ 572830 h 2356755"/>
              <a:gd name="connsiteX269" fmla="*/ 526230 w 11691803"/>
              <a:gd name="connsiteY269" fmla="*/ 662248 h 2356755"/>
              <a:gd name="connsiteX270" fmla="*/ 526230 w 11691803"/>
              <a:gd name="connsiteY270" fmla="*/ 667820 h 2356755"/>
              <a:gd name="connsiteX271" fmla="*/ 625626 w 11691803"/>
              <a:gd name="connsiteY271" fmla="*/ 574952 h 2356755"/>
              <a:gd name="connsiteX272" fmla="*/ 625626 w 11691803"/>
              <a:gd name="connsiteY272" fmla="*/ 450509 h 2356755"/>
              <a:gd name="connsiteX273" fmla="*/ 521612 w 11691803"/>
              <a:gd name="connsiteY273" fmla="*/ 355254 h 2356755"/>
              <a:gd name="connsiteX274" fmla="*/ 521612 w 11691803"/>
              <a:gd name="connsiteY274" fmla="*/ 237975 h 2356755"/>
              <a:gd name="connsiteX275" fmla="*/ 517874 w 11691803"/>
              <a:gd name="connsiteY275" fmla="*/ 241424 h 2356755"/>
              <a:gd name="connsiteX276" fmla="*/ 517874 w 11691803"/>
              <a:gd name="connsiteY276" fmla="*/ 353396 h 2356755"/>
              <a:gd name="connsiteX277" fmla="*/ 417158 w 11691803"/>
              <a:gd name="connsiteY277" fmla="*/ 447856 h 2356755"/>
              <a:gd name="connsiteX278" fmla="*/ 417158 w 11691803"/>
              <a:gd name="connsiteY278" fmla="*/ 331373 h 2356755"/>
              <a:gd name="connsiteX279" fmla="*/ 517874 w 11691803"/>
              <a:gd name="connsiteY279" fmla="*/ 236913 h 2356755"/>
              <a:gd name="connsiteX280" fmla="*/ 517874 w 11691803"/>
              <a:gd name="connsiteY280" fmla="*/ 241159 h 2356755"/>
              <a:gd name="connsiteX281" fmla="*/ 521612 w 11691803"/>
              <a:gd name="connsiteY281" fmla="*/ 237709 h 2356755"/>
              <a:gd name="connsiteX282" fmla="*/ 521612 w 11691803"/>
              <a:gd name="connsiteY282" fmla="*/ 231341 h 2356755"/>
              <a:gd name="connsiteX283" fmla="*/ 420896 w 11691803"/>
              <a:gd name="connsiteY283" fmla="*/ 138739 h 2356755"/>
              <a:gd name="connsiteX284" fmla="*/ 417818 w 11691803"/>
              <a:gd name="connsiteY284" fmla="*/ 141657 h 2356755"/>
              <a:gd name="connsiteX285" fmla="*/ 420676 w 11691803"/>
              <a:gd name="connsiteY285" fmla="*/ 138739 h 2356755"/>
              <a:gd name="connsiteX286" fmla="*/ 416278 w 11691803"/>
              <a:gd name="connsiteY286" fmla="*/ 134759 h 2356755"/>
              <a:gd name="connsiteX287" fmla="*/ 416278 w 11691803"/>
              <a:gd name="connsiteY287" fmla="*/ 40002 h 2356755"/>
              <a:gd name="connsiteX288" fmla="*/ 416278 w 11691803"/>
              <a:gd name="connsiteY288" fmla="*/ 39345 h 235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</a:cxnLst>
            <a:rect l="l" t="t" r="r" b="b"/>
            <a:pathLst>
              <a:path w="11691803" h="2356755">
                <a:moveTo>
                  <a:pt x="205830" y="2325379"/>
                </a:moveTo>
                <a:lnTo>
                  <a:pt x="227189" y="2345014"/>
                </a:lnTo>
                <a:lnTo>
                  <a:pt x="229280" y="2346937"/>
                </a:lnTo>
                <a:lnTo>
                  <a:pt x="182828" y="2346937"/>
                </a:lnTo>
                <a:lnTo>
                  <a:pt x="183180" y="2346606"/>
                </a:lnTo>
                <a:close/>
                <a:moveTo>
                  <a:pt x="204511" y="2204386"/>
                </a:moveTo>
                <a:lnTo>
                  <a:pt x="204511" y="2320869"/>
                </a:lnTo>
                <a:lnTo>
                  <a:pt x="178342" y="2345280"/>
                </a:lnTo>
                <a:cubicBezTo>
                  <a:pt x="179882" y="2345810"/>
                  <a:pt x="181421" y="2346076"/>
                  <a:pt x="183180" y="2346606"/>
                </a:cubicBezTo>
                <a:cubicBezTo>
                  <a:pt x="181421" y="2346341"/>
                  <a:pt x="179662" y="2345810"/>
                  <a:pt x="178122" y="2345545"/>
                </a:cubicBezTo>
                <a:lnTo>
                  <a:pt x="176635" y="2346937"/>
                </a:lnTo>
                <a:lnTo>
                  <a:pt x="103575" y="2346937"/>
                </a:lnTo>
                <a:lnTo>
                  <a:pt x="103575" y="2327284"/>
                </a:lnTo>
                <a:lnTo>
                  <a:pt x="103575" y="2298846"/>
                </a:lnTo>
                <a:close/>
                <a:moveTo>
                  <a:pt x="308525" y="1986544"/>
                </a:moveTo>
                <a:lnTo>
                  <a:pt x="308525" y="2103293"/>
                </a:lnTo>
                <a:lnTo>
                  <a:pt x="282357" y="2127704"/>
                </a:lnTo>
                <a:lnTo>
                  <a:pt x="207589" y="2197487"/>
                </a:lnTo>
                <a:lnTo>
                  <a:pt x="207589" y="2081004"/>
                </a:lnTo>
                <a:lnTo>
                  <a:pt x="243434" y="2047572"/>
                </a:lnTo>
                <a:close/>
                <a:moveTo>
                  <a:pt x="414959" y="1888635"/>
                </a:moveTo>
                <a:lnTo>
                  <a:pt x="481370" y="1949662"/>
                </a:lnTo>
                <a:lnTo>
                  <a:pt x="516774" y="1982034"/>
                </a:lnTo>
                <a:lnTo>
                  <a:pt x="415179" y="2077290"/>
                </a:lnTo>
                <a:lnTo>
                  <a:pt x="313363" y="1983891"/>
                </a:lnTo>
                <a:close/>
                <a:moveTo>
                  <a:pt x="100276" y="1670528"/>
                </a:moveTo>
                <a:lnTo>
                  <a:pt x="202092" y="1763927"/>
                </a:lnTo>
                <a:lnTo>
                  <a:pt x="135901" y="1825750"/>
                </a:lnTo>
                <a:lnTo>
                  <a:pt x="137660" y="1829465"/>
                </a:lnTo>
                <a:lnTo>
                  <a:pt x="204511" y="1767111"/>
                </a:lnTo>
                <a:lnTo>
                  <a:pt x="204511" y="1883594"/>
                </a:lnTo>
                <a:lnTo>
                  <a:pt x="176583" y="1909597"/>
                </a:lnTo>
                <a:lnTo>
                  <a:pt x="178782" y="1913842"/>
                </a:lnTo>
                <a:lnTo>
                  <a:pt x="205610" y="1888635"/>
                </a:lnTo>
                <a:lnTo>
                  <a:pt x="307426" y="1982034"/>
                </a:lnTo>
                <a:lnTo>
                  <a:pt x="241675" y="2043592"/>
                </a:lnTo>
                <a:lnTo>
                  <a:pt x="243434" y="2047572"/>
                </a:lnTo>
                <a:lnTo>
                  <a:pt x="241455" y="2043857"/>
                </a:lnTo>
                <a:lnTo>
                  <a:pt x="205830" y="2077290"/>
                </a:lnTo>
                <a:lnTo>
                  <a:pt x="104015" y="1983891"/>
                </a:lnTo>
                <a:lnTo>
                  <a:pt x="178562" y="1914107"/>
                </a:lnTo>
                <a:lnTo>
                  <a:pt x="176583" y="1909862"/>
                </a:lnTo>
                <a:lnTo>
                  <a:pt x="103575" y="1978054"/>
                </a:lnTo>
                <a:lnTo>
                  <a:pt x="103575" y="1861571"/>
                </a:lnTo>
                <a:lnTo>
                  <a:pt x="137660" y="1829730"/>
                </a:lnTo>
                <a:lnTo>
                  <a:pt x="135681" y="1825750"/>
                </a:lnTo>
                <a:lnTo>
                  <a:pt x="101816" y="1857591"/>
                </a:lnTo>
                <a:lnTo>
                  <a:pt x="0" y="1764192"/>
                </a:lnTo>
                <a:close/>
                <a:moveTo>
                  <a:pt x="308525" y="1549269"/>
                </a:moveTo>
                <a:lnTo>
                  <a:pt x="308525" y="1665752"/>
                </a:lnTo>
                <a:lnTo>
                  <a:pt x="283896" y="1688836"/>
                </a:lnTo>
                <a:lnTo>
                  <a:pt x="285875" y="1692551"/>
                </a:lnTo>
                <a:lnTo>
                  <a:pt x="283676" y="1689102"/>
                </a:lnTo>
                <a:lnTo>
                  <a:pt x="207589" y="1760212"/>
                </a:lnTo>
                <a:lnTo>
                  <a:pt x="207589" y="1643729"/>
                </a:lnTo>
                <a:lnTo>
                  <a:pt x="238816" y="1614277"/>
                </a:lnTo>
                <a:lnTo>
                  <a:pt x="236837" y="1610828"/>
                </a:lnTo>
                <a:lnTo>
                  <a:pt x="239036" y="1614277"/>
                </a:lnTo>
                <a:close/>
                <a:moveTo>
                  <a:pt x="205610" y="1451360"/>
                </a:moveTo>
                <a:lnTo>
                  <a:pt x="307426" y="1544759"/>
                </a:lnTo>
                <a:lnTo>
                  <a:pt x="236837" y="1610828"/>
                </a:lnTo>
                <a:lnTo>
                  <a:pt x="205830" y="1639749"/>
                </a:lnTo>
                <a:lnTo>
                  <a:pt x="104015" y="1546351"/>
                </a:lnTo>
                <a:close/>
                <a:moveTo>
                  <a:pt x="310944" y="1231926"/>
                </a:moveTo>
                <a:lnTo>
                  <a:pt x="313803" y="1234580"/>
                </a:lnTo>
                <a:lnTo>
                  <a:pt x="412760" y="1325325"/>
                </a:lnTo>
                <a:lnTo>
                  <a:pt x="311164" y="1420581"/>
                </a:lnTo>
                <a:lnTo>
                  <a:pt x="209349" y="1326917"/>
                </a:lnTo>
                <a:close/>
                <a:moveTo>
                  <a:pt x="412760" y="893622"/>
                </a:moveTo>
                <a:lnTo>
                  <a:pt x="412760" y="1010105"/>
                </a:lnTo>
                <a:lnTo>
                  <a:pt x="386591" y="1034516"/>
                </a:lnTo>
                <a:lnTo>
                  <a:pt x="388351" y="1038496"/>
                </a:lnTo>
                <a:lnTo>
                  <a:pt x="386371" y="1034781"/>
                </a:lnTo>
                <a:lnTo>
                  <a:pt x="311824" y="1104565"/>
                </a:lnTo>
                <a:lnTo>
                  <a:pt x="311824" y="988082"/>
                </a:lnTo>
                <a:lnTo>
                  <a:pt x="347448" y="954650"/>
                </a:lnTo>
                <a:lnTo>
                  <a:pt x="345689" y="950669"/>
                </a:lnTo>
                <a:lnTo>
                  <a:pt x="347668" y="954384"/>
                </a:lnTo>
                <a:close/>
                <a:moveTo>
                  <a:pt x="204291" y="577340"/>
                </a:moveTo>
                <a:lnTo>
                  <a:pt x="306106" y="670739"/>
                </a:lnTo>
                <a:lnTo>
                  <a:pt x="239915" y="732563"/>
                </a:lnTo>
                <a:lnTo>
                  <a:pt x="241895" y="736542"/>
                </a:lnTo>
                <a:lnTo>
                  <a:pt x="308525" y="673923"/>
                </a:lnTo>
                <a:lnTo>
                  <a:pt x="308525" y="790671"/>
                </a:lnTo>
                <a:lnTo>
                  <a:pt x="280818" y="816674"/>
                </a:lnTo>
                <a:lnTo>
                  <a:pt x="282797" y="820920"/>
                </a:lnTo>
                <a:lnTo>
                  <a:pt x="309625" y="795713"/>
                </a:lnTo>
                <a:lnTo>
                  <a:pt x="411440" y="889111"/>
                </a:lnTo>
                <a:lnTo>
                  <a:pt x="345689" y="950669"/>
                </a:lnTo>
                <a:lnTo>
                  <a:pt x="310065" y="984102"/>
                </a:lnTo>
                <a:lnTo>
                  <a:pt x="208249" y="890703"/>
                </a:lnTo>
                <a:lnTo>
                  <a:pt x="282577" y="820920"/>
                </a:lnTo>
                <a:lnTo>
                  <a:pt x="280597" y="816674"/>
                </a:lnTo>
                <a:lnTo>
                  <a:pt x="207589" y="885131"/>
                </a:lnTo>
                <a:lnTo>
                  <a:pt x="207589" y="768383"/>
                </a:lnTo>
                <a:lnTo>
                  <a:pt x="241675" y="736542"/>
                </a:lnTo>
                <a:lnTo>
                  <a:pt x="239915" y="732828"/>
                </a:lnTo>
                <a:lnTo>
                  <a:pt x="205830" y="764668"/>
                </a:lnTo>
                <a:lnTo>
                  <a:pt x="104015" y="671270"/>
                </a:lnTo>
                <a:close/>
                <a:moveTo>
                  <a:pt x="412760" y="456082"/>
                </a:moveTo>
                <a:lnTo>
                  <a:pt x="412760" y="572830"/>
                </a:lnTo>
                <a:lnTo>
                  <a:pt x="387911" y="595914"/>
                </a:lnTo>
                <a:lnTo>
                  <a:pt x="390110" y="599364"/>
                </a:lnTo>
                <a:lnTo>
                  <a:pt x="413639" y="577340"/>
                </a:lnTo>
                <a:lnTo>
                  <a:pt x="515455" y="670739"/>
                </a:lnTo>
                <a:lnTo>
                  <a:pt x="462458" y="720357"/>
                </a:lnTo>
                <a:lnTo>
                  <a:pt x="415179" y="764668"/>
                </a:lnTo>
                <a:lnTo>
                  <a:pt x="313363" y="671270"/>
                </a:lnTo>
                <a:lnTo>
                  <a:pt x="389890" y="599629"/>
                </a:lnTo>
                <a:lnTo>
                  <a:pt x="387691" y="595914"/>
                </a:lnTo>
                <a:lnTo>
                  <a:pt x="311824" y="667024"/>
                </a:lnTo>
                <a:lnTo>
                  <a:pt x="311824" y="550541"/>
                </a:lnTo>
                <a:lnTo>
                  <a:pt x="343050" y="521355"/>
                </a:lnTo>
                <a:close/>
                <a:moveTo>
                  <a:pt x="309625" y="358172"/>
                </a:moveTo>
                <a:lnTo>
                  <a:pt x="411440" y="451571"/>
                </a:lnTo>
                <a:lnTo>
                  <a:pt x="341071" y="517640"/>
                </a:lnTo>
                <a:lnTo>
                  <a:pt x="343050" y="521355"/>
                </a:lnTo>
                <a:lnTo>
                  <a:pt x="340851" y="517905"/>
                </a:lnTo>
                <a:lnTo>
                  <a:pt x="310065" y="546827"/>
                </a:lnTo>
                <a:lnTo>
                  <a:pt x="208249" y="453428"/>
                </a:lnTo>
                <a:close/>
                <a:moveTo>
                  <a:pt x="414959" y="139004"/>
                </a:moveTo>
                <a:lnTo>
                  <a:pt x="417818" y="141657"/>
                </a:lnTo>
                <a:lnTo>
                  <a:pt x="516774" y="232402"/>
                </a:lnTo>
                <a:lnTo>
                  <a:pt x="415179" y="327393"/>
                </a:lnTo>
                <a:lnTo>
                  <a:pt x="313363" y="233995"/>
                </a:lnTo>
                <a:close/>
                <a:moveTo>
                  <a:pt x="390027" y="39345"/>
                </a:moveTo>
                <a:lnTo>
                  <a:pt x="412760" y="39345"/>
                </a:lnTo>
                <a:lnTo>
                  <a:pt x="412760" y="67745"/>
                </a:lnTo>
                <a:lnTo>
                  <a:pt x="412760" y="134759"/>
                </a:lnTo>
                <a:lnTo>
                  <a:pt x="311824" y="229219"/>
                </a:lnTo>
                <a:lnTo>
                  <a:pt x="311824" y="112736"/>
                </a:lnTo>
                <a:lnTo>
                  <a:pt x="384557" y="44478"/>
                </a:lnTo>
                <a:close/>
                <a:moveTo>
                  <a:pt x="234254" y="39345"/>
                </a:moveTo>
                <a:lnTo>
                  <a:pt x="384085" y="39345"/>
                </a:lnTo>
                <a:lnTo>
                  <a:pt x="362952" y="59162"/>
                </a:lnTo>
                <a:lnTo>
                  <a:pt x="310065" y="108755"/>
                </a:lnTo>
                <a:lnTo>
                  <a:pt x="239063" y="43748"/>
                </a:lnTo>
                <a:close/>
                <a:moveTo>
                  <a:pt x="11691803" y="0"/>
                </a:moveTo>
                <a:lnTo>
                  <a:pt x="11691803" y="2356755"/>
                </a:lnTo>
                <a:lnTo>
                  <a:pt x="235215" y="2346937"/>
                </a:lnTo>
                <a:lnTo>
                  <a:pt x="226061" y="2338538"/>
                </a:lnTo>
                <a:lnTo>
                  <a:pt x="208249" y="2322195"/>
                </a:lnTo>
                <a:lnTo>
                  <a:pt x="208249" y="2202794"/>
                </a:lnTo>
                <a:lnTo>
                  <a:pt x="284116" y="2131684"/>
                </a:lnTo>
                <a:lnTo>
                  <a:pt x="282357" y="2127704"/>
                </a:lnTo>
                <a:lnTo>
                  <a:pt x="284336" y="2131418"/>
                </a:lnTo>
                <a:lnTo>
                  <a:pt x="309625" y="2107803"/>
                </a:lnTo>
                <a:lnTo>
                  <a:pt x="415179" y="2204916"/>
                </a:lnTo>
                <a:lnTo>
                  <a:pt x="521612" y="2105415"/>
                </a:lnTo>
                <a:lnTo>
                  <a:pt x="521612" y="2065615"/>
                </a:lnTo>
                <a:lnTo>
                  <a:pt x="517874" y="2067472"/>
                </a:lnTo>
                <a:lnTo>
                  <a:pt x="517874" y="2103293"/>
                </a:lnTo>
                <a:lnTo>
                  <a:pt x="416938" y="2197487"/>
                </a:lnTo>
                <a:lnTo>
                  <a:pt x="416938" y="2081004"/>
                </a:lnTo>
                <a:lnTo>
                  <a:pt x="517874" y="1986544"/>
                </a:lnTo>
                <a:lnTo>
                  <a:pt x="517874" y="2067207"/>
                </a:lnTo>
                <a:lnTo>
                  <a:pt x="521612" y="2065349"/>
                </a:lnTo>
                <a:lnTo>
                  <a:pt x="521612" y="1980972"/>
                </a:lnTo>
                <a:lnTo>
                  <a:pt x="485108" y="1947540"/>
                </a:lnTo>
                <a:lnTo>
                  <a:pt x="417598" y="1885716"/>
                </a:lnTo>
                <a:lnTo>
                  <a:pt x="417598" y="1825220"/>
                </a:lnTo>
                <a:lnTo>
                  <a:pt x="413859" y="1826015"/>
                </a:lnTo>
                <a:lnTo>
                  <a:pt x="413859" y="1883594"/>
                </a:lnTo>
                <a:lnTo>
                  <a:pt x="312923" y="1978054"/>
                </a:lnTo>
                <a:lnTo>
                  <a:pt x="312923" y="1861571"/>
                </a:lnTo>
                <a:lnTo>
                  <a:pt x="360423" y="1816994"/>
                </a:lnTo>
                <a:lnTo>
                  <a:pt x="358443" y="1813545"/>
                </a:lnTo>
                <a:lnTo>
                  <a:pt x="311164" y="1857591"/>
                </a:lnTo>
                <a:lnTo>
                  <a:pt x="209349" y="1764192"/>
                </a:lnTo>
                <a:lnTo>
                  <a:pt x="285875" y="1692551"/>
                </a:lnTo>
                <a:lnTo>
                  <a:pt x="309625" y="1670528"/>
                </a:lnTo>
                <a:lnTo>
                  <a:pt x="411440" y="1763927"/>
                </a:lnTo>
                <a:lnTo>
                  <a:pt x="358443" y="1813280"/>
                </a:lnTo>
                <a:lnTo>
                  <a:pt x="360642" y="1816994"/>
                </a:lnTo>
                <a:lnTo>
                  <a:pt x="413859" y="1767111"/>
                </a:lnTo>
                <a:lnTo>
                  <a:pt x="413859" y="1825750"/>
                </a:lnTo>
                <a:lnTo>
                  <a:pt x="417598" y="1824954"/>
                </a:lnTo>
                <a:lnTo>
                  <a:pt x="417598" y="1765254"/>
                </a:lnTo>
                <a:lnTo>
                  <a:pt x="421996" y="1761008"/>
                </a:lnTo>
                <a:lnTo>
                  <a:pt x="421996" y="1755436"/>
                </a:lnTo>
                <a:lnTo>
                  <a:pt x="416938" y="1760212"/>
                </a:lnTo>
                <a:lnTo>
                  <a:pt x="416938" y="1643729"/>
                </a:lnTo>
                <a:lnTo>
                  <a:pt x="421996" y="1638953"/>
                </a:lnTo>
                <a:lnTo>
                  <a:pt x="421996" y="1633381"/>
                </a:lnTo>
                <a:lnTo>
                  <a:pt x="415179" y="1639749"/>
                </a:lnTo>
                <a:lnTo>
                  <a:pt x="313363" y="1546351"/>
                </a:lnTo>
                <a:lnTo>
                  <a:pt x="414959" y="1451360"/>
                </a:lnTo>
                <a:lnTo>
                  <a:pt x="516774" y="1544759"/>
                </a:lnTo>
                <a:lnTo>
                  <a:pt x="422216" y="1633381"/>
                </a:lnTo>
                <a:lnTo>
                  <a:pt x="422216" y="1638688"/>
                </a:lnTo>
                <a:lnTo>
                  <a:pt x="517874" y="1549269"/>
                </a:lnTo>
                <a:lnTo>
                  <a:pt x="517874" y="1665752"/>
                </a:lnTo>
                <a:lnTo>
                  <a:pt x="422216" y="1755436"/>
                </a:lnTo>
                <a:lnTo>
                  <a:pt x="422216" y="1761008"/>
                </a:lnTo>
                <a:lnTo>
                  <a:pt x="521612" y="1667875"/>
                </a:lnTo>
                <a:lnTo>
                  <a:pt x="521612" y="1543697"/>
                </a:lnTo>
                <a:lnTo>
                  <a:pt x="417598" y="1448176"/>
                </a:lnTo>
                <a:lnTo>
                  <a:pt x="417598" y="1331162"/>
                </a:lnTo>
                <a:lnTo>
                  <a:pt x="413859" y="1334612"/>
                </a:lnTo>
                <a:lnTo>
                  <a:pt x="413859" y="1446584"/>
                </a:lnTo>
                <a:lnTo>
                  <a:pt x="312923" y="1540778"/>
                </a:lnTo>
                <a:lnTo>
                  <a:pt x="312923" y="1424295"/>
                </a:lnTo>
                <a:lnTo>
                  <a:pt x="413859" y="1329836"/>
                </a:lnTo>
                <a:lnTo>
                  <a:pt x="413859" y="1334346"/>
                </a:lnTo>
                <a:lnTo>
                  <a:pt x="417598" y="1330897"/>
                </a:lnTo>
                <a:lnTo>
                  <a:pt x="417598" y="1324264"/>
                </a:lnTo>
                <a:lnTo>
                  <a:pt x="316882" y="1231926"/>
                </a:lnTo>
                <a:lnTo>
                  <a:pt x="313803" y="1234580"/>
                </a:lnTo>
                <a:lnTo>
                  <a:pt x="316662" y="1231661"/>
                </a:lnTo>
                <a:lnTo>
                  <a:pt x="312264" y="1227681"/>
                </a:lnTo>
                <a:lnTo>
                  <a:pt x="312264" y="1223701"/>
                </a:lnTo>
                <a:lnTo>
                  <a:pt x="308525" y="1223701"/>
                </a:lnTo>
                <a:lnTo>
                  <a:pt x="308525" y="1227946"/>
                </a:lnTo>
                <a:lnTo>
                  <a:pt x="207589" y="1322141"/>
                </a:lnTo>
                <a:lnTo>
                  <a:pt x="207589" y="1215476"/>
                </a:lnTo>
                <a:lnTo>
                  <a:pt x="207589" y="1205923"/>
                </a:lnTo>
                <a:lnTo>
                  <a:pt x="308525" y="1111464"/>
                </a:lnTo>
                <a:lnTo>
                  <a:pt x="308525" y="1217068"/>
                </a:lnTo>
                <a:lnTo>
                  <a:pt x="308525" y="1223436"/>
                </a:lnTo>
                <a:lnTo>
                  <a:pt x="312264" y="1223436"/>
                </a:lnTo>
                <a:lnTo>
                  <a:pt x="312264" y="1109606"/>
                </a:lnTo>
                <a:lnTo>
                  <a:pt x="388351" y="1038496"/>
                </a:lnTo>
                <a:lnTo>
                  <a:pt x="413639" y="1014881"/>
                </a:lnTo>
                <a:lnTo>
                  <a:pt x="519413" y="1111729"/>
                </a:lnTo>
                <a:lnTo>
                  <a:pt x="625626" y="1012228"/>
                </a:lnTo>
                <a:lnTo>
                  <a:pt x="625626" y="972692"/>
                </a:lnTo>
                <a:lnTo>
                  <a:pt x="622108" y="974550"/>
                </a:lnTo>
                <a:lnTo>
                  <a:pt x="622108" y="1010105"/>
                </a:lnTo>
                <a:lnTo>
                  <a:pt x="521172" y="1104565"/>
                </a:lnTo>
                <a:lnTo>
                  <a:pt x="521172" y="988082"/>
                </a:lnTo>
                <a:lnTo>
                  <a:pt x="622108" y="893622"/>
                </a:lnTo>
                <a:lnTo>
                  <a:pt x="622108" y="974284"/>
                </a:lnTo>
                <a:lnTo>
                  <a:pt x="625626" y="972427"/>
                </a:lnTo>
                <a:lnTo>
                  <a:pt x="625626" y="888050"/>
                </a:lnTo>
                <a:lnTo>
                  <a:pt x="589342" y="854618"/>
                </a:lnTo>
                <a:lnTo>
                  <a:pt x="585604" y="856740"/>
                </a:lnTo>
                <a:lnTo>
                  <a:pt x="620789" y="889111"/>
                </a:lnTo>
                <a:lnTo>
                  <a:pt x="519193" y="984102"/>
                </a:lnTo>
                <a:lnTo>
                  <a:pt x="417378" y="890703"/>
                </a:lnTo>
                <a:lnTo>
                  <a:pt x="518973" y="795713"/>
                </a:lnTo>
                <a:lnTo>
                  <a:pt x="585384" y="856475"/>
                </a:lnTo>
                <a:lnTo>
                  <a:pt x="589122" y="854352"/>
                </a:lnTo>
                <a:lnTo>
                  <a:pt x="521612" y="792529"/>
                </a:lnTo>
                <a:lnTo>
                  <a:pt x="521612" y="732297"/>
                </a:lnTo>
                <a:lnTo>
                  <a:pt x="517874" y="732828"/>
                </a:lnTo>
                <a:lnTo>
                  <a:pt x="517874" y="790671"/>
                </a:lnTo>
                <a:lnTo>
                  <a:pt x="417158" y="885131"/>
                </a:lnTo>
                <a:lnTo>
                  <a:pt x="417158" y="768383"/>
                </a:lnTo>
                <a:lnTo>
                  <a:pt x="464657" y="724072"/>
                </a:lnTo>
                <a:lnTo>
                  <a:pt x="462458" y="720357"/>
                </a:lnTo>
                <a:lnTo>
                  <a:pt x="464657" y="723807"/>
                </a:lnTo>
                <a:lnTo>
                  <a:pt x="517874" y="673923"/>
                </a:lnTo>
                <a:lnTo>
                  <a:pt x="517874" y="732563"/>
                </a:lnTo>
                <a:lnTo>
                  <a:pt x="521612" y="732032"/>
                </a:lnTo>
                <a:lnTo>
                  <a:pt x="521612" y="672331"/>
                </a:lnTo>
                <a:lnTo>
                  <a:pt x="526010" y="668086"/>
                </a:lnTo>
                <a:lnTo>
                  <a:pt x="526010" y="662514"/>
                </a:lnTo>
                <a:lnTo>
                  <a:pt x="521172" y="667024"/>
                </a:lnTo>
                <a:lnTo>
                  <a:pt x="521172" y="550541"/>
                </a:lnTo>
                <a:lnTo>
                  <a:pt x="526010" y="546031"/>
                </a:lnTo>
                <a:lnTo>
                  <a:pt x="526010" y="540459"/>
                </a:lnTo>
                <a:lnTo>
                  <a:pt x="519193" y="546827"/>
                </a:lnTo>
                <a:lnTo>
                  <a:pt x="417378" y="453428"/>
                </a:lnTo>
                <a:lnTo>
                  <a:pt x="518973" y="358172"/>
                </a:lnTo>
                <a:lnTo>
                  <a:pt x="620789" y="451571"/>
                </a:lnTo>
                <a:lnTo>
                  <a:pt x="526230" y="540194"/>
                </a:lnTo>
                <a:lnTo>
                  <a:pt x="526230" y="545765"/>
                </a:lnTo>
                <a:lnTo>
                  <a:pt x="622108" y="456082"/>
                </a:lnTo>
                <a:lnTo>
                  <a:pt x="622108" y="572830"/>
                </a:lnTo>
                <a:lnTo>
                  <a:pt x="526230" y="662248"/>
                </a:lnTo>
                <a:lnTo>
                  <a:pt x="526230" y="667820"/>
                </a:lnTo>
                <a:lnTo>
                  <a:pt x="625626" y="574952"/>
                </a:lnTo>
                <a:lnTo>
                  <a:pt x="625626" y="450509"/>
                </a:lnTo>
                <a:lnTo>
                  <a:pt x="521612" y="355254"/>
                </a:lnTo>
                <a:lnTo>
                  <a:pt x="521612" y="237975"/>
                </a:lnTo>
                <a:lnTo>
                  <a:pt x="517874" y="241424"/>
                </a:lnTo>
                <a:lnTo>
                  <a:pt x="517874" y="353396"/>
                </a:lnTo>
                <a:lnTo>
                  <a:pt x="417158" y="447856"/>
                </a:lnTo>
                <a:lnTo>
                  <a:pt x="417158" y="331373"/>
                </a:lnTo>
                <a:lnTo>
                  <a:pt x="517874" y="236913"/>
                </a:lnTo>
                <a:lnTo>
                  <a:pt x="517874" y="241159"/>
                </a:lnTo>
                <a:lnTo>
                  <a:pt x="521612" y="237709"/>
                </a:lnTo>
                <a:lnTo>
                  <a:pt x="521612" y="231341"/>
                </a:lnTo>
                <a:lnTo>
                  <a:pt x="420896" y="138739"/>
                </a:lnTo>
                <a:lnTo>
                  <a:pt x="417818" y="141657"/>
                </a:lnTo>
                <a:lnTo>
                  <a:pt x="420676" y="138739"/>
                </a:lnTo>
                <a:lnTo>
                  <a:pt x="416278" y="134759"/>
                </a:lnTo>
                <a:lnTo>
                  <a:pt x="416278" y="40002"/>
                </a:lnTo>
                <a:lnTo>
                  <a:pt x="416278" y="3934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D5AF0AE2-7DAE-3EB0-5E60-D2EFCEC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237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xmlns="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32F98917-083E-F98C-816F-48F1437B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184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</a:p>
        </p:txBody>
      </p:sp>
      <p:pic>
        <p:nvPicPr>
          <p:cNvPr id="8" name="PATTERN CARRE DECAL">
            <a:extLst>
              <a:ext uri="{FF2B5EF4-FFF2-40B4-BE49-F238E27FC236}">
                <a16:creationId xmlns:a16="http://schemas.microsoft.com/office/drawing/2014/main" xmlns="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8C593314-5853-721D-C381-C5C6DA5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172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E9C14385-C06C-03C8-FC0B-6EDE0E29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C5925030-DB19-61B7-32BA-FFFFADD4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6A84369A-A294-0F2F-E84F-D0990A22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F661E88D-94E7-20B9-0926-4E18EFBC1BA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</a:p>
        </p:txBody>
      </p:sp>
      <p:pic>
        <p:nvPicPr>
          <p:cNvPr id="7" name="PATTERN CARRE DECAL">
            <a:extLst>
              <a:ext uri="{FF2B5EF4-FFF2-40B4-BE49-F238E27FC236}">
                <a16:creationId xmlns:a16="http://schemas.microsoft.com/office/drawing/2014/main" xmlns="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60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651A86F0-4870-165D-E01B-6415309E1300}"/>
              </a:ext>
            </a:extLst>
          </p:cNvPr>
          <p:cNvSpPr/>
          <p:nvPr userDrawn="1"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xmlns="" id="{EE9D7CE3-0338-EF86-9151-9AA39188D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368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xmlns="" id="{7E242CEA-B629-6061-3336-B00B5B0363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7251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xmlns="" id="{13577D77-6A07-A133-9442-B0E04B740B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7017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xmlns="" id="{7647BCFB-4928-920C-2E15-C8AE4C72EB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7134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xmlns="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28" name="図プレースホルダー 9">
            <a:extLst>
              <a:ext uri="{FF2B5EF4-FFF2-40B4-BE49-F238E27FC236}">
                <a16:creationId xmlns:a16="http://schemas.microsoft.com/office/drawing/2014/main" xmlns="" id="{6BF72028-41E2-619A-D233-341EEFEC50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0" name="図プレースホルダー 9">
            <a:extLst>
              <a:ext uri="{FF2B5EF4-FFF2-40B4-BE49-F238E27FC236}">
                <a16:creationId xmlns:a16="http://schemas.microsoft.com/office/drawing/2014/main" xmlns="" id="{74AA3498-C08C-43F4-B6BB-AE8E3CC9E9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2" name="図プレースホルダー 9">
            <a:extLst>
              <a:ext uri="{FF2B5EF4-FFF2-40B4-BE49-F238E27FC236}">
                <a16:creationId xmlns:a16="http://schemas.microsoft.com/office/drawing/2014/main" xmlns="" id="{1DC76755-C8C6-A984-C78A-E29A74AAF2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xmlns="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pic>
        <p:nvPicPr>
          <p:cNvPr id="18" name="PATTERN CARRE DECAL">
            <a:extLst>
              <a:ext uri="{FF2B5EF4-FFF2-40B4-BE49-F238E27FC236}">
                <a16:creationId xmlns:a16="http://schemas.microsoft.com/office/drawing/2014/main" xmlns="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B16D91DA-45B8-FD04-3A3A-E545BB21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592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 /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53AF1D4-4843-AF3F-A326-45F38F216CA0}"/>
              </a:ext>
            </a:extLst>
          </p:cNvPr>
          <p:cNvSpPr/>
          <p:nvPr userDrawn="1"/>
        </p:nvSpPr>
        <p:spPr>
          <a:xfrm>
            <a:off x="7199086" y="0"/>
            <a:ext cx="49929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Exemple de pied de page (A modifier dans l'onglet "Insertion"/"En-tête/Pied"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xmlns="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xmlns="" id="{3AE77C0A-ACF9-C7EB-2F0B-D711439266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Fonction/titre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xmlns="" id="{BC7575DE-FB39-1529-3362-6DDB6F59C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7100" y="2413000"/>
            <a:ext cx="7993063" cy="35004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xmlns="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xmlns="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009A53DC-AB4B-EC82-92B3-B8B715CD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802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xmlns="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xmlns="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xmlns="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xmlns="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xmlns="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xmlns="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34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xmlns="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xmlns="" id="{CD1C80FF-3EC2-C65E-39A3-3D5B556D3A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DD99EE02-4A21-0C84-48D4-82F813D3C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39802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tx2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ATTERN CARRE DECAL">
            <a:extLst>
              <a:ext uri="{FF2B5EF4-FFF2-40B4-BE49-F238E27FC236}">
                <a16:creationId xmlns:a16="http://schemas.microsoft.com/office/drawing/2014/main" xmlns="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xmlns="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xmlns="" id="{930F834B-23C4-8EC1-2C21-5E1E110A7B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A31F7F2B-1941-1250-D680-FD079465EC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11361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xmlns="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xmlns="" id="{5E9AB1AA-33F6-3FFD-8F1A-9BB4B728DF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1EB622B9-FCAB-DF76-D3A8-8B7A3392A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259269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772B667D-CC06-7D82-8E0F-CFDA021D6AD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liten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xmlns="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4053600" cy="1804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1F5FF40-204E-79EE-35CB-85711491D064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xmlns="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70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xmlns="" id="{75131BF9-1179-4373-984B-3BA3810DA921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26D7E0A0-6204-A96D-17C4-F1F3019C9994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1" name="Logo CEA">
              <a:extLst>
                <a:ext uri="{FF2B5EF4-FFF2-40B4-BE49-F238E27FC236}">
                  <a16:creationId xmlns:a16="http://schemas.microsoft.com/office/drawing/2014/main" xmlns="" id="{925ECDAD-C79A-E959-8415-90319293CF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xmlns="" id="{4C4230D1-9E7A-4F15-722D-49C58B4ED7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</a:t>
            </a:r>
            <a:r>
              <a:rPr lang="fr-FR" dirty="0" smtClean="0"/>
              <a:t>ici. </a:t>
            </a:r>
            <a:r>
              <a:rPr lang="fr-FR" dirty="0"/>
              <a:t>puis placez votre image en arrière plan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image.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placez celle-ci en arrière plan : Clic droit + « Arrière plan »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image.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adaptez si besoin la couleur du texte en fonction de celle-ci</a:t>
            </a:r>
          </a:p>
        </p:txBody>
      </p:sp>
    </p:spTree>
    <p:extLst>
      <p:ext uri="{BB962C8B-B14F-4D97-AF65-F5344CB8AC3E}">
        <p14:creationId xmlns:p14="http://schemas.microsoft.com/office/powerpoint/2010/main" val="2787590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74F437C1-0C37-DF8E-EF64-2BA107BEFB2F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9AF48E4-0EE8-3CC7-27AA-1591F5F46EA9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3" name="Logo CEA">
              <a:extLst>
                <a:ext uri="{FF2B5EF4-FFF2-40B4-BE49-F238E27FC236}">
                  <a16:creationId xmlns:a16="http://schemas.microsoft.com/office/drawing/2014/main" xmlns="" id="{DFA7C964-126E-3D36-7408-04B6C0889C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xmlns="" id="{C5DB15CE-1737-19C7-773E-184AB5864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</a:t>
            </a:r>
            <a:r>
              <a:rPr lang="fr-FR" dirty="0" smtClean="0"/>
              <a:t>ici. </a:t>
            </a:r>
            <a:r>
              <a:rPr lang="fr-FR" dirty="0"/>
              <a:t>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image.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27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E2FB537C-FD4D-0AEC-C133-0DAF4636E2B9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D16ABDD6-A390-2C6E-2047-D4A9A9710027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7" name="Logo CEA">
              <a:extLst>
                <a:ext uri="{FF2B5EF4-FFF2-40B4-BE49-F238E27FC236}">
                  <a16:creationId xmlns:a16="http://schemas.microsoft.com/office/drawing/2014/main" xmlns="" id="{B331915A-1A76-4EF6-2A1C-75D200A8F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xmlns="" id="{BB2888C6-4081-3327-01C0-D9EA23523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</a:t>
            </a:r>
            <a:r>
              <a:rPr lang="fr-FR" dirty="0" smtClean="0"/>
              <a:t>ici. </a:t>
            </a:r>
            <a:r>
              <a:rPr lang="fr-FR" dirty="0"/>
              <a:t>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image.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xmlns="" id="{4DB704B1-C9AF-2DEE-2915-BA6F9894D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xmlns="" id="{B62CD770-3131-7686-5D22-0AC580D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25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xmlns="" id="{D8A6D559-B5F2-C10A-5216-55551821C047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09039" y="1866901"/>
            <a:ext cx="1409699" cy="1409700"/>
          </a:xfr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7A89DC66-E329-2BA7-093B-F605D23E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xmlns="" id="{6EBAB840-A288-E4AE-DD2B-ABD52849168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123108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xmlns="" id="{3E9C6ABE-0C15-ECEA-4B26-53769D8EAC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7957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xmlns="" id="{24B29917-CE4F-A965-FAA6-E3B453333B7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337177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xmlns="" id="{6F1352A1-512B-F388-3483-16D51BDD2D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2026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xmlns="" id="{C4BAD260-C56B-B79F-C093-46D3C16BCC87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551246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xmlns="" id="{E3294DD8-C0C7-7FF7-2AF0-2A6B1C7861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6095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xmlns="" id="{043259EC-B8D8-255D-A2B2-B6984873CA66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765314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xmlns="" id="{24D806FB-89F5-15B1-42D4-FB45DB6CC6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80163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couleur.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xmlns="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0501BFA8-B9A9-BC60-9090-AC04B424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60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xmlns="" id="{80E4F447-1473-CEC3-0C4B-859E1566BDE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couleur.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xmlns="" id="{7F676C8B-EE69-3CAC-C9F6-BFDEFD052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xmlns="" id="{89215B80-BD0F-D77B-4046-84DBB6530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xmlns="" id="{50E15DEA-ADB9-4EAD-9B8B-400BF2AF4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xmlns="" id="{31D594DF-B2F9-BDEA-68CF-C1C92B869A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xmlns="" id="{4EB8106A-BAE6-87F6-A881-562ED8FA41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xmlns="" id="{6FA8E9A1-911D-DD9D-7A76-ADDB4C2E431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xmlns="" id="{89C62950-23F5-0C27-DBF0-B851B616C800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xmlns="" id="{ABF9A6B1-3BC9-0F8E-8148-B1CF03BB61C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xmlns="" id="{97EC53BB-3B6C-3AF7-68E1-48C8465AC20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386855" y="1583490"/>
            <a:ext cx="1652399" cy="16524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xmlns="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7D2C0AC3-31B7-69C8-1880-96C477E5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324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6" name="Logo CEA">
            <a:extLst>
              <a:ext uri="{FF2B5EF4-FFF2-40B4-BE49-F238E27FC236}">
                <a16:creationId xmlns:a16="http://schemas.microsoft.com/office/drawing/2014/main" xmlns="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xmlns="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xmlns="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3923296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5" name="Logo CEA">
            <a:extLst>
              <a:ext uri="{FF2B5EF4-FFF2-40B4-BE49-F238E27FC236}">
                <a16:creationId xmlns:a16="http://schemas.microsoft.com/office/drawing/2014/main" xmlns="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xmlns="" id="{0D902288-F09E-3DF3-4FA0-8680492FC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xmlns="" id="{81B85C49-3012-97FD-C776-3C7299B5E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xmlns="" id="{DFC68CDA-E659-1835-4722-CB92A2FFF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0514183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xmlns="" id="{373F48AE-496F-F02F-5148-8492F7C61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4E103F96-5E5B-60F7-F077-8E6E1ABD9DF4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 -  Email / 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Tél.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=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xmlns="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1838" y="726066"/>
            <a:ext cx="1806198" cy="1806198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xmlns="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xmlns="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xmlns="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xmlns="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xmlns="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xmlns="" id="{22219D0D-87E0-357C-56D2-13A29A891F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600" y="5892800"/>
            <a:ext cx="3357563" cy="558800"/>
          </a:xfrm>
        </p:spPr>
        <p:txBody>
          <a:bodyPr rIns="0">
            <a:normAutofit/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2670384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933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933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100" y="1892875"/>
            <a:ext cx="10515600" cy="191095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>
              <a:defRPr sz="2667"/>
            </a:lvl1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099" y="1067647"/>
            <a:ext cx="10565835" cy="51090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2667"/>
            </a:lvl1pPr>
          </a:lstStyle>
          <a:p>
            <a:pPr lvl="0"/>
            <a:r>
              <a:rPr lang="fr-FR" dirty="0" smtClean="0"/>
              <a:t>Texte simple de la diapositive</a:t>
            </a:r>
            <a:endParaRPr lang="fr-FR" dirty="0"/>
          </a:p>
        </p:txBody>
      </p:sp>
      <p:pic>
        <p:nvPicPr>
          <p:cNvPr id="6" name="PATTERN CARRE DECAL">
            <a:extLst>
              <a:ext uri="{FF2B5EF4-FFF2-40B4-BE49-F238E27FC236}">
                <a16:creationId xmlns:a16="http://schemas.microsoft.com/office/drawing/2014/main" xmlns="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31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i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xmlns="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838" y="728663"/>
            <a:ext cx="4053599" cy="180499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810AE585-3E8A-32F0-6876-68FBB4218CF7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isas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710377C-96DE-1F86-CAD9-8510009CBC0B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xmlns="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5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2FBAC49-4802-3440-8107-C65AE7ADA0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81125"/>
            <a:ext cx="8329612" cy="4795838"/>
          </a:xfrm>
        </p:spPr>
        <p:txBody>
          <a:bodyPr lIns="0"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xmlns="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xmlns="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xmlns="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xmlns="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xmlns="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xmlns="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xmlns="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B717F4D1-D2E3-F44D-BEED-845604742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53" b="2802"/>
          <a:stretch/>
        </p:blipFill>
        <p:spPr>
          <a:xfrm>
            <a:off x="11647944" y="-1"/>
            <a:ext cx="544056" cy="6858001"/>
          </a:xfrm>
          <a:prstGeom prst="rect">
            <a:avLst/>
          </a:prstGeom>
        </p:spPr>
      </p:pic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xmlns="" id="{914C3EDF-84FF-56C5-6EEE-62348DC5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xmlns="" id="{CA229E7D-5925-577A-6E99-3E009A5C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xmlns="" id="{E0039A2A-B2A3-3003-AC28-98B94837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1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7076" y="1765299"/>
            <a:ext cx="8659812" cy="4148139"/>
          </a:xfrm>
        </p:spPr>
        <p:txBody>
          <a:bodyPr lIns="0"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A21E7187-2172-D725-E095-C0FCE93238AE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:Ce sommaire est sur deux 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colonnes.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pour passer sur une colonne : Clic droit sur la zone de texte + « Format de la forme » / « Options de texte » / « Colonnes » = 1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xmlns="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8B329AAF-3546-DCEA-619B-466FB9B54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42" b="2802"/>
          <a:stretch/>
        </p:blipFill>
        <p:spPr>
          <a:xfrm>
            <a:off x="11647944" y="0"/>
            <a:ext cx="544056" cy="6858000"/>
          </a:xfrm>
          <a:prstGeom prst="rect">
            <a:avLst/>
          </a:prstGeom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xmlns="" id="{AB8B2ECB-EC50-E1E8-3A70-D0DF5B54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xmlns="" id="{38548604-3796-63A0-C437-28EAB17A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xmlns="" id="{43A448DB-A450-22D2-9A30-CE94EAFD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31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xmlns="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</a:p>
        </p:txBody>
      </p:sp>
      <p:pic>
        <p:nvPicPr>
          <p:cNvPr id="26" name="PATTERN 14">
            <a:extLst>
              <a:ext uri="{FF2B5EF4-FFF2-40B4-BE49-F238E27FC236}">
                <a16:creationId xmlns:a16="http://schemas.microsoft.com/office/drawing/2014/main" xmlns="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27" name="Group 12">
            <a:extLst>
              <a:ext uri="{FF2B5EF4-FFF2-40B4-BE49-F238E27FC236}">
                <a16:creationId xmlns:a16="http://schemas.microsoft.com/office/drawing/2014/main" xmlns="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xmlns="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xmlns="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xmlns="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xmlns="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xmlns="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xmlns="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0543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E2B122C-7C32-00D5-5677-35CC8ABC8223}"/>
              </a:ext>
            </a:extLst>
          </p:cNvPr>
          <p:cNvSpPr/>
          <p:nvPr userDrawn="1"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</a:p>
        </p:txBody>
      </p:sp>
      <p:pic>
        <p:nvPicPr>
          <p:cNvPr id="8" name="PATTERN 14">
            <a:extLst>
              <a:ext uri="{FF2B5EF4-FFF2-40B4-BE49-F238E27FC236}">
                <a16:creationId xmlns:a16="http://schemas.microsoft.com/office/drawing/2014/main" xmlns="" id="{2582F57D-4CEF-BB5A-C74F-450386FD8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" t="80145" r="2860" b="-12214"/>
          <a:stretch/>
        </p:blipFill>
        <p:spPr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xmlns="" id="{4B8F1117-0C05-E4A8-4E70-E7172B08AA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xmlns="" id="{ABB4C71F-0E19-B583-5B43-59128B9CB2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xmlns="" id="{3035A95C-D228-2D25-8FE9-AE69EC8177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F8613F5A-9984-C727-F600-CCBEDD585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xmlns="" id="{E05DBD74-1959-0025-2022-DD6D5BC5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xmlns="" id="{BD0683F2-0083-B473-85FA-BF21CA1AA74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9564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pic>
        <p:nvPicPr>
          <p:cNvPr id="14" name="Logo CEA">
            <a:extLst>
              <a:ext uri="{FF2B5EF4-FFF2-40B4-BE49-F238E27FC236}">
                <a16:creationId xmlns:a16="http://schemas.microsoft.com/office/drawing/2014/main" xmlns="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>
            <a:extLst>
              <a:ext uri="{FF2B5EF4-FFF2-40B4-BE49-F238E27FC236}">
                <a16:creationId xmlns:a16="http://schemas.microsoft.com/office/drawing/2014/main" xmlns="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xmlns="" id="{4805F626-181E-BCC6-1382-C547F81E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xmlns="" id="{CF5C4E32-AAC2-242C-F6B9-3F8CFBD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xmlns="" id="{28AA9B25-BFB9-155C-3383-B48A6E03F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8602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8E62F5FE-77B2-23B0-C532-AEB2E287C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9023659-435A-02ED-1399-865530A10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5C35D0C-47E7-5C23-F3E1-F607F10E2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D08E43D-0343-547B-3EBE-C6B616E5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Logo CEA">
            <a:extLst>
              <a:ext uri="{FF2B5EF4-FFF2-40B4-BE49-F238E27FC236}">
                <a16:creationId xmlns:a16="http://schemas.microsoft.com/office/drawing/2014/main" xmlns="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0" name="PATTERN CARRE DECAL" hidden="1">
            <a:extLst>
              <a:ext uri="{FF2B5EF4-FFF2-40B4-BE49-F238E27FC236}">
                <a16:creationId xmlns:a16="http://schemas.microsoft.com/office/drawing/2014/main" xmlns="" id="{57B8022F-6BAC-B272-714C-3051A2DF8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1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7446433" y="-1"/>
            <a:ext cx="4745567" cy="41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0" r:id="rId3"/>
    <p:sldLayoutId id="2147483661" r:id="rId4"/>
    <p:sldLayoutId id="2147483664" r:id="rId5"/>
    <p:sldLayoutId id="2147483665" r:id="rId6"/>
    <p:sldLayoutId id="2147483651" r:id="rId7"/>
    <p:sldLayoutId id="2147483683" r:id="rId8"/>
    <p:sldLayoutId id="2147483678" r:id="rId9"/>
    <p:sldLayoutId id="2147483676" r:id="rId10"/>
    <p:sldLayoutId id="2147483650" r:id="rId11"/>
    <p:sldLayoutId id="2147483666" r:id="rId12"/>
    <p:sldLayoutId id="2147483669" r:id="rId13"/>
    <p:sldLayoutId id="2147483653" r:id="rId14"/>
    <p:sldLayoutId id="2147483685" r:id="rId15"/>
    <p:sldLayoutId id="2147483684" r:id="rId16"/>
    <p:sldLayoutId id="2147483671" r:id="rId17"/>
    <p:sldLayoutId id="2147483690" r:id="rId18"/>
    <p:sldLayoutId id="2147483672" r:id="rId19"/>
    <p:sldLayoutId id="2147483687" r:id="rId20"/>
    <p:sldLayoutId id="2147483686" r:id="rId21"/>
    <p:sldLayoutId id="2147483654" r:id="rId22"/>
    <p:sldLayoutId id="2147483655" r:id="rId23"/>
    <p:sldLayoutId id="2147483691" r:id="rId24"/>
    <p:sldLayoutId id="2147483692" r:id="rId25"/>
    <p:sldLayoutId id="2147483667" r:id="rId26"/>
    <p:sldLayoutId id="2147483673" r:id="rId27"/>
    <p:sldLayoutId id="2147483674" r:id="rId28"/>
    <p:sldLayoutId id="2147483675" r:id="rId29"/>
    <p:sldLayoutId id="2147483681" r:id="rId30"/>
    <p:sldLayoutId id="2147483682" r:id="rId31"/>
    <p:sldLayoutId id="2147483693" r:id="rId32"/>
    <p:sldLayoutId id="2147483688" r:id="rId33"/>
    <p:sldLayoutId id="2147483689" r:id="rId34"/>
    <p:sldLayoutId id="2147483662" r:id="rId35"/>
    <p:sldLayoutId id="2147483694" r:id="rId36"/>
    <p:sldLayoutId id="2147483668" r:id="rId37"/>
    <p:sldLayoutId id="2147483695" r:id="rId3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2" orient="horz" pos="3861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NDC in-a-Box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10589145" y="3841909"/>
            <a:ext cx="693738" cy="365125"/>
          </a:xfrm>
        </p:spPr>
        <p:txBody>
          <a:bodyPr/>
          <a:lstStyle/>
          <a:p>
            <a:pPr algn="ctr"/>
            <a:fld id="{854A34C9-9A4B-6445-85E1-F779B5E87362}" type="slidenum">
              <a:rPr lang="fr-FR" sz="933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</a:t>
            </a:fld>
            <a:endParaRPr lang="fr-FR" sz="933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 t="3358" b="3358"/>
          <a:stretch>
            <a:fillRect/>
          </a:stretch>
        </p:blipFill>
        <p:spPr bwMode="auto">
          <a:xfrm>
            <a:off x="8824299" y="2116297"/>
            <a:ext cx="2863850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pic>
        <p:nvPicPr>
          <p:cNvPr id="7" name="Picture 2" descr="U:\temp\vergozj\IranIraq_EQ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723" y="2122488"/>
            <a:ext cx="2974975" cy="2090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:\Mes documents\Projets\PTS\EU-JA V (2)\logos\final\PACK-DTK\WEB\PNG\VISUELS IDENTITAIRES\JAD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074" y="1144747"/>
            <a:ext cx="79851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:\Mes documents\Projets\PTS\EU-JA V (2)\logos\final\PACK-DTK\WEB\PNG\VISUELS IDENTITAIRES\GPMC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73" y="1185863"/>
            <a:ext cx="828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h:\Mes documents\Projets\PTS\EU-JA V (2)\logos\final\PACK-DTK\WEB\PNG\VISUELS IDENTITAIRES\DIV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744" y="1139155"/>
            <a:ext cx="83661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321698" y="68910"/>
            <a:ext cx="66713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162" lvl="3" eaLnBrk="0" hangingPunct="0">
              <a:spcBef>
                <a:spcPts val="1200"/>
              </a:spcBef>
              <a:spcAft>
                <a:spcPts val="600"/>
              </a:spcAft>
              <a:buClr>
                <a:srgbClr val="666666"/>
              </a:buClr>
              <a:buSzPct val="36000"/>
              <a:defRPr/>
            </a:pPr>
            <a:r>
              <a:rPr lang="en-GB" b="1" dirty="0" smtClean="0">
                <a:solidFill>
                  <a:schemeClr val="accent5"/>
                </a:solidFill>
                <a:latin typeface="Arial"/>
                <a:ea typeface="+mn-ea"/>
                <a:cs typeface="+mn-cs"/>
              </a:rPr>
              <a:t>Improve </a:t>
            </a:r>
            <a:r>
              <a:rPr lang="en-GB" b="1" dirty="0">
                <a:solidFill>
                  <a:schemeClr val="accent5"/>
                </a:solidFill>
                <a:latin typeface="Arial"/>
                <a:ea typeface="+mn-ea"/>
                <a:cs typeface="+mn-cs"/>
              </a:rPr>
              <a:t>the NDCs processing capabilities, in particular give new capability to process </a:t>
            </a:r>
            <a:r>
              <a:rPr lang="en-GB" b="1" dirty="0" smtClean="0">
                <a:solidFill>
                  <a:schemeClr val="accent5"/>
                </a:solidFill>
                <a:latin typeface="Arial"/>
                <a:ea typeface="+mn-ea"/>
                <a:cs typeface="+mn-cs"/>
              </a:rPr>
              <a:t>seismic, infrasound </a:t>
            </a:r>
            <a:r>
              <a:rPr lang="en-GB" b="1" dirty="0">
                <a:solidFill>
                  <a:schemeClr val="accent5"/>
                </a:solidFill>
                <a:latin typeface="Arial"/>
                <a:ea typeface="+mn-ea"/>
                <a:cs typeface="+mn-cs"/>
              </a:rPr>
              <a:t>and </a:t>
            </a:r>
            <a:r>
              <a:rPr lang="en-GB" b="1" dirty="0" smtClean="0">
                <a:solidFill>
                  <a:schemeClr val="accent5"/>
                </a:solidFill>
                <a:latin typeface="Arial"/>
                <a:ea typeface="+mn-ea"/>
                <a:cs typeface="+mn-cs"/>
              </a:rPr>
              <a:t>hydroacoustic </a:t>
            </a:r>
            <a:r>
              <a:rPr lang="en-GB" b="1" dirty="0">
                <a:solidFill>
                  <a:schemeClr val="accent5"/>
                </a:solidFill>
                <a:latin typeface="Arial"/>
                <a:ea typeface="+mn-ea"/>
                <a:cs typeface="+mn-cs"/>
              </a:rPr>
              <a:t>data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638687" y="1182847"/>
            <a:ext cx="242411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eaLnBrk="0" hangingPunct="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666666"/>
              </a:buClr>
              <a:buSzPct val="36000"/>
              <a:defRPr/>
            </a:pPr>
            <a:r>
              <a:rPr lang="en-US" sz="1600" b="1" dirty="0">
                <a:solidFill>
                  <a:srgbClr val="666666"/>
                </a:solidFill>
                <a:latin typeface="+mn-lt"/>
                <a:cs typeface="+mn-cs"/>
              </a:rPr>
              <a:t>Monitoring tool to scrutinize waveform signals and detections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54894" y="1137568"/>
            <a:ext cx="251142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666666"/>
              </a:buClr>
              <a:buSzPct val="36000"/>
              <a:defRPr/>
            </a:pPr>
            <a:r>
              <a:rPr lang="en-US" sz="1600" b="1" dirty="0">
                <a:solidFill>
                  <a:srgbClr val="666666"/>
                </a:solidFill>
                <a:latin typeface="Arial"/>
                <a:ea typeface="+mn-ea"/>
                <a:cs typeface="+mn-cs"/>
              </a:rPr>
              <a:t>Analyze the detection background of </a:t>
            </a:r>
            <a:r>
              <a:rPr lang="en-US" sz="1600" b="1" dirty="0" err="1">
                <a:solidFill>
                  <a:srgbClr val="666666"/>
                </a:solidFill>
                <a:latin typeface="Arial"/>
                <a:ea typeface="+mn-ea"/>
                <a:cs typeface="+mn-cs"/>
              </a:rPr>
              <a:t>seismo</a:t>
            </a:r>
            <a:r>
              <a:rPr lang="en-US" sz="1600" b="1" dirty="0">
                <a:solidFill>
                  <a:srgbClr val="666666"/>
                </a:solidFill>
                <a:latin typeface="Arial"/>
                <a:ea typeface="+mn-ea"/>
                <a:cs typeface="+mn-cs"/>
              </a:rPr>
              <a:t>-acoustic arrays</a:t>
            </a:r>
            <a:br>
              <a:rPr lang="en-US" sz="1600" b="1" dirty="0">
                <a:solidFill>
                  <a:srgbClr val="666666"/>
                </a:solidFill>
                <a:latin typeface="Arial"/>
                <a:ea typeface="+mn-ea"/>
                <a:cs typeface="+mn-cs"/>
              </a:rPr>
            </a:br>
            <a:r>
              <a:rPr lang="en-US" sz="1600" b="1" dirty="0">
                <a:solidFill>
                  <a:srgbClr val="666666"/>
                </a:solidFill>
                <a:latin typeface="Arial"/>
                <a:ea typeface="+mn-ea"/>
                <a:cs typeface="+mn-cs"/>
              </a:rPr>
              <a:t>over long period of time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27786" y="1212850"/>
            <a:ext cx="2428875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666666"/>
              </a:buClr>
              <a:buSzPct val="36000"/>
              <a:defRPr/>
            </a:pPr>
            <a:r>
              <a:rPr lang="en-US" sz="1600" b="1" dirty="0">
                <a:solidFill>
                  <a:srgbClr val="666666"/>
                </a:solidFill>
                <a:latin typeface="Arial"/>
                <a:ea typeface="+mn-ea"/>
                <a:cs typeface="+mn-cs"/>
              </a:rPr>
              <a:t>Array detector based on PMCC algorithm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767" y="2220894"/>
            <a:ext cx="3250586" cy="19923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9095" y="4317822"/>
            <a:ext cx="3555930" cy="239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EA 2023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CE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-CEA final-V6.potx" id="{EC381E7A-0124-48FC-8DBE-B12F4FE076FD}" vid="{F86E971A-F893-4679-B8E7-24078A6E511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 référentiel" ma:contentTypeID="0x010100108A61D7BE634F76874FDC084DD0BD15009E39C29C26594BAC90AC8ED3FDFD77E000BCE28098BA0F0B45BA4517838BD1AEEF" ma:contentTypeVersion="33" ma:contentTypeDescription="" ma:contentTypeScope="" ma:versionID="4c5be590388616a1b551115da05bc43b">
  <xsd:schema xmlns:xsd="http://www.w3.org/2001/XMLSchema" xmlns:xs="http://www.w3.org/2001/XMLSchema" xmlns:p="http://schemas.microsoft.com/office/2006/metadata/properties" xmlns:ns1="98091354-8d82-4ad1-b5dd-6b09eb5ff196" xmlns:ns3="91130d52-d7c5-4e9c-ae1e-8e8e5c28245c" targetNamespace="http://schemas.microsoft.com/office/2006/metadata/properties" ma:root="true" ma:fieldsID="44338b7d3fa432cfa170dc216eb8433d" ns1:_="" ns3:_="">
    <xsd:import namespace="98091354-8d82-4ad1-b5dd-6b09eb5ff196"/>
    <xsd:import namespace="91130d52-d7c5-4e9c-ae1e-8e8e5c28245c"/>
    <xsd:element name="properties">
      <xsd:complexType>
        <xsd:sequence>
          <xsd:element name="documentManagement">
            <xsd:complexType>
              <xsd:all>
                <xsd:element ref="ns1:CollabTypeDocument"/>
                <xsd:element ref="ns1:CollabObjetResume" minOccurs="0"/>
                <xsd:element ref="ns3:CollabExternalReferences"/>
                <xsd:element ref="ns3:CollabDate"/>
                <xsd:element ref="ns3:CollabComments" minOccurs="0"/>
                <xsd:element ref="ns1:CollabEnVigueur" minOccurs="0"/>
                <xsd:element ref="ns1:g65f1e9585ce45a29a8379f50f13cd0c" minOccurs="0"/>
                <xsd:element ref="ns1:TaxCatchAll" minOccurs="0"/>
                <xsd:element ref="ns1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091354-8d82-4ad1-b5dd-6b09eb5ff196" elementFormDefault="qualified">
    <xsd:import namespace="http://schemas.microsoft.com/office/2006/documentManagement/types"/>
    <xsd:import namespace="http://schemas.microsoft.com/office/infopath/2007/PartnerControls"/>
    <xsd:element name="CollabTypeDocument" ma:index="0" ma:displayName="Type de document" ma:format="Dropdown" ma:internalName="CollabTypeDocument">
      <xsd:simpleType>
        <xsd:restriction base="dms:Choice">
          <xsd:enumeration value="Accord"/>
          <xsd:enumeration value="Circulaire"/>
          <xsd:enumeration value="Consigne"/>
          <xsd:enumeration value="Contrat objectifs"/>
          <xsd:enumeration value="Convention"/>
          <xsd:enumeration value="Dossier processus"/>
          <xsd:enumeration value="Fiche processus"/>
          <xsd:enumeration value="Formulaire"/>
          <xsd:enumeration value="Guide"/>
          <xsd:enumeration value="Lettre de mission"/>
          <xsd:enumeration value="Liste"/>
          <xsd:enumeration value="Liste Documents Applicables"/>
          <xsd:enumeration value="Logo"/>
          <xsd:enumeration value="Manuel opérateur"/>
          <xsd:enumeration value="Mode opératoire"/>
          <xsd:enumeration value="Note Instruction Générale (NIG)"/>
          <xsd:enumeration value="Note Instruction Générale CEA (NIGCEA)"/>
          <xsd:enumeration value="Note Instruction Générale groupe (NIGG)"/>
          <xsd:enumeration value="Note Instruction Particulière (NIP)"/>
          <xsd:enumeration value="Note"/>
          <xsd:enumeration value="Note Administrateur Général (Note AG)"/>
          <xsd:enumeration value="Note application"/>
          <xsd:enumeration value="Note nomination"/>
          <xsd:enumeration value="Note organisation"/>
          <xsd:enumeration value="Organigramme"/>
          <xsd:enumeration value="Plan Qualité"/>
          <xsd:enumeration value="Procédure"/>
          <xsd:enumeration value="Rapport"/>
          <xsd:enumeration value="Tableau de gestion"/>
        </xsd:restriction>
      </xsd:simpleType>
    </xsd:element>
    <xsd:element name="CollabObjetResume" ma:index="3" nillable="true" ma:displayName="Objet - Résumé" ma:internalName="CollabObjetResume" ma:readOnly="false">
      <xsd:simpleType>
        <xsd:restriction base="dms:Note"/>
      </xsd:simpleType>
    </xsd:element>
    <xsd:element name="CollabEnVigueur" ma:index="8" nillable="true" ma:displayName="En vigueur" ma:default="1" ma:internalName="CollabEnVigueur" ma:readOnly="false">
      <xsd:simpleType>
        <xsd:restriction base="dms:Boolean"/>
      </xsd:simpleType>
    </xsd:element>
    <xsd:element name="g65f1e9585ce45a29a8379f50f13cd0c" ma:index="14" ma:taxonomy="true" ma:internalName="g65f1e9585ce45a29a8379f50f13cd0c" ma:taxonomyFieldName="CollabEmetteur" ma:displayName="Emetteur" ma:readOnly="false" ma:default="" ma:fieldId="{065f1e95-85ce-45a2-9a83-79f50f13cd0c}" ma:taxonomyMulti="true" ma:sspId="ea6c1742-5521-40b5-9022-00c35f6f2763" ma:termSetId="b0eb54bb-5d02-4f03-af81-45912abcbe3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2fcd52ac-d771-4543-96ea-276209a03e87}" ma:internalName="TaxCatchAll" ma:showField="CatchAllData" ma:web="98091354-8d82-4ad1-b5dd-6b09eb5ff1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2fcd52ac-d771-4543-96ea-276209a03e87}" ma:internalName="TaxCatchAllLabel" ma:readOnly="true" ma:showField="CatchAllDataLabel" ma:web="98091354-8d82-4ad1-b5dd-6b09eb5ff1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130d52-d7c5-4e9c-ae1e-8e8e5c28245c" elementFormDefault="qualified">
    <xsd:import namespace="http://schemas.microsoft.com/office/2006/documentManagement/types"/>
    <xsd:import namespace="http://schemas.microsoft.com/office/infopath/2007/PartnerControls"/>
    <xsd:element name="CollabExternalReferences" ma:index="4" ma:displayName="Référence" ma:internalName="CollabExternalReferences" ma:readOnly="false">
      <xsd:simpleType>
        <xsd:restriction base="dms:Text">
          <xsd:maxLength value="255"/>
        </xsd:restriction>
      </xsd:simpleType>
    </xsd:element>
    <xsd:element name="CollabDate" ma:index="5" ma:displayName="Date édition" ma:format="DateOnly" ma:LCID="1036" ma:internalName="CollabDate" ma:readOnly="false">
      <xsd:simpleType>
        <xsd:restriction base="dms:DateTime"/>
      </xsd:simpleType>
    </xsd:element>
    <xsd:element name="CollabComments" ma:index="7" nillable="true" ma:displayName="Observation(s)" ma:internalName="CollabComment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Type de contenu"/>
        <xsd:element ref="dc:title" maxOccurs="1" ma:index="2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llabComments xmlns="91130d52-d7c5-4e9c-ae1e-8e8e5c28245c" xsi:nil="true"/>
    <CollabTypeDocument xmlns="98091354-8d82-4ad1-b5dd-6b09eb5ff196">Procédure</CollabTypeDocument>
    <CollabDate xmlns="91130d52-d7c5-4e9c-ae1e-8e8e5c28245c">2023-01-30T23:00:00+00:00</CollabDate>
    <CollabObjetResume xmlns="98091354-8d82-4ad1-b5dd-6b09eb5ff196" xsi:nil="true"/>
    <g65f1e9585ce45a29a8379f50f13cd0c xmlns="98091354-8d82-4ad1-b5dd-6b09eb5ff196">
      <Terms xmlns="http://schemas.microsoft.com/office/infopath/2007/PartnerControls">
        <TermInfo xmlns="http://schemas.microsoft.com/office/infopath/2007/PartnerControls">
          <TermName xmlns="http://schemas.microsoft.com/office/infopath/2007/PartnerControls">DCOM</TermName>
          <TermId xmlns="http://schemas.microsoft.com/office/infopath/2007/PartnerControls">5d454b4e-7aaa-470d-be17-032317e26456</TermId>
        </TermInfo>
      </Terms>
    </g65f1e9585ce45a29a8379f50f13cd0c>
    <TaxCatchAll xmlns="98091354-8d82-4ad1-b5dd-6b09eb5ff196">
      <Value>16</Value>
    </TaxCatchAll>
    <CollabExternalReferences xmlns="91130d52-d7c5-4e9c-ae1e-8e8e5c28245c">PowerPoint-Charte-CEA-31-01-2023</CollabExternalReferences>
    <CollabEnVigueur xmlns="98091354-8d82-4ad1-b5dd-6b09eb5ff196">true</CollabEnVigueur>
  </documentManagement>
</p:properties>
</file>

<file path=customXml/itemProps1.xml><?xml version="1.0" encoding="utf-8"?>
<ds:datastoreItem xmlns:ds="http://schemas.openxmlformats.org/officeDocument/2006/customXml" ds:itemID="{59EC486A-0672-4505-861A-9ABA0A52B7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091354-8d82-4ad1-b5dd-6b09eb5ff196"/>
    <ds:schemaRef ds:uri="91130d52-d7c5-4e9c-ae1e-8e8e5c2824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E23F73-0210-43BD-8C18-BB447B54A4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9AC980-F838-4C77-A3AE-FDEBF3D188EC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8091354-8d82-4ad1-b5dd-6b09eb5ff196"/>
    <ds:schemaRef ds:uri="http://purl.org/dc/terms/"/>
    <ds:schemaRef ds:uri="91130d52-d7c5-4e9c-ae1e-8e8e5c28245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PPT-CEA final-V6</Template>
  <TotalTime>6207</TotalTime>
  <Words>43</Words>
  <Application>Microsoft Office PowerPoint</Application>
  <PresentationFormat>Grand écran</PresentationFormat>
  <Paragraphs>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Calibri</vt:lpstr>
      <vt:lpstr>Thème Office</vt:lpstr>
      <vt:lpstr>NDC in-a-Box</vt:lpstr>
    </vt:vector>
  </TitlesOfParts>
  <Company>CEA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PowerPoint-Charte-CEA-2023</dc:title>
  <dc:creator>FREMY Nicolas</dc:creator>
  <cp:lastModifiedBy>FREMY Nicolas</cp:lastModifiedBy>
  <cp:revision>290</cp:revision>
  <dcterms:created xsi:type="dcterms:W3CDTF">2023-01-31T13:15:02Z</dcterms:created>
  <dcterms:modified xsi:type="dcterms:W3CDTF">2023-06-16T11:53:43Z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0x010100108A61D7BE634F76874FDC084DD0BD15009E39C29C26594BAC90AC8ED3FDFD77E000BCE28098BA0F0B45BA4517838BD1AEEF</vt:lpwstr>
  </property>
  <property fmtid="{D5CDD505-2E9C-101B-9397-08002B2CF9AE}" pid="3" name="CollabXmlContent">
    <vt:lpwstr>&lt;CollabItems&gt;_x000d_
  &lt;CollabItem&gt;_x000d_
    &lt;FileLeafRef&gt;Modele-PPT-CEA-VF.pptx&lt;/FileLeafRef&gt;_x000d_
    &lt;Title&gt;PowerPoint-Charte-CEA-2023&lt;/Title&gt;_x000d_
    &lt;CollabTypeDocument&gt;Procédure&lt;/CollabTypeDocument&gt;_x000d_
    &lt;CollabObjetResume /&gt;_x000d_
    &lt;CollabExternalReferences&gt;PowerPoin</vt:lpwstr>
  </property>
  <property fmtid="{D5CDD505-2E9C-101B-9397-08002B2CF9AE}" pid="4" name="IsCollabDocument">
    <vt:bool>true</vt:bool>
  </property>
  <property fmtid="{D5CDD505-2E9C-101B-9397-08002B2CF9AE}" pid="5" name="CollabEmetteur">
    <vt:lpwstr>16;#DCOM|5d454b4e-7aaa-470d-be17-032317e26456</vt:lpwstr>
  </property>
  <property fmtid="{D5CDD505-2E9C-101B-9397-08002B2CF9AE}" pid="6" name="I2ICODE">
    <vt:lpwstr>COLLAB</vt:lpwstr>
  </property>
  <property fmtid="{D5CDD505-2E9C-101B-9397-08002B2CF9AE}" pid="7" name="WebApplicationID">
    <vt:lpwstr>bb36ce6d-0f69-46d8-b0d4-d9bf5a87d995</vt:lpwstr>
  </property>
  <property fmtid="{D5CDD505-2E9C-101B-9397-08002B2CF9AE}" pid="8" name="I2ISITECODE">
    <vt:lpwstr/>
  </property>
</Properties>
</file>