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7CBDA-EC83-49E3-883C-E107EFBB2A04}" v="5" dt="2023-06-11T20:09:32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8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PKA Anne" userId="104af35c-b7e0-4e07-a92d-5014aae31c75" providerId="ADAL" clId="{71D544C7-307A-4F2D-B6F6-630ECE20B623}"/>
    <pc:docChg chg="modSld">
      <pc:chgData name="TIPKA Anne" userId="104af35c-b7e0-4e07-a92d-5014aae31c75" providerId="ADAL" clId="{71D544C7-307A-4F2D-B6F6-630ECE20B623}" dt="2023-06-09T09:18:01.174" v="66" actId="6549"/>
      <pc:docMkLst>
        <pc:docMk/>
      </pc:docMkLst>
      <pc:sldChg chg="modSp mod">
        <pc:chgData name="TIPKA Anne" userId="104af35c-b7e0-4e07-a92d-5014aae31c75" providerId="ADAL" clId="{71D544C7-307A-4F2D-B6F6-630ECE20B623}" dt="2023-06-09T09:18:01.174" v="66" actId="6549"/>
        <pc:sldMkLst>
          <pc:docMk/>
          <pc:sldMk cId="607453612" sldId="256"/>
        </pc:sldMkLst>
        <pc:spChg chg="mod">
          <ac:chgData name="TIPKA Anne" userId="104af35c-b7e0-4e07-a92d-5014aae31c75" providerId="ADAL" clId="{71D544C7-307A-4F2D-B6F6-630ECE20B623}" dt="2023-06-09T09:18:01.174" v="66" actId="6549"/>
          <ac:spMkLst>
            <pc:docMk/>
            <pc:sldMk cId="607453612" sldId="256"/>
            <ac:spMk id="19" creationId="{B084BD3E-E2E9-892D-07F0-5FE70A81D7AB}"/>
          </ac:spMkLst>
        </pc:spChg>
      </pc:sldChg>
    </pc:docChg>
  </pc:docChgLst>
  <pc:docChgLst>
    <pc:chgData name="TIPKA Anne" userId="104af35c-b7e0-4e07-a92d-5014aae31c75" providerId="ADAL" clId="{40CFF494-3713-449B-9132-C5239F08C4B9}"/>
    <pc:docChg chg="custSel modSld">
      <pc:chgData name="TIPKA Anne" userId="104af35c-b7e0-4e07-a92d-5014aae31c75" providerId="ADAL" clId="{40CFF494-3713-449B-9132-C5239F08C4B9}" dt="2023-05-22T08:41:55.536" v="198" actId="113"/>
      <pc:docMkLst>
        <pc:docMk/>
      </pc:docMkLst>
      <pc:sldChg chg="modSp mod">
        <pc:chgData name="TIPKA Anne" userId="104af35c-b7e0-4e07-a92d-5014aae31c75" providerId="ADAL" clId="{40CFF494-3713-449B-9132-C5239F08C4B9}" dt="2023-05-22T08:41:55.536" v="198" actId="113"/>
        <pc:sldMkLst>
          <pc:docMk/>
          <pc:sldMk cId="607453612" sldId="256"/>
        </pc:sldMkLst>
        <pc:spChg chg="mod">
          <ac:chgData name="TIPKA Anne" userId="104af35c-b7e0-4e07-a92d-5014aae31c75" providerId="ADAL" clId="{40CFF494-3713-449B-9132-C5239F08C4B9}" dt="2023-05-22T08:22:31.227" v="197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TIPKA Anne" userId="104af35c-b7e0-4e07-a92d-5014aae31c75" providerId="ADAL" clId="{40CFF494-3713-449B-9132-C5239F08C4B9}" dt="2023-05-22T08:41:55.536" v="198" actId="113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  <pc:docChgLst>
    <pc:chgData name="TIPKA Anne" userId="104af35c-b7e0-4e07-a92d-5014aae31c75" providerId="ADAL" clId="{4577CBDA-EC83-49E3-883C-E107EFBB2A04}"/>
    <pc:docChg chg="undo custSel modSld">
      <pc:chgData name="TIPKA Anne" userId="104af35c-b7e0-4e07-a92d-5014aae31c75" providerId="ADAL" clId="{4577CBDA-EC83-49E3-883C-E107EFBB2A04}" dt="2023-06-11T20:10:04.096" v="392" actId="120"/>
      <pc:docMkLst>
        <pc:docMk/>
      </pc:docMkLst>
      <pc:sldChg chg="addSp delSp modSp mod">
        <pc:chgData name="TIPKA Anne" userId="104af35c-b7e0-4e07-a92d-5014aae31c75" providerId="ADAL" clId="{4577CBDA-EC83-49E3-883C-E107EFBB2A04}" dt="2023-06-11T20:10:04.096" v="392" actId="120"/>
        <pc:sldMkLst>
          <pc:docMk/>
          <pc:sldMk cId="607453612" sldId="256"/>
        </pc:sldMkLst>
        <pc:spChg chg="add mod">
          <ac:chgData name="TIPKA Anne" userId="104af35c-b7e0-4e07-a92d-5014aae31c75" providerId="ADAL" clId="{4577CBDA-EC83-49E3-883C-E107EFBB2A04}" dt="2023-06-09T08:53:49.583" v="3" actId="14100"/>
          <ac:spMkLst>
            <pc:docMk/>
            <pc:sldMk cId="607453612" sldId="256"/>
            <ac:spMk id="5" creationId="{DD5ACC96-04EB-9D96-1C0A-1DBCCA4B287F}"/>
          </ac:spMkLst>
        </pc:spChg>
        <pc:spChg chg="add mod">
          <ac:chgData name="TIPKA Anne" userId="104af35c-b7e0-4e07-a92d-5014aae31c75" providerId="ADAL" clId="{4577CBDA-EC83-49E3-883C-E107EFBB2A04}" dt="2023-06-09T08:53:49.583" v="3" actId="14100"/>
          <ac:spMkLst>
            <pc:docMk/>
            <pc:sldMk cId="607453612" sldId="256"/>
            <ac:spMk id="6" creationId="{A1105A90-027D-0F25-03A3-6EC669246BD9}"/>
          </ac:spMkLst>
        </pc:spChg>
        <pc:spChg chg="add mod">
          <ac:chgData name="TIPKA Anne" userId="104af35c-b7e0-4e07-a92d-5014aae31c75" providerId="ADAL" clId="{4577CBDA-EC83-49E3-883C-E107EFBB2A04}" dt="2023-06-09T08:53:49.583" v="3" actId="14100"/>
          <ac:spMkLst>
            <pc:docMk/>
            <pc:sldMk cId="607453612" sldId="256"/>
            <ac:spMk id="7" creationId="{4FB93320-0C4C-A37E-9C28-0739042777A3}"/>
          </ac:spMkLst>
        </pc:spChg>
        <pc:spChg chg="add mod">
          <ac:chgData name="TIPKA Anne" userId="104af35c-b7e0-4e07-a92d-5014aae31c75" providerId="ADAL" clId="{4577CBDA-EC83-49E3-883C-E107EFBB2A04}" dt="2023-06-09T08:53:49.583" v="3" actId="14100"/>
          <ac:spMkLst>
            <pc:docMk/>
            <pc:sldMk cId="607453612" sldId="256"/>
            <ac:spMk id="8" creationId="{B8E5EEF1-8D59-A7A2-D91F-5CBF443CF845}"/>
          </ac:spMkLst>
        </pc:spChg>
        <pc:spChg chg="mod">
          <ac:chgData name="TIPKA Anne" userId="104af35c-b7e0-4e07-a92d-5014aae31c75" providerId="ADAL" clId="{4577CBDA-EC83-49E3-883C-E107EFBB2A04}" dt="2023-06-09T08:54:00.500" v="4"/>
          <ac:spMkLst>
            <pc:docMk/>
            <pc:sldMk cId="607453612" sldId="256"/>
            <ac:spMk id="11" creationId="{5BD2A8BC-46AF-D204-F703-54802F56E874}"/>
          </ac:spMkLst>
        </pc:spChg>
        <pc:spChg chg="mod">
          <ac:chgData name="TIPKA Anne" userId="104af35c-b7e0-4e07-a92d-5014aae31c75" providerId="ADAL" clId="{4577CBDA-EC83-49E3-883C-E107EFBB2A04}" dt="2023-06-09T08:54:00.500" v="4"/>
          <ac:spMkLst>
            <pc:docMk/>
            <pc:sldMk cId="607453612" sldId="256"/>
            <ac:spMk id="12" creationId="{BF4F7D17-68AC-3494-44D2-617A94A46F63}"/>
          </ac:spMkLst>
        </pc:spChg>
        <pc:spChg chg="mod">
          <ac:chgData name="TIPKA Anne" userId="104af35c-b7e0-4e07-a92d-5014aae31c75" providerId="ADAL" clId="{4577CBDA-EC83-49E3-883C-E107EFBB2A04}" dt="2023-06-09T08:54:11.587" v="7" actId="14100"/>
          <ac:spMkLst>
            <pc:docMk/>
            <pc:sldMk cId="607453612" sldId="256"/>
            <ac:spMk id="13" creationId="{31383C57-2B53-3AE1-1DE0-30FA0F3F0568}"/>
          </ac:spMkLst>
        </pc:spChg>
        <pc:spChg chg="mod">
          <ac:chgData name="TIPKA Anne" userId="104af35c-b7e0-4e07-a92d-5014aae31c75" providerId="ADAL" clId="{4577CBDA-EC83-49E3-883C-E107EFBB2A04}" dt="2023-06-09T08:54:14.256" v="8" actId="14100"/>
          <ac:spMkLst>
            <pc:docMk/>
            <pc:sldMk cId="607453612" sldId="256"/>
            <ac:spMk id="16" creationId="{2FAE6DE0-147C-8891-F78E-7DABDDC31615}"/>
          </ac:spMkLst>
        </pc:spChg>
        <pc:spChg chg="add mod">
          <ac:chgData name="TIPKA Anne" userId="104af35c-b7e0-4e07-a92d-5014aae31c75" providerId="ADAL" clId="{4577CBDA-EC83-49E3-883C-E107EFBB2A04}" dt="2023-06-11T20:10:04.096" v="392" actId="120"/>
          <ac:spMkLst>
            <pc:docMk/>
            <pc:sldMk cId="607453612" sldId="256"/>
            <ac:spMk id="17" creationId="{F0395590-62C6-83B9-BB8A-B3421792886C}"/>
          </ac:spMkLst>
        </pc:spChg>
        <pc:spChg chg="add mod">
          <ac:chgData name="TIPKA Anne" userId="104af35c-b7e0-4e07-a92d-5014aae31c75" providerId="ADAL" clId="{4577CBDA-EC83-49E3-883C-E107EFBB2A04}" dt="2023-06-09T08:57:59.519" v="232" actId="403"/>
          <ac:spMkLst>
            <pc:docMk/>
            <pc:sldMk cId="607453612" sldId="256"/>
            <ac:spMk id="19" creationId="{B084BD3E-E2E9-892D-07F0-5FE70A81D7AB}"/>
          </ac:spMkLst>
        </pc:spChg>
        <pc:spChg chg="add mod">
          <ac:chgData name="TIPKA Anne" userId="104af35c-b7e0-4e07-a92d-5014aae31c75" providerId="ADAL" clId="{4577CBDA-EC83-49E3-883C-E107EFBB2A04}" dt="2023-06-09T08:58:07.825" v="233" actId="6549"/>
          <ac:spMkLst>
            <pc:docMk/>
            <pc:sldMk cId="607453612" sldId="256"/>
            <ac:spMk id="20" creationId="{31EEF602-A9FD-AE00-5499-87DBDCF8D54D}"/>
          </ac:spMkLst>
        </pc:spChg>
        <pc:spChg chg="add del mod">
          <ac:chgData name="TIPKA Anne" userId="104af35c-b7e0-4e07-a92d-5014aae31c75" providerId="ADAL" clId="{4577CBDA-EC83-49E3-883C-E107EFBB2A04}" dt="2023-06-11T20:09:38.950" v="386" actId="478"/>
          <ac:spMkLst>
            <pc:docMk/>
            <pc:sldMk cId="607453612" sldId="256"/>
            <ac:spMk id="22" creationId="{CD287B89-E826-8FB4-6641-F02CE2F787D7}"/>
          </ac:spMkLst>
        </pc:spChg>
        <pc:grpChg chg="add mod">
          <ac:chgData name="TIPKA Anne" userId="104af35c-b7e0-4e07-a92d-5014aae31c75" providerId="ADAL" clId="{4577CBDA-EC83-49E3-883C-E107EFBB2A04}" dt="2023-06-09T08:54:08.194" v="6" actId="1076"/>
          <ac:grpSpMkLst>
            <pc:docMk/>
            <pc:sldMk cId="607453612" sldId="256"/>
            <ac:grpSpMk id="9" creationId="{F86B9F20-E0FF-B28A-5087-AE694846F1B1}"/>
          </ac:grpSpMkLst>
        </pc:grpChg>
        <pc:picChg chg="add mod">
          <ac:chgData name="TIPKA Anne" userId="104af35c-b7e0-4e07-a92d-5014aae31c75" providerId="ADAL" clId="{4577CBDA-EC83-49E3-883C-E107EFBB2A04}" dt="2023-06-11T20:09:42.355" v="388" actId="1076"/>
          <ac:picMkLst>
            <pc:docMk/>
            <pc:sldMk cId="607453612" sldId="256"/>
            <ac:picMk id="2" creationId="{36904ED7-4587-8607-9CE6-BFCA09D5FA2B}"/>
          </ac:picMkLst>
        </pc:picChg>
        <pc:picChg chg="mod">
          <ac:chgData name="TIPKA Anne" userId="104af35c-b7e0-4e07-a92d-5014aae31c75" providerId="ADAL" clId="{4577CBDA-EC83-49E3-883C-E107EFBB2A04}" dt="2023-06-09T08:54:00.500" v="4"/>
          <ac:picMkLst>
            <pc:docMk/>
            <pc:sldMk cId="607453612" sldId="256"/>
            <ac:picMk id="10" creationId="{9AD1B0F1-ED2E-1E97-7AFA-9798601D6B08}"/>
          </ac:picMkLst>
        </pc:picChg>
        <pc:cxnChg chg="mod">
          <ac:chgData name="TIPKA Anne" userId="104af35c-b7e0-4e07-a92d-5014aae31c75" providerId="ADAL" clId="{4577CBDA-EC83-49E3-883C-E107EFBB2A04}" dt="2023-06-09T08:54:11.587" v="7" actId="14100"/>
          <ac:cxnSpMkLst>
            <pc:docMk/>
            <pc:sldMk cId="607453612" sldId="256"/>
            <ac:cxnSpMk id="14" creationId="{B5BF6A61-67EB-6D46-47BA-FC8C47719651}"/>
          </ac:cxnSpMkLst>
        </pc:cxnChg>
        <pc:cxnChg chg="mod">
          <ac:chgData name="TIPKA Anne" userId="104af35c-b7e0-4e07-a92d-5014aae31c75" providerId="ADAL" clId="{4577CBDA-EC83-49E3-883C-E107EFBB2A04}" dt="2023-06-09T08:54:14.256" v="8" actId="14100"/>
          <ac:cxnSpMkLst>
            <pc:docMk/>
            <pc:sldMk cId="607453612" sldId="256"/>
            <ac:cxnSpMk id="15" creationId="{9B57616B-4B17-2455-43BC-EA48C197550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P1.1-506</a:t>
            </a:r>
            <a:endParaRPr lang="en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16644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Importance of High-Resolution Atmospheric Transport Modelling in the case</a:t>
            </a:r>
          </a:p>
          <a:p>
            <a:pPr algn="ctr"/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Receptor Stations Being Close to the Source in Complex Terrain</a:t>
            </a:r>
            <a:endParaRPr lang="en-AT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Tipka, Robin </a:t>
            </a:r>
            <a:r>
              <a:rPr lang="en-US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Schoemaker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Jolanta </a:t>
            </a:r>
            <a:r>
              <a:rPr lang="en-US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Kusmierczyk-Michulec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 Kalinowski</a:t>
            </a:r>
            <a:endParaRPr lang="en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 Preparatory Commission / International Data Centre</a:t>
            </a:r>
            <a:endParaRPr lang="en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text, map, screenshot, atlas&#10;&#10;Description automatically generated">
            <a:extLst>
              <a:ext uri="{FF2B5EF4-FFF2-40B4-BE49-F238E27FC236}">
                <a16:creationId xmlns:a16="http://schemas.microsoft.com/office/drawing/2014/main" id="{36904ED7-4587-8607-9CE6-BFCA09D5F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557" y="3518064"/>
            <a:ext cx="4866323" cy="3189964"/>
          </a:xfrm>
          <a:prstGeom prst="rect">
            <a:avLst/>
          </a:prstGeom>
        </p:spPr>
      </p:pic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DD5ACC96-04EB-9D96-1C0A-1DBCCA4B287F}"/>
              </a:ext>
            </a:extLst>
          </p:cNvPr>
          <p:cNvSpPr/>
          <p:nvPr/>
        </p:nvSpPr>
        <p:spPr>
          <a:xfrm>
            <a:off x="10751627" y="5885721"/>
            <a:ext cx="114300" cy="119000"/>
          </a:xfrm>
          <a:prstGeom prst="flowChartConnector">
            <a:avLst/>
          </a:prstGeom>
          <a:solidFill>
            <a:srgbClr val="F315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A1105A90-027D-0F25-03A3-6EC669246BD9}"/>
              </a:ext>
            </a:extLst>
          </p:cNvPr>
          <p:cNvSpPr/>
          <p:nvPr/>
        </p:nvSpPr>
        <p:spPr>
          <a:xfrm>
            <a:off x="8683332" y="3817422"/>
            <a:ext cx="114300" cy="119000"/>
          </a:xfrm>
          <a:prstGeom prst="flowChartConnector">
            <a:avLst/>
          </a:prstGeom>
          <a:solidFill>
            <a:srgbClr val="F315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4FB93320-0C4C-A37E-9C28-0739042777A3}"/>
              </a:ext>
            </a:extLst>
          </p:cNvPr>
          <p:cNvSpPr/>
          <p:nvPr/>
        </p:nvSpPr>
        <p:spPr>
          <a:xfrm>
            <a:off x="9635718" y="2653561"/>
            <a:ext cx="527803" cy="4131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5635"/>
              <a:gd name="adj6" fmla="val -16732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</a:t>
            </a:r>
            <a:endParaRPr lang="en-GB"/>
          </a:p>
        </p:txBody>
      </p:sp>
      <p:sp>
        <p:nvSpPr>
          <p:cNvPr id="8" name="Callout: Bent Line 7">
            <a:extLst>
              <a:ext uri="{FF2B5EF4-FFF2-40B4-BE49-F238E27FC236}">
                <a16:creationId xmlns:a16="http://schemas.microsoft.com/office/drawing/2014/main" id="{B8E5EEF1-8D59-A7A2-D91F-5CBF443CF845}"/>
              </a:ext>
            </a:extLst>
          </p:cNvPr>
          <p:cNvSpPr/>
          <p:nvPr/>
        </p:nvSpPr>
        <p:spPr>
          <a:xfrm>
            <a:off x="10996706" y="3006444"/>
            <a:ext cx="854867" cy="4131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97477"/>
              <a:gd name="adj6" fmla="val -2406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DEX33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86B9F20-E0FF-B28A-5087-AE694846F1B1}"/>
              </a:ext>
            </a:extLst>
          </p:cNvPr>
          <p:cNvGrpSpPr>
            <a:grpSpLocks noChangeAspect="1"/>
          </p:cNvGrpSpPr>
          <p:nvPr/>
        </p:nvGrpSpPr>
        <p:grpSpPr>
          <a:xfrm>
            <a:off x="228878" y="3817422"/>
            <a:ext cx="3923384" cy="2793722"/>
            <a:chOff x="5393787" y="2027309"/>
            <a:chExt cx="3667765" cy="2611701"/>
          </a:xfrm>
        </p:grpSpPr>
        <p:pic>
          <p:nvPicPr>
            <p:cNvPr id="10" name="Picture 9" descr="Map&#10;&#10;Description automatically generated">
              <a:extLst>
                <a:ext uri="{FF2B5EF4-FFF2-40B4-BE49-F238E27FC236}">
                  <a16:creationId xmlns:a16="http://schemas.microsoft.com/office/drawing/2014/main" id="{9AD1B0F1-ED2E-1E97-7AFA-9798601D6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3787" y="2027309"/>
              <a:ext cx="3667765" cy="2611701"/>
            </a:xfrm>
            <a:prstGeom prst="rect">
              <a:avLst/>
            </a:prstGeom>
            <a:ln w="28575">
              <a:solidFill>
                <a:srgbClr val="B8F5B1"/>
              </a:solidFill>
            </a:ln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BD2A8BC-46AF-D204-F703-54802F56E8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9893" y="2671533"/>
              <a:ext cx="75120" cy="76936"/>
            </a:xfrm>
            <a:prstGeom prst="ellipse">
              <a:avLst/>
            </a:prstGeom>
            <a:solidFill>
              <a:srgbClr val="7030A0"/>
            </a:solidFill>
            <a:ln w="28575">
              <a:solidFill>
                <a:srgbClr val="9EC4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F4F7D17-68AC-3494-44D2-617A94A46F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7243" y="3148827"/>
              <a:ext cx="80236" cy="76936"/>
            </a:xfrm>
            <a:prstGeom prst="ellipse">
              <a:avLst/>
            </a:prstGeom>
            <a:solidFill>
              <a:srgbClr val="7030A0"/>
            </a:solidFill>
            <a:ln w="28575">
              <a:solidFill>
                <a:srgbClr val="9EC4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383C57-2B53-3AE1-1DE0-30FA0F3F0568}"/>
                </a:ext>
              </a:extLst>
            </p:cNvPr>
            <p:cNvSpPr txBox="1"/>
            <p:nvPr/>
          </p:nvSpPr>
          <p:spPr>
            <a:xfrm>
              <a:off x="7217113" y="2274337"/>
              <a:ext cx="731173" cy="37404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EC4F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/>
                <a:t>RN58</a:t>
              </a:r>
              <a:endParaRPr lang="en-GB" sz="2000" b="1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5BF6A61-67EB-6D46-47BA-FC8C47719651}"/>
                </a:ext>
              </a:extLst>
            </p:cNvPr>
            <p:cNvCxnSpPr>
              <a:cxnSpLocks/>
              <a:stCxn id="13" idx="2"/>
              <a:endCxn id="11" idx="0"/>
            </p:cNvCxnSpPr>
            <p:nvPr/>
          </p:nvCxnSpPr>
          <p:spPr>
            <a:xfrm flipH="1">
              <a:off x="6827453" y="2648378"/>
              <a:ext cx="755247" cy="23155"/>
            </a:xfrm>
            <a:prstGeom prst="straightConnector1">
              <a:avLst/>
            </a:prstGeom>
            <a:ln w="28575">
              <a:solidFill>
                <a:srgbClr val="9EC4FC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B57616B-4B17-2455-43BC-EA48C1975501}"/>
                </a:ext>
              </a:extLst>
            </p:cNvPr>
            <p:cNvCxnSpPr>
              <a:cxnSpLocks/>
              <a:stCxn id="16" idx="1"/>
              <a:endCxn id="12" idx="6"/>
            </p:cNvCxnSpPr>
            <p:nvPr/>
          </p:nvCxnSpPr>
          <p:spPr>
            <a:xfrm flipH="1" flipV="1">
              <a:off x="6467479" y="3187295"/>
              <a:ext cx="58694" cy="400641"/>
            </a:xfrm>
            <a:prstGeom prst="straightConnector1">
              <a:avLst/>
            </a:prstGeom>
            <a:ln w="28575">
              <a:solidFill>
                <a:srgbClr val="9EC4FC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AE6DE0-147C-8891-F78E-7DABDDC31615}"/>
                </a:ext>
              </a:extLst>
            </p:cNvPr>
            <p:cNvSpPr txBox="1"/>
            <p:nvPr/>
          </p:nvSpPr>
          <p:spPr>
            <a:xfrm>
              <a:off x="6526173" y="3400915"/>
              <a:ext cx="755247" cy="37404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EC4F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/>
                <a:t>DPRK</a:t>
              </a:r>
              <a:endParaRPr lang="en-GB" sz="2000" b="1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084BD3E-E2E9-892D-07F0-5FE70A81D7AB}"/>
              </a:ext>
            </a:extLst>
          </p:cNvPr>
          <p:cNvSpPr txBox="1"/>
          <p:nvPr/>
        </p:nvSpPr>
        <p:spPr>
          <a:xfrm>
            <a:off x="145751" y="1185327"/>
            <a:ext cx="8830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Hitting a receptor or missing a source with Atmospheric Transport Modelling 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EEF602-A9FD-AE00-5499-87DBDCF8D54D}"/>
              </a:ext>
            </a:extLst>
          </p:cNvPr>
          <p:cNvSpPr txBox="1"/>
          <p:nvPr/>
        </p:nvSpPr>
        <p:spPr>
          <a:xfrm>
            <a:off x="150200" y="1982514"/>
            <a:ext cx="8517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Reason:</a:t>
            </a:r>
          </a:p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Small scale meteorological features become important in complex terrain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95590-62C6-83B9-BB8A-B3421792886C}"/>
              </a:ext>
            </a:extLst>
          </p:cNvPr>
          <p:cNvSpPr txBox="1"/>
          <p:nvPr/>
        </p:nvSpPr>
        <p:spPr>
          <a:xfrm>
            <a:off x="4571541" y="2894210"/>
            <a:ext cx="2337256" cy="3716179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Come see me 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e-poster session 1.1 on Thursday 22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learn more.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45FCED3F20148B304B2C259176AA0" ma:contentTypeVersion="14" ma:contentTypeDescription="Create a new document." ma:contentTypeScope="" ma:versionID="5b49a89fa24a89b87d9fdda712914d81">
  <xsd:schema xmlns:xsd="http://www.w3.org/2001/XMLSchema" xmlns:xs="http://www.w3.org/2001/XMLSchema" xmlns:p="http://schemas.microsoft.com/office/2006/metadata/properties" xmlns:ns2="e9d2dd27-5e48-4563-a988-16ec1f667544" xmlns:ns3="414b6365-0a16-4533-8e61-2a9e9cbb827c" targetNamespace="http://schemas.microsoft.com/office/2006/metadata/properties" ma:root="true" ma:fieldsID="9ada2d0513303415c029097e09940717" ns2:_="" ns3:_="">
    <xsd:import namespace="e9d2dd27-5e48-4563-a988-16ec1f667544"/>
    <xsd:import namespace="414b6365-0a16-4533-8e61-2a9e9cbb8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2dd27-5e48-4563-a988-16ec1f667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9e8395b-6b03-452f-b821-0db5c68086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b6365-0a16-4533-8e61-2a9e9cbb8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fcc17e5-8f47-4aa8-a237-0d5d82f62ffb}" ma:internalName="TaxCatchAll" ma:showField="CatchAllData" ma:web="414b6365-0a16-4533-8e61-2a9e9cbb8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4b6365-0a16-4533-8e61-2a9e9cbb827c" xsi:nil="true"/>
    <lcf76f155ced4ddcb4097134ff3c332f xmlns="e9d2dd27-5e48-4563-a988-16ec1f6675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8C8EE1C-2030-4C34-9A35-194108E65D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B2CA76-8A2E-4E36-A801-6E742A7C6FD9}">
  <ds:schemaRefs>
    <ds:schemaRef ds:uri="414b6365-0a16-4533-8e61-2a9e9cbb827c"/>
    <ds:schemaRef ds:uri="e9d2dd27-5e48-4563-a988-16ec1f6675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F7382A6-B0F5-4FF5-9F7D-5E5DC13DA777}">
  <ds:schemaRefs>
    <ds:schemaRef ds:uri="414b6365-0a16-4533-8e61-2a9e9cbb827c"/>
    <ds:schemaRef ds:uri="e9d2dd27-5e48-4563-a988-16ec1f66754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TIPKA Anne</cp:lastModifiedBy>
  <cp:revision>1</cp:revision>
  <dcterms:created xsi:type="dcterms:W3CDTF">2023-04-18T13:25:54Z</dcterms:created>
  <dcterms:modified xsi:type="dcterms:W3CDTF">2023-06-11T20:10:10Z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0x01010059945FCED3F20148B304B2C259176AA0</vt:lpwstr>
  </property>
  <property fmtid="{D5CDD505-2E9C-101B-9397-08002B2CF9AE}" pid="3" name="MediaServiceImageTags">
    <vt:lpwstr/>
  </property>
</Properties>
</file>