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16"/>
  </p:notesMasterIdLst>
  <p:sldIdLst>
    <p:sldId id="261" r:id="rId6"/>
    <p:sldId id="256" r:id="rId7"/>
    <p:sldId id="262" r:id="rId8"/>
    <p:sldId id="268" r:id="rId9"/>
    <p:sldId id="263" r:id="rId10"/>
    <p:sldId id="271" r:id="rId11"/>
    <p:sldId id="264" r:id="rId12"/>
    <p:sldId id="270" r:id="rId13"/>
    <p:sldId id="265" r:id="rId14"/>
    <p:sldId id="266" r:id="rId15"/>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8"/>
            <p14:sldId id="263"/>
            <p14:sldId id="271"/>
            <p14:sldId id="264"/>
            <p14:sldId id="270"/>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15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67149-5BB2-4CC7-BF38-68118928E7B4}" v="4" dt="2023-06-09T08:54:19.181"/>
    <p1510:client id="{4A8CAC7A-0C4F-48C5-BC37-9B7033ABE06A}" v="54" dt="2023-06-09T13:18:59.775"/>
    <p1510:client id="{6EC219B2-B21D-48DF-AA8C-96D5245CB3DD}" v="1724" dt="2023-06-09T08:40:29.173"/>
    <p1510:client id="{964203FA-9753-9C45-C315-5CBAFC14FD43}" v="33" dt="2023-06-09T13:27:21.846"/>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20"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SMIERCZYK-MICHULEC Jolanta" userId="S::jolanta.kusmierczyk-michulec@ctbto.org::05d9cbd9-4c11-4f85-b68a-7266e5115767" providerId="AD" clId="Web-{1B767149-5BB2-4CC7-BF38-68118928E7B4}"/>
    <pc:docChg chg="modSld">
      <pc:chgData name="KUSMIERCZYK-MICHULEC Jolanta" userId="S::jolanta.kusmierczyk-michulec@ctbto.org::05d9cbd9-4c11-4f85-b68a-7266e5115767" providerId="AD" clId="Web-{1B767149-5BB2-4CC7-BF38-68118928E7B4}" dt="2023-06-09T08:54:19.165" v="1" actId="20577"/>
      <pc:docMkLst>
        <pc:docMk/>
      </pc:docMkLst>
      <pc:sldChg chg="modSp">
        <pc:chgData name="KUSMIERCZYK-MICHULEC Jolanta" userId="S::jolanta.kusmierczyk-michulec@ctbto.org::05d9cbd9-4c11-4f85-b68a-7266e5115767" providerId="AD" clId="Web-{1B767149-5BB2-4CC7-BF38-68118928E7B4}" dt="2023-06-09T08:54:19.165" v="1" actId="20577"/>
        <pc:sldMkLst>
          <pc:docMk/>
          <pc:sldMk cId="1325608807" sldId="262"/>
        </pc:sldMkLst>
        <pc:spChg chg="mod">
          <ac:chgData name="KUSMIERCZYK-MICHULEC Jolanta" userId="S::jolanta.kusmierczyk-michulec@ctbto.org::05d9cbd9-4c11-4f85-b68a-7266e5115767" providerId="AD" clId="Web-{1B767149-5BB2-4CC7-BF38-68118928E7B4}" dt="2023-06-09T08:54:19.165" v="1" actId="20577"/>
          <ac:spMkLst>
            <pc:docMk/>
            <pc:sldMk cId="1325608807" sldId="262"/>
            <ac:spMk id="12" creationId="{C3E55ED0-2D24-5854-A68E-6B59E58ADA3C}"/>
          </ac:spMkLst>
        </pc:spChg>
      </pc:sldChg>
    </pc:docChg>
  </pc:docChgLst>
  <pc:docChgLst>
    <pc:chgData name="TIPKA Anne" userId="104af35c-b7e0-4e07-a92d-5014aae31c75" providerId="ADAL" clId="{B3547BC0-8FDC-495E-8460-FA7704744111}"/>
    <pc:docChg chg="modSld">
      <pc:chgData name="TIPKA Anne" userId="104af35c-b7e0-4e07-a92d-5014aae31c75" providerId="ADAL" clId="{B3547BC0-8FDC-495E-8460-FA7704744111}" dt="2023-06-09T20:20:53.132" v="13" actId="6549"/>
      <pc:docMkLst>
        <pc:docMk/>
      </pc:docMkLst>
      <pc:sldChg chg="modSp mod">
        <pc:chgData name="TIPKA Anne" userId="104af35c-b7e0-4e07-a92d-5014aae31c75" providerId="ADAL" clId="{B3547BC0-8FDC-495E-8460-FA7704744111}" dt="2023-06-09T20:16:42.898" v="0" actId="6549"/>
        <pc:sldMkLst>
          <pc:docMk/>
          <pc:sldMk cId="607453612" sldId="256"/>
        </pc:sldMkLst>
        <pc:spChg chg="mod">
          <ac:chgData name="TIPKA Anne" userId="104af35c-b7e0-4e07-a92d-5014aae31c75" providerId="ADAL" clId="{B3547BC0-8FDC-495E-8460-FA7704744111}" dt="2023-06-09T20:16:42.898" v="0" actId="6549"/>
          <ac:spMkLst>
            <pc:docMk/>
            <pc:sldMk cId="607453612" sldId="256"/>
            <ac:spMk id="7" creationId="{D0A74F7F-B24E-3B59-3B97-2CDC2969C2B5}"/>
          </ac:spMkLst>
        </pc:spChg>
      </pc:sldChg>
      <pc:sldChg chg="modSp mod">
        <pc:chgData name="TIPKA Anne" userId="104af35c-b7e0-4e07-a92d-5014aae31c75" providerId="ADAL" clId="{B3547BC0-8FDC-495E-8460-FA7704744111}" dt="2023-06-09T20:17:51.132" v="8" actId="20577"/>
        <pc:sldMkLst>
          <pc:docMk/>
          <pc:sldMk cId="1675666824" sldId="263"/>
        </pc:sldMkLst>
        <pc:spChg chg="mod">
          <ac:chgData name="TIPKA Anne" userId="104af35c-b7e0-4e07-a92d-5014aae31c75" providerId="ADAL" clId="{B3547BC0-8FDC-495E-8460-FA7704744111}" dt="2023-06-09T20:17:51.132" v="8" actId="20577"/>
          <ac:spMkLst>
            <pc:docMk/>
            <pc:sldMk cId="1675666824" sldId="263"/>
            <ac:spMk id="18" creationId="{14F415AB-D9F7-2647-A387-EDE46C0A7574}"/>
          </ac:spMkLst>
        </pc:spChg>
      </pc:sldChg>
      <pc:sldChg chg="modSp mod">
        <pc:chgData name="TIPKA Anne" userId="104af35c-b7e0-4e07-a92d-5014aae31c75" providerId="ADAL" clId="{B3547BC0-8FDC-495E-8460-FA7704744111}" dt="2023-06-09T20:20:53.132" v="13" actId="6549"/>
        <pc:sldMkLst>
          <pc:docMk/>
          <pc:sldMk cId="4134447639" sldId="271"/>
        </pc:sldMkLst>
        <pc:spChg chg="mod">
          <ac:chgData name="TIPKA Anne" userId="104af35c-b7e0-4e07-a92d-5014aae31c75" providerId="ADAL" clId="{B3547BC0-8FDC-495E-8460-FA7704744111}" dt="2023-06-09T20:20:53.132" v="13" actId="6549"/>
          <ac:spMkLst>
            <pc:docMk/>
            <pc:sldMk cId="4134447639" sldId="271"/>
            <ac:spMk id="27" creationId="{99116646-038E-4958-D0B9-7FC049905872}"/>
          </ac:spMkLst>
        </pc:spChg>
      </pc:sldChg>
    </pc:docChg>
  </pc:docChgLst>
  <pc:docChgLst>
    <pc:chgData name="TIPKA Anne" userId="104af35c-b7e0-4e07-a92d-5014aae31c75" providerId="ADAL" clId="{32DAC963-C725-4E09-83A8-61D186E2B3FB}"/>
    <pc:docChg chg="undo custSel addSld delSld modSld modSection">
      <pc:chgData name="TIPKA Anne" userId="104af35c-b7e0-4e07-a92d-5014aae31c75" providerId="ADAL" clId="{32DAC963-C725-4E09-83A8-61D186E2B3FB}" dt="2023-06-08T14:41:31.329" v="2312" actId="20577"/>
      <pc:docMkLst>
        <pc:docMk/>
      </pc:docMkLst>
      <pc:sldChg chg="addSp delSp modSp mod">
        <pc:chgData name="TIPKA Anne" userId="104af35c-b7e0-4e07-a92d-5014aae31c75" providerId="ADAL" clId="{32DAC963-C725-4E09-83A8-61D186E2B3FB}" dt="2023-06-08T13:14:03.861" v="759" actId="14100"/>
        <pc:sldMkLst>
          <pc:docMk/>
          <pc:sldMk cId="607453612" sldId="256"/>
        </pc:sldMkLst>
        <pc:spChg chg="mod">
          <ac:chgData name="TIPKA Anne" userId="104af35c-b7e0-4e07-a92d-5014aae31c75" providerId="ADAL" clId="{32DAC963-C725-4E09-83A8-61D186E2B3FB}" dt="2023-06-08T13:01:57.953" v="644" actId="6549"/>
          <ac:spMkLst>
            <pc:docMk/>
            <pc:sldMk cId="607453612" sldId="256"/>
            <ac:spMk id="2" creationId="{46089E85-C1D4-F8EB-8947-E04EDEBE8A24}"/>
          </ac:spMkLst>
        </pc:spChg>
        <pc:spChg chg="add del mod">
          <ac:chgData name="TIPKA Anne" userId="104af35c-b7e0-4e07-a92d-5014aae31c75" providerId="ADAL" clId="{32DAC963-C725-4E09-83A8-61D186E2B3FB}" dt="2023-06-08T12:41:00.961" v="383" actId="478"/>
          <ac:spMkLst>
            <pc:docMk/>
            <pc:sldMk cId="607453612" sldId="256"/>
            <ac:spMk id="4" creationId="{F2881721-7653-4CB8-BEB6-336A2764FB04}"/>
          </ac:spMkLst>
        </pc:spChg>
        <pc:spChg chg="mod">
          <ac:chgData name="TIPKA Anne" userId="104af35c-b7e0-4e07-a92d-5014aae31c75" providerId="ADAL" clId="{32DAC963-C725-4E09-83A8-61D186E2B3FB}" dt="2023-06-08T10:38:47.642" v="1"/>
          <ac:spMkLst>
            <pc:docMk/>
            <pc:sldMk cId="607453612" sldId="256"/>
            <ac:spMk id="6" creationId="{ED5FDC18-A1B7-DD10-65F6-776832984909}"/>
          </ac:spMkLst>
        </pc:spChg>
        <pc:spChg chg="add mod">
          <ac:chgData name="TIPKA Anne" userId="104af35c-b7e0-4e07-a92d-5014aae31c75" providerId="ADAL" clId="{32DAC963-C725-4E09-83A8-61D186E2B3FB}" dt="2023-06-08T13:14:03.861" v="759" actId="14100"/>
          <ac:spMkLst>
            <pc:docMk/>
            <pc:sldMk cId="607453612" sldId="256"/>
            <ac:spMk id="7" creationId="{D0A74F7F-B24E-3B59-3B97-2CDC2969C2B5}"/>
          </ac:spMkLst>
        </pc:spChg>
      </pc:sldChg>
      <pc:sldChg chg="addSp delSp modSp mod">
        <pc:chgData name="TIPKA Anne" userId="104af35c-b7e0-4e07-a92d-5014aae31c75" providerId="ADAL" clId="{32DAC963-C725-4E09-83A8-61D186E2B3FB}" dt="2023-06-08T14:15:09.954" v="2117" actId="20577"/>
        <pc:sldMkLst>
          <pc:docMk/>
          <pc:sldMk cId="2536716417" sldId="261"/>
        </pc:sldMkLst>
        <pc:spChg chg="del">
          <ac:chgData name="TIPKA Anne" userId="104af35c-b7e0-4e07-a92d-5014aae31c75" providerId="ADAL" clId="{32DAC963-C725-4E09-83A8-61D186E2B3FB}" dt="2023-06-08T10:39:25.142" v="11" actId="478"/>
          <ac:spMkLst>
            <pc:docMk/>
            <pc:sldMk cId="2536716417" sldId="261"/>
            <ac:spMk id="2" creationId="{F1352C0B-9695-D3E6-C984-2A4ACAA780C2}"/>
          </ac:spMkLst>
        </pc:spChg>
        <pc:spChg chg="mod">
          <ac:chgData name="TIPKA Anne" userId="104af35c-b7e0-4e07-a92d-5014aae31c75" providerId="ADAL" clId="{32DAC963-C725-4E09-83A8-61D186E2B3FB}" dt="2023-06-08T13:09:30.884" v="681" actId="6549"/>
          <ac:spMkLst>
            <pc:docMk/>
            <pc:sldMk cId="2536716417" sldId="261"/>
            <ac:spMk id="3" creationId="{5C892C65-B28E-B36F-7A44-E4E303D43C8D}"/>
          </ac:spMkLst>
        </pc:spChg>
        <pc:spChg chg="add mod">
          <ac:chgData name="TIPKA Anne" userId="104af35c-b7e0-4e07-a92d-5014aae31c75" providerId="ADAL" clId="{32DAC963-C725-4E09-83A8-61D186E2B3FB}" dt="2023-06-08T10:39:27.868" v="12"/>
          <ac:spMkLst>
            <pc:docMk/>
            <pc:sldMk cId="2536716417" sldId="261"/>
            <ac:spMk id="4" creationId="{A9210CD2-CFD3-85BF-6F22-5A213D8E31C9}"/>
          </ac:spMkLst>
        </pc:spChg>
        <pc:spChg chg="mod">
          <ac:chgData name="TIPKA Anne" userId="104af35c-b7e0-4e07-a92d-5014aae31c75" providerId="ADAL" clId="{32DAC963-C725-4E09-83A8-61D186E2B3FB}" dt="2023-06-08T10:38:39.017" v="0"/>
          <ac:spMkLst>
            <pc:docMk/>
            <pc:sldMk cId="2536716417" sldId="261"/>
            <ac:spMk id="5" creationId="{24894D3B-D127-933B-1EE2-E80787995396}"/>
          </ac:spMkLst>
        </pc:spChg>
        <pc:spChg chg="mod">
          <ac:chgData name="TIPKA Anne" userId="104af35c-b7e0-4e07-a92d-5014aae31c75" providerId="ADAL" clId="{32DAC963-C725-4E09-83A8-61D186E2B3FB}" dt="2023-06-08T13:09:36.444" v="682" actId="6549"/>
          <ac:spMkLst>
            <pc:docMk/>
            <pc:sldMk cId="2536716417" sldId="261"/>
            <ac:spMk id="6" creationId="{F32FF323-5060-8E5F-FDA9-49201E496DCB}"/>
          </ac:spMkLst>
        </pc:spChg>
        <pc:spChg chg="mod">
          <ac:chgData name="TIPKA Anne" userId="104af35c-b7e0-4e07-a92d-5014aae31c75" providerId="ADAL" clId="{32DAC963-C725-4E09-83A8-61D186E2B3FB}" dt="2023-06-08T13:09:38.970" v="683" actId="6549"/>
          <ac:spMkLst>
            <pc:docMk/>
            <pc:sldMk cId="2536716417" sldId="261"/>
            <ac:spMk id="7" creationId="{65A4DCB9-5623-A451-6FBB-D9D405171FBA}"/>
          </ac:spMkLst>
        </pc:spChg>
        <pc:spChg chg="mod">
          <ac:chgData name="TIPKA Anne" userId="104af35c-b7e0-4e07-a92d-5014aae31c75" providerId="ADAL" clId="{32DAC963-C725-4E09-83A8-61D186E2B3FB}" dt="2023-06-08T13:09:41.252" v="684" actId="6549"/>
          <ac:spMkLst>
            <pc:docMk/>
            <pc:sldMk cId="2536716417" sldId="261"/>
            <ac:spMk id="8" creationId="{292C041E-6720-E9ED-7E7F-7703E6A69903}"/>
          </ac:spMkLst>
        </pc:spChg>
        <pc:spChg chg="add del">
          <ac:chgData name="TIPKA Anne" userId="104af35c-b7e0-4e07-a92d-5014aae31c75" providerId="ADAL" clId="{32DAC963-C725-4E09-83A8-61D186E2B3FB}" dt="2023-06-08T13:17:10.440" v="839" actId="22"/>
          <ac:spMkLst>
            <pc:docMk/>
            <pc:sldMk cId="2536716417" sldId="261"/>
            <ac:spMk id="10" creationId="{265DA2DC-44CB-86BF-AB9D-AD7095BA97DB}"/>
          </ac:spMkLst>
        </pc:spChg>
        <pc:spChg chg="add mod">
          <ac:chgData name="TIPKA Anne" userId="104af35c-b7e0-4e07-a92d-5014aae31c75" providerId="ADAL" clId="{32DAC963-C725-4E09-83A8-61D186E2B3FB}" dt="2023-06-08T14:00:25.545" v="1407" actId="20577"/>
          <ac:spMkLst>
            <pc:docMk/>
            <pc:sldMk cId="2536716417" sldId="261"/>
            <ac:spMk id="11" creationId="{F1C5877B-C392-DE40-56D1-BE5CB271F3C7}"/>
          </ac:spMkLst>
        </pc:spChg>
        <pc:spChg chg="add mod">
          <ac:chgData name="TIPKA Anne" userId="104af35c-b7e0-4e07-a92d-5014aae31c75" providerId="ADAL" clId="{32DAC963-C725-4E09-83A8-61D186E2B3FB}" dt="2023-06-08T14:09:04.992" v="1764" actId="20577"/>
          <ac:spMkLst>
            <pc:docMk/>
            <pc:sldMk cId="2536716417" sldId="261"/>
            <ac:spMk id="12" creationId="{7C3E8A32-4A0F-6BF5-B0AB-EF693E5B68E7}"/>
          </ac:spMkLst>
        </pc:spChg>
        <pc:spChg chg="add mod">
          <ac:chgData name="TIPKA Anne" userId="104af35c-b7e0-4e07-a92d-5014aae31c75" providerId="ADAL" clId="{32DAC963-C725-4E09-83A8-61D186E2B3FB}" dt="2023-06-08T14:15:09.954" v="2117" actId="20577"/>
          <ac:spMkLst>
            <pc:docMk/>
            <pc:sldMk cId="2536716417" sldId="261"/>
            <ac:spMk id="13" creationId="{04183A9F-14F7-FFAD-D253-526F544B9480}"/>
          </ac:spMkLst>
        </pc:spChg>
        <pc:spChg chg="add mod">
          <ac:chgData name="TIPKA Anne" userId="104af35c-b7e0-4e07-a92d-5014aae31c75" providerId="ADAL" clId="{32DAC963-C725-4E09-83A8-61D186E2B3FB}" dt="2023-06-08T14:12:38.019" v="1816" actId="20577"/>
          <ac:spMkLst>
            <pc:docMk/>
            <pc:sldMk cId="2536716417" sldId="261"/>
            <ac:spMk id="14" creationId="{165C9324-9EE2-319F-D98E-34D53B775319}"/>
          </ac:spMkLst>
        </pc:spChg>
      </pc:sldChg>
      <pc:sldChg chg="addSp delSp modSp mod">
        <pc:chgData name="TIPKA Anne" userId="104af35c-b7e0-4e07-a92d-5014aae31c75" providerId="ADAL" clId="{32DAC963-C725-4E09-83A8-61D186E2B3FB}" dt="2023-06-08T13:15:44.787" v="771" actId="20577"/>
        <pc:sldMkLst>
          <pc:docMk/>
          <pc:sldMk cId="1325608807" sldId="262"/>
        </pc:sldMkLst>
        <pc:spChg chg="mod">
          <ac:chgData name="TIPKA Anne" userId="104af35c-b7e0-4e07-a92d-5014aae31c75" providerId="ADAL" clId="{32DAC963-C725-4E09-83A8-61D186E2B3FB}" dt="2023-06-08T13:05:01.322" v="659" actId="20577"/>
          <ac:spMkLst>
            <pc:docMk/>
            <pc:sldMk cId="1325608807" sldId="262"/>
            <ac:spMk id="2" creationId="{46089E85-C1D4-F8EB-8947-E04EDEBE8A24}"/>
          </ac:spMkLst>
        </pc:spChg>
        <pc:spChg chg="add del mod">
          <ac:chgData name="TIPKA Anne" userId="104af35c-b7e0-4e07-a92d-5014aae31c75" providerId="ADAL" clId="{32DAC963-C725-4E09-83A8-61D186E2B3FB}" dt="2023-06-08T12:42:40.211" v="391" actId="21"/>
          <ac:spMkLst>
            <pc:docMk/>
            <pc:sldMk cId="1325608807" sldId="262"/>
            <ac:spMk id="5" creationId="{DBDC1C8A-66B2-29B1-148D-CD9264CD3B4E}"/>
          </ac:spMkLst>
        </pc:spChg>
        <pc:spChg chg="add del">
          <ac:chgData name="TIPKA Anne" userId="104af35c-b7e0-4e07-a92d-5014aae31c75" providerId="ADAL" clId="{32DAC963-C725-4E09-83A8-61D186E2B3FB}" dt="2023-06-08T10:38:53.528" v="3" actId="22"/>
          <ac:spMkLst>
            <pc:docMk/>
            <pc:sldMk cId="1325608807" sldId="262"/>
            <ac:spMk id="5" creationId="{FE4B8030-B7A1-F034-F566-00105BDFD77F}"/>
          </ac:spMkLst>
        </pc:spChg>
        <pc:spChg chg="add del mod">
          <ac:chgData name="TIPKA Anne" userId="104af35c-b7e0-4e07-a92d-5014aae31c75" providerId="ADAL" clId="{32DAC963-C725-4E09-83A8-61D186E2B3FB}" dt="2023-06-08T12:42:40.211" v="391" actId="21"/>
          <ac:spMkLst>
            <pc:docMk/>
            <pc:sldMk cId="1325608807" sldId="262"/>
            <ac:spMk id="7" creationId="{6F5D889A-E79F-F6F6-F4FE-8DC899BB5D9E}"/>
          </ac:spMkLst>
        </pc:spChg>
        <pc:spChg chg="mod">
          <ac:chgData name="TIPKA Anne" userId="104af35c-b7e0-4e07-a92d-5014aae31c75" providerId="ADAL" clId="{32DAC963-C725-4E09-83A8-61D186E2B3FB}" dt="2023-06-08T10:38:55.252" v="4"/>
          <ac:spMkLst>
            <pc:docMk/>
            <pc:sldMk cId="1325608807" sldId="262"/>
            <ac:spMk id="8" creationId="{BD3FC44E-84F0-1278-0842-BEFB164B44CA}"/>
          </ac:spMkLst>
        </pc:spChg>
        <pc:spChg chg="add del mod">
          <ac:chgData name="TIPKA Anne" userId="104af35c-b7e0-4e07-a92d-5014aae31c75" providerId="ADAL" clId="{32DAC963-C725-4E09-83A8-61D186E2B3FB}" dt="2023-06-08T12:42:54.110" v="396" actId="21"/>
          <ac:spMkLst>
            <pc:docMk/>
            <pc:sldMk cId="1325608807" sldId="262"/>
            <ac:spMk id="10" creationId="{39C4EB16-1576-49F1-947C-9AF75B10DF4B}"/>
          </ac:spMkLst>
        </pc:spChg>
        <pc:spChg chg="add mod">
          <ac:chgData name="TIPKA Anne" userId="104af35c-b7e0-4e07-a92d-5014aae31c75" providerId="ADAL" clId="{32DAC963-C725-4E09-83A8-61D186E2B3FB}" dt="2023-06-08T13:15:44.787" v="771" actId="20577"/>
          <ac:spMkLst>
            <pc:docMk/>
            <pc:sldMk cId="1325608807" sldId="262"/>
            <ac:spMk id="12" creationId="{C3E55ED0-2D24-5854-A68E-6B59E58ADA3C}"/>
          </ac:spMkLst>
        </pc:spChg>
        <pc:picChg chg="add del mod">
          <ac:chgData name="TIPKA Anne" userId="104af35c-b7e0-4e07-a92d-5014aae31c75" providerId="ADAL" clId="{32DAC963-C725-4E09-83A8-61D186E2B3FB}" dt="2023-06-08T12:42:40.211" v="391" actId="21"/>
          <ac:picMkLst>
            <pc:docMk/>
            <pc:sldMk cId="1325608807" sldId="262"/>
            <ac:picMk id="4" creationId="{58168030-B121-8B89-181A-3A3131D089C5}"/>
          </ac:picMkLst>
        </pc:picChg>
      </pc:sldChg>
      <pc:sldChg chg="addSp delSp modSp mod">
        <pc:chgData name="TIPKA Anne" userId="104af35c-b7e0-4e07-a92d-5014aae31c75" providerId="ADAL" clId="{32DAC963-C725-4E09-83A8-61D186E2B3FB}" dt="2023-06-08T13:34:53.125" v="1373" actId="14100"/>
        <pc:sldMkLst>
          <pc:docMk/>
          <pc:sldMk cId="1675666824" sldId="263"/>
        </pc:sldMkLst>
        <pc:spChg chg="mod">
          <ac:chgData name="TIPKA Anne" userId="104af35c-b7e0-4e07-a92d-5014aae31c75" providerId="ADAL" clId="{32DAC963-C725-4E09-83A8-61D186E2B3FB}" dt="2023-06-08T12:57:59.814" v="618" actId="20577"/>
          <ac:spMkLst>
            <pc:docMk/>
            <pc:sldMk cId="1675666824" sldId="263"/>
            <ac:spMk id="2" creationId="{46089E85-C1D4-F8EB-8947-E04EDEBE8A24}"/>
          </ac:spMkLst>
        </pc:spChg>
        <pc:spChg chg="add del mod">
          <ac:chgData name="TIPKA Anne" userId="104af35c-b7e0-4e07-a92d-5014aae31c75" providerId="ADAL" clId="{32DAC963-C725-4E09-83A8-61D186E2B3FB}" dt="2023-06-08T12:42:33.975" v="389" actId="478"/>
          <ac:spMkLst>
            <pc:docMk/>
            <pc:sldMk cId="1675666824" sldId="263"/>
            <ac:spMk id="6" creationId="{D89E709C-E4AC-40DD-4849-4FD454DF8DAF}"/>
          </ac:spMkLst>
        </pc:spChg>
        <pc:spChg chg="mod">
          <ac:chgData name="TIPKA Anne" userId="104af35c-b7e0-4e07-a92d-5014aae31c75" providerId="ADAL" clId="{32DAC963-C725-4E09-83A8-61D186E2B3FB}" dt="2023-06-08T10:38:59.402" v="5"/>
          <ac:spMkLst>
            <pc:docMk/>
            <pc:sldMk cId="1675666824" sldId="263"/>
            <ac:spMk id="8" creationId="{FF9D3171-1409-D028-882D-FD8E102F5831}"/>
          </ac:spMkLst>
        </pc:spChg>
        <pc:spChg chg="add del mod">
          <ac:chgData name="TIPKA Anne" userId="104af35c-b7e0-4e07-a92d-5014aae31c75" providerId="ADAL" clId="{32DAC963-C725-4E09-83A8-61D186E2B3FB}" dt="2023-06-08T13:03:03.442" v="652" actId="21"/>
          <ac:spMkLst>
            <pc:docMk/>
            <pc:sldMk cId="1675666824" sldId="263"/>
            <ac:spMk id="9" creationId="{7D3B025B-E603-3FD4-A153-591F9AC85EBD}"/>
          </ac:spMkLst>
        </pc:spChg>
        <pc:spChg chg="add del mod">
          <ac:chgData name="TIPKA Anne" userId="104af35c-b7e0-4e07-a92d-5014aae31c75" providerId="ADAL" clId="{32DAC963-C725-4E09-83A8-61D186E2B3FB}" dt="2023-06-08T13:03:03.442" v="652" actId="21"/>
          <ac:spMkLst>
            <pc:docMk/>
            <pc:sldMk cId="1675666824" sldId="263"/>
            <ac:spMk id="10" creationId="{5646F9A8-0A2F-A32E-BD63-D174B82042A4}"/>
          </ac:spMkLst>
        </pc:spChg>
        <pc:spChg chg="add del mod">
          <ac:chgData name="TIPKA Anne" userId="104af35c-b7e0-4e07-a92d-5014aae31c75" providerId="ADAL" clId="{32DAC963-C725-4E09-83A8-61D186E2B3FB}" dt="2023-06-08T13:03:03.442" v="652" actId="21"/>
          <ac:spMkLst>
            <pc:docMk/>
            <pc:sldMk cId="1675666824" sldId="263"/>
            <ac:spMk id="11" creationId="{C337E218-3282-76D2-036A-73F4D731BF80}"/>
          </ac:spMkLst>
        </pc:spChg>
        <pc:spChg chg="add mod">
          <ac:chgData name="TIPKA Anne" userId="104af35c-b7e0-4e07-a92d-5014aae31c75" providerId="ADAL" clId="{32DAC963-C725-4E09-83A8-61D186E2B3FB}" dt="2023-06-08T13:20:06.547" v="1053" actId="2711"/>
          <ac:spMkLst>
            <pc:docMk/>
            <pc:sldMk cId="1675666824" sldId="263"/>
            <ac:spMk id="12" creationId="{CA4E17F5-1633-CF10-9F89-7C7271CBBB2C}"/>
          </ac:spMkLst>
        </pc:spChg>
        <pc:spChg chg="add mod">
          <ac:chgData name="TIPKA Anne" userId="104af35c-b7e0-4e07-a92d-5014aae31c75" providerId="ADAL" clId="{32DAC963-C725-4E09-83A8-61D186E2B3FB}" dt="2023-06-08T13:07:32.983" v="677"/>
          <ac:spMkLst>
            <pc:docMk/>
            <pc:sldMk cId="1675666824" sldId="263"/>
            <ac:spMk id="16" creationId="{E88079D7-361D-1860-427A-50DE13056EAD}"/>
          </ac:spMkLst>
        </pc:spChg>
        <pc:spChg chg="add mod">
          <ac:chgData name="TIPKA Anne" userId="104af35c-b7e0-4e07-a92d-5014aae31c75" providerId="ADAL" clId="{32DAC963-C725-4E09-83A8-61D186E2B3FB}" dt="2023-06-08T13:07:32.983" v="677"/>
          <ac:spMkLst>
            <pc:docMk/>
            <pc:sldMk cId="1675666824" sldId="263"/>
            <ac:spMk id="17" creationId="{54E563DD-2154-7595-7303-13EEE7F32CE0}"/>
          </ac:spMkLst>
        </pc:spChg>
        <pc:spChg chg="add mod">
          <ac:chgData name="TIPKA Anne" userId="104af35c-b7e0-4e07-a92d-5014aae31c75" providerId="ADAL" clId="{32DAC963-C725-4E09-83A8-61D186E2B3FB}" dt="2023-06-08T13:34:53.125" v="1373" actId="14100"/>
          <ac:spMkLst>
            <pc:docMk/>
            <pc:sldMk cId="1675666824" sldId="263"/>
            <ac:spMk id="18" creationId="{14F415AB-D9F7-2647-A387-EDE46C0A7574}"/>
          </ac:spMkLst>
        </pc:spChg>
        <pc:spChg chg="add mod">
          <ac:chgData name="TIPKA Anne" userId="104af35c-b7e0-4e07-a92d-5014aae31c75" providerId="ADAL" clId="{32DAC963-C725-4E09-83A8-61D186E2B3FB}" dt="2023-06-08T13:30:15.687" v="1213" actId="207"/>
          <ac:spMkLst>
            <pc:docMk/>
            <pc:sldMk cId="1675666824" sldId="263"/>
            <ac:spMk id="19" creationId="{31D588B8-8241-49CE-75CF-556817B3C525}"/>
          </ac:spMkLst>
        </pc:spChg>
        <pc:spChg chg="add mod">
          <ac:chgData name="TIPKA Anne" userId="104af35c-b7e0-4e07-a92d-5014aae31c75" providerId="ADAL" clId="{32DAC963-C725-4E09-83A8-61D186E2B3FB}" dt="2023-06-08T13:32:49.271" v="1317" actId="1035"/>
          <ac:spMkLst>
            <pc:docMk/>
            <pc:sldMk cId="1675666824" sldId="263"/>
            <ac:spMk id="20" creationId="{5933FAD6-8C6D-9D13-2996-6C4F3272F0AA}"/>
          </ac:spMkLst>
        </pc:spChg>
        <pc:spChg chg="add mod">
          <ac:chgData name="TIPKA Anne" userId="104af35c-b7e0-4e07-a92d-5014aae31c75" providerId="ADAL" clId="{32DAC963-C725-4E09-83A8-61D186E2B3FB}" dt="2023-06-08T13:33:30.981" v="1325" actId="14100"/>
          <ac:spMkLst>
            <pc:docMk/>
            <pc:sldMk cId="1675666824" sldId="263"/>
            <ac:spMk id="21" creationId="{497757D3-93F7-A012-3BD8-CDDB2422D666}"/>
          </ac:spMkLst>
        </pc:spChg>
        <pc:spChg chg="add del mod">
          <ac:chgData name="TIPKA Anne" userId="104af35c-b7e0-4e07-a92d-5014aae31c75" providerId="ADAL" clId="{32DAC963-C725-4E09-83A8-61D186E2B3FB}" dt="2023-06-08T13:34:21.926" v="1327"/>
          <ac:spMkLst>
            <pc:docMk/>
            <pc:sldMk cId="1675666824" sldId="263"/>
            <ac:spMk id="22" creationId="{2AF794FF-22A5-9087-3758-8CEE00C3B2F4}"/>
          </ac:spMkLst>
        </pc:spChg>
        <pc:spChg chg="add mod">
          <ac:chgData name="TIPKA Anne" userId="104af35c-b7e0-4e07-a92d-5014aae31c75" providerId="ADAL" clId="{32DAC963-C725-4E09-83A8-61D186E2B3FB}" dt="2023-06-08T13:34:44.759" v="1372" actId="14100"/>
          <ac:spMkLst>
            <pc:docMk/>
            <pc:sldMk cId="1675666824" sldId="263"/>
            <ac:spMk id="23" creationId="{CA00ACE6-6ED5-C3B0-FF69-11AA0FC90C5C}"/>
          </ac:spMkLst>
        </pc:spChg>
        <pc:picChg chg="add del mod">
          <ac:chgData name="TIPKA Anne" userId="104af35c-b7e0-4e07-a92d-5014aae31c75" providerId="ADAL" clId="{32DAC963-C725-4E09-83A8-61D186E2B3FB}" dt="2023-06-08T12:42:35.429" v="390" actId="478"/>
          <ac:picMkLst>
            <pc:docMk/>
            <pc:sldMk cId="1675666824" sldId="263"/>
            <ac:picMk id="5" creationId="{E7F8B0EE-BB06-2750-BCF0-8289EB5949C9}"/>
          </ac:picMkLst>
        </pc:picChg>
        <pc:picChg chg="add del mod">
          <ac:chgData name="TIPKA Anne" userId="104af35c-b7e0-4e07-a92d-5014aae31c75" providerId="ADAL" clId="{32DAC963-C725-4E09-83A8-61D186E2B3FB}" dt="2023-06-08T13:03:03.442" v="652" actId="21"/>
          <ac:picMkLst>
            <pc:docMk/>
            <pc:sldMk cId="1675666824" sldId="263"/>
            <ac:picMk id="7" creationId="{3AAD12F0-1F84-9DCE-3337-547339B0EBA3}"/>
          </ac:picMkLst>
        </pc:picChg>
        <pc:picChg chg="add mod">
          <ac:chgData name="TIPKA Anne" userId="104af35c-b7e0-4e07-a92d-5014aae31c75" providerId="ADAL" clId="{32DAC963-C725-4E09-83A8-61D186E2B3FB}" dt="2023-06-08T13:07:32.983" v="677"/>
          <ac:picMkLst>
            <pc:docMk/>
            <pc:sldMk cId="1675666824" sldId="263"/>
            <ac:picMk id="13" creationId="{7A9F1B0A-094D-2D2D-A1E6-31DB0F7F9503}"/>
          </ac:picMkLst>
        </pc:picChg>
        <pc:picChg chg="add mod">
          <ac:chgData name="TIPKA Anne" userId="104af35c-b7e0-4e07-a92d-5014aae31c75" providerId="ADAL" clId="{32DAC963-C725-4E09-83A8-61D186E2B3FB}" dt="2023-06-08T13:07:32.983" v="677"/>
          <ac:picMkLst>
            <pc:docMk/>
            <pc:sldMk cId="1675666824" sldId="263"/>
            <ac:picMk id="14" creationId="{30768BFE-13A7-3EB0-EDB7-C56073F048A6}"/>
          </ac:picMkLst>
        </pc:picChg>
        <pc:picChg chg="add mod">
          <ac:chgData name="TIPKA Anne" userId="104af35c-b7e0-4e07-a92d-5014aae31c75" providerId="ADAL" clId="{32DAC963-C725-4E09-83A8-61D186E2B3FB}" dt="2023-06-08T13:07:32.983" v="677"/>
          <ac:picMkLst>
            <pc:docMk/>
            <pc:sldMk cId="1675666824" sldId="263"/>
            <ac:picMk id="15" creationId="{98AC1D41-ED16-FDA9-C779-0ED526D126E4}"/>
          </ac:picMkLst>
        </pc:picChg>
      </pc:sldChg>
      <pc:sldChg chg="addSp delSp modSp mod">
        <pc:chgData name="TIPKA Anne" userId="104af35c-b7e0-4e07-a92d-5014aae31c75" providerId="ADAL" clId="{32DAC963-C725-4E09-83A8-61D186E2B3FB}" dt="2023-06-08T14:24:38.411" v="2196" actId="12385"/>
        <pc:sldMkLst>
          <pc:docMk/>
          <pc:sldMk cId="2295552553" sldId="264"/>
        </pc:sldMkLst>
        <pc:spChg chg="mod">
          <ac:chgData name="TIPKA Anne" userId="104af35c-b7e0-4e07-a92d-5014aae31c75" providerId="ADAL" clId="{32DAC963-C725-4E09-83A8-61D186E2B3FB}" dt="2023-06-08T13:02:13.546" v="646" actId="6549"/>
          <ac:spMkLst>
            <pc:docMk/>
            <pc:sldMk cId="2295552553" sldId="264"/>
            <ac:spMk id="2" creationId="{46089E85-C1D4-F8EB-8947-E04EDEBE8A24}"/>
          </ac:spMkLst>
        </pc:spChg>
        <pc:spChg chg="add mod">
          <ac:chgData name="TIPKA Anne" userId="104af35c-b7e0-4e07-a92d-5014aae31c75" providerId="ADAL" clId="{32DAC963-C725-4E09-83A8-61D186E2B3FB}" dt="2023-06-08T13:20:33.697" v="1057" actId="404"/>
          <ac:spMkLst>
            <pc:docMk/>
            <pc:sldMk cId="2295552553" sldId="264"/>
            <ac:spMk id="5" creationId="{36B6B0E4-CCA2-23A1-ADAF-591DCC1912BA}"/>
          </ac:spMkLst>
        </pc:spChg>
        <pc:spChg chg="mod">
          <ac:chgData name="TIPKA Anne" userId="104af35c-b7e0-4e07-a92d-5014aae31c75" providerId="ADAL" clId="{32DAC963-C725-4E09-83A8-61D186E2B3FB}" dt="2023-06-08T10:39:02.845" v="6"/>
          <ac:spMkLst>
            <pc:docMk/>
            <pc:sldMk cId="2295552553" sldId="264"/>
            <ac:spMk id="6" creationId="{76D0244C-FEAF-A150-F497-94C51CF1DC93}"/>
          </ac:spMkLst>
        </pc:spChg>
        <pc:graphicFrameChg chg="add mod modGraphic">
          <ac:chgData name="TIPKA Anne" userId="104af35c-b7e0-4e07-a92d-5014aae31c75" providerId="ADAL" clId="{32DAC963-C725-4E09-83A8-61D186E2B3FB}" dt="2023-06-08T14:24:38.411" v="2196" actId="12385"/>
          <ac:graphicFrameMkLst>
            <pc:docMk/>
            <pc:sldMk cId="2295552553" sldId="264"/>
            <ac:graphicFrameMk id="4" creationId="{3A5B7292-68E5-709E-6F6E-FBCDC7DD0D04}"/>
          </ac:graphicFrameMkLst>
        </pc:graphicFrameChg>
        <pc:graphicFrameChg chg="add del mod">
          <ac:chgData name="TIPKA Anne" userId="104af35c-b7e0-4e07-a92d-5014aae31c75" providerId="ADAL" clId="{32DAC963-C725-4E09-83A8-61D186E2B3FB}" dt="2023-06-08T12:03:24.870" v="357" actId="478"/>
          <ac:graphicFrameMkLst>
            <pc:docMk/>
            <pc:sldMk cId="2295552553" sldId="264"/>
            <ac:graphicFrameMk id="7" creationId="{1A0A0B33-9906-AACB-412A-D696776BC955}"/>
          </ac:graphicFrameMkLst>
        </pc:graphicFrameChg>
      </pc:sldChg>
      <pc:sldChg chg="addSp modSp mod">
        <pc:chgData name="TIPKA Anne" userId="104af35c-b7e0-4e07-a92d-5014aae31c75" providerId="ADAL" clId="{32DAC963-C725-4E09-83A8-61D186E2B3FB}" dt="2023-06-08T14:41:31.329" v="2312" actId="20577"/>
        <pc:sldMkLst>
          <pc:docMk/>
          <pc:sldMk cId="2852003000" sldId="265"/>
        </pc:sldMkLst>
        <pc:spChg chg="mod">
          <ac:chgData name="TIPKA Anne" userId="104af35c-b7e0-4e07-a92d-5014aae31c75" providerId="ADAL" clId="{32DAC963-C725-4E09-83A8-61D186E2B3FB}" dt="2023-06-08T13:42:29.336" v="1376" actId="20577"/>
          <ac:spMkLst>
            <pc:docMk/>
            <pc:sldMk cId="2852003000" sldId="265"/>
            <ac:spMk id="2" creationId="{46089E85-C1D4-F8EB-8947-E04EDEBE8A24}"/>
          </ac:spMkLst>
        </pc:spChg>
        <pc:spChg chg="add mod">
          <ac:chgData name="TIPKA Anne" userId="104af35c-b7e0-4e07-a92d-5014aae31c75" providerId="ADAL" clId="{32DAC963-C725-4E09-83A8-61D186E2B3FB}" dt="2023-06-08T14:41:31.329" v="2312" actId="20577"/>
          <ac:spMkLst>
            <pc:docMk/>
            <pc:sldMk cId="2852003000" sldId="265"/>
            <ac:spMk id="3" creationId="{19E64928-24E6-B713-FAE2-7A70A514C038}"/>
          </ac:spMkLst>
        </pc:spChg>
        <pc:spChg chg="mod">
          <ac:chgData name="TIPKA Anne" userId="104af35c-b7e0-4e07-a92d-5014aae31c75" providerId="ADAL" clId="{32DAC963-C725-4E09-83A8-61D186E2B3FB}" dt="2023-06-08T10:39:05.885" v="7"/>
          <ac:spMkLst>
            <pc:docMk/>
            <pc:sldMk cId="2852003000" sldId="265"/>
            <ac:spMk id="6" creationId="{9ADE5F83-69D0-A1F2-B6CA-29BCE0C3D25B}"/>
          </ac:spMkLst>
        </pc:spChg>
      </pc:sldChg>
      <pc:sldChg chg="addSp delSp modSp mod">
        <pc:chgData name="TIPKA Anne" userId="104af35c-b7e0-4e07-a92d-5014aae31c75" providerId="ADAL" clId="{32DAC963-C725-4E09-83A8-61D186E2B3FB}" dt="2023-06-08T14:23:56.910" v="2194" actId="1076"/>
        <pc:sldMkLst>
          <pc:docMk/>
          <pc:sldMk cId="1143651089" sldId="266"/>
        </pc:sldMkLst>
        <pc:spChg chg="add mod">
          <ac:chgData name="TIPKA Anne" userId="104af35c-b7e0-4e07-a92d-5014aae31c75" providerId="ADAL" clId="{32DAC963-C725-4E09-83A8-61D186E2B3FB}" dt="2023-06-08T14:23:56.910" v="2194" actId="1076"/>
          <ac:spMkLst>
            <pc:docMk/>
            <pc:sldMk cId="1143651089" sldId="266"/>
            <ac:spMk id="5" creationId="{36F99F43-0D47-A5C0-CD9C-8FA73DCE3534}"/>
          </ac:spMkLst>
        </pc:spChg>
        <pc:spChg chg="add del">
          <ac:chgData name="TIPKA Anne" userId="104af35c-b7e0-4e07-a92d-5014aae31c75" providerId="ADAL" clId="{32DAC963-C725-4E09-83A8-61D186E2B3FB}" dt="2023-06-08T10:39:11.096" v="9" actId="22"/>
          <ac:spMkLst>
            <pc:docMk/>
            <pc:sldMk cId="1143651089" sldId="266"/>
            <ac:spMk id="5" creationId="{48D5152F-3C5C-017F-F142-6631D3BD4A2C}"/>
          </ac:spMkLst>
        </pc:spChg>
        <pc:spChg chg="mod">
          <ac:chgData name="TIPKA Anne" userId="104af35c-b7e0-4e07-a92d-5014aae31c75" providerId="ADAL" clId="{32DAC963-C725-4E09-83A8-61D186E2B3FB}" dt="2023-06-08T10:39:12.610" v="10"/>
          <ac:spMkLst>
            <pc:docMk/>
            <pc:sldMk cId="1143651089" sldId="266"/>
            <ac:spMk id="6" creationId="{B1F0D235-E73A-31A0-926C-3F17564FB8DC}"/>
          </ac:spMkLst>
        </pc:spChg>
      </pc:sldChg>
      <pc:sldChg chg="delSp modSp add del mod">
        <pc:chgData name="TIPKA Anne" userId="104af35c-b7e0-4e07-a92d-5014aae31c75" providerId="ADAL" clId="{32DAC963-C725-4E09-83A8-61D186E2B3FB}" dt="2023-06-08T13:07:50.847" v="680" actId="47"/>
        <pc:sldMkLst>
          <pc:docMk/>
          <pc:sldMk cId="3674745662" sldId="267"/>
        </pc:sldMkLst>
        <pc:spChg chg="mod">
          <ac:chgData name="TIPKA Anne" userId="104af35c-b7e0-4e07-a92d-5014aae31c75" providerId="ADAL" clId="{32DAC963-C725-4E09-83A8-61D186E2B3FB}" dt="2023-06-08T13:02:22.258" v="647" actId="6549"/>
          <ac:spMkLst>
            <pc:docMk/>
            <pc:sldMk cId="3674745662" sldId="267"/>
            <ac:spMk id="2" creationId="{46089E85-C1D4-F8EB-8947-E04EDEBE8A24}"/>
          </ac:spMkLst>
        </pc:spChg>
        <pc:spChg chg="del">
          <ac:chgData name="TIPKA Anne" userId="104af35c-b7e0-4e07-a92d-5014aae31c75" providerId="ADAL" clId="{32DAC963-C725-4E09-83A8-61D186E2B3FB}" dt="2023-06-08T13:07:39.854" v="678" actId="21"/>
          <ac:spMkLst>
            <pc:docMk/>
            <pc:sldMk cId="3674745662" sldId="267"/>
            <ac:spMk id="6" creationId="{D89E709C-E4AC-40DD-4849-4FD454DF8DAF}"/>
          </ac:spMkLst>
        </pc:spChg>
        <pc:picChg chg="del">
          <ac:chgData name="TIPKA Anne" userId="104af35c-b7e0-4e07-a92d-5014aae31c75" providerId="ADAL" clId="{32DAC963-C725-4E09-83A8-61D186E2B3FB}" dt="2023-06-08T13:07:39.854" v="678" actId="21"/>
          <ac:picMkLst>
            <pc:docMk/>
            <pc:sldMk cId="3674745662" sldId="267"/>
            <ac:picMk id="5" creationId="{E7F8B0EE-BB06-2750-BCF0-8289EB5949C9}"/>
          </ac:picMkLst>
        </pc:picChg>
      </pc:sldChg>
      <pc:sldChg chg="addSp delSp modSp add mod">
        <pc:chgData name="TIPKA Anne" userId="104af35c-b7e0-4e07-a92d-5014aae31c75" providerId="ADAL" clId="{32DAC963-C725-4E09-83A8-61D186E2B3FB}" dt="2023-06-08T13:07:42.422" v="679"/>
        <pc:sldMkLst>
          <pc:docMk/>
          <pc:sldMk cId="2029783938" sldId="268"/>
        </pc:sldMkLst>
        <pc:spChg chg="mod">
          <ac:chgData name="TIPKA Anne" userId="104af35c-b7e0-4e07-a92d-5014aae31c75" providerId="ADAL" clId="{32DAC963-C725-4E09-83A8-61D186E2B3FB}" dt="2023-06-08T12:57:38.893" v="612" actId="20577"/>
          <ac:spMkLst>
            <pc:docMk/>
            <pc:sldMk cId="2029783938" sldId="268"/>
            <ac:spMk id="2" creationId="{46089E85-C1D4-F8EB-8947-E04EDEBE8A24}"/>
          </ac:spMkLst>
        </pc:spChg>
        <pc:spChg chg="del mod">
          <ac:chgData name="TIPKA Anne" userId="104af35c-b7e0-4e07-a92d-5014aae31c75" providerId="ADAL" clId="{32DAC963-C725-4E09-83A8-61D186E2B3FB}" dt="2023-06-08T13:07:29.626" v="676" actId="21"/>
          <ac:spMkLst>
            <pc:docMk/>
            <pc:sldMk cId="2029783938" sldId="268"/>
            <ac:spMk id="9" creationId="{7D3B025B-E603-3FD4-A153-591F9AC85EBD}"/>
          </ac:spMkLst>
        </pc:spChg>
        <pc:spChg chg="del">
          <ac:chgData name="TIPKA Anne" userId="104af35c-b7e0-4e07-a92d-5014aae31c75" providerId="ADAL" clId="{32DAC963-C725-4E09-83A8-61D186E2B3FB}" dt="2023-06-08T12:43:26.398" v="404" actId="478"/>
          <ac:spMkLst>
            <pc:docMk/>
            <pc:sldMk cId="2029783938" sldId="268"/>
            <ac:spMk id="10" creationId="{5646F9A8-0A2F-A32E-BD63-D174B82042A4}"/>
          </ac:spMkLst>
        </pc:spChg>
        <pc:spChg chg="del mod">
          <ac:chgData name="TIPKA Anne" userId="104af35c-b7e0-4e07-a92d-5014aae31c75" providerId="ADAL" clId="{32DAC963-C725-4E09-83A8-61D186E2B3FB}" dt="2023-06-08T12:43:27.880" v="405" actId="478"/>
          <ac:spMkLst>
            <pc:docMk/>
            <pc:sldMk cId="2029783938" sldId="268"/>
            <ac:spMk id="11" creationId="{C337E218-3282-76D2-036A-73F4D731BF80}"/>
          </ac:spMkLst>
        </pc:spChg>
        <pc:spChg chg="add del mod">
          <ac:chgData name="TIPKA Anne" userId="104af35c-b7e0-4e07-a92d-5014aae31c75" providerId="ADAL" clId="{32DAC963-C725-4E09-83A8-61D186E2B3FB}" dt="2023-06-08T13:07:29.626" v="676" actId="21"/>
          <ac:spMkLst>
            <pc:docMk/>
            <pc:sldMk cId="2029783938" sldId="268"/>
            <ac:spMk id="15" creationId="{26F0A39B-C702-69F7-63D8-26750674725C}"/>
          </ac:spMkLst>
        </pc:spChg>
        <pc:spChg chg="add del mod">
          <ac:chgData name="TIPKA Anne" userId="104af35c-b7e0-4e07-a92d-5014aae31c75" providerId="ADAL" clId="{32DAC963-C725-4E09-83A8-61D186E2B3FB}" dt="2023-06-08T13:07:29.626" v="676" actId="21"/>
          <ac:spMkLst>
            <pc:docMk/>
            <pc:sldMk cId="2029783938" sldId="268"/>
            <ac:spMk id="16" creationId="{8FA8F468-24C3-5823-9C84-7846047E9C1F}"/>
          </ac:spMkLst>
        </pc:spChg>
        <pc:spChg chg="add del mod">
          <ac:chgData name="TIPKA Anne" userId="104af35c-b7e0-4e07-a92d-5014aae31c75" providerId="ADAL" clId="{32DAC963-C725-4E09-83A8-61D186E2B3FB}" dt="2023-06-08T13:07:29.626" v="676" actId="21"/>
          <ac:spMkLst>
            <pc:docMk/>
            <pc:sldMk cId="2029783938" sldId="268"/>
            <ac:spMk id="18" creationId="{AAEC891C-F0EA-B246-861E-529A4CF1F08E}"/>
          </ac:spMkLst>
        </pc:spChg>
        <pc:spChg chg="add mod">
          <ac:chgData name="TIPKA Anne" userId="104af35c-b7e0-4e07-a92d-5014aae31c75" providerId="ADAL" clId="{32DAC963-C725-4E09-83A8-61D186E2B3FB}" dt="2023-06-08T13:07:42.422" v="679"/>
          <ac:spMkLst>
            <pc:docMk/>
            <pc:sldMk cId="2029783938" sldId="268"/>
            <ac:spMk id="20" creationId="{A61C16CF-035B-E747-43CA-F77BA3EAF91A}"/>
          </ac:spMkLst>
        </pc:spChg>
        <pc:picChg chg="add del mod">
          <ac:chgData name="TIPKA Anne" userId="104af35c-b7e0-4e07-a92d-5014aae31c75" providerId="ADAL" clId="{32DAC963-C725-4E09-83A8-61D186E2B3FB}" dt="2023-06-08T13:07:29.626" v="676" actId="21"/>
          <ac:picMkLst>
            <pc:docMk/>
            <pc:sldMk cId="2029783938" sldId="268"/>
            <ac:picMk id="5" creationId="{4CA27C79-B349-6C22-A269-A3B831424AF6}"/>
          </ac:picMkLst>
        </pc:picChg>
        <pc:picChg chg="del">
          <ac:chgData name="TIPKA Anne" userId="104af35c-b7e0-4e07-a92d-5014aae31c75" providerId="ADAL" clId="{32DAC963-C725-4E09-83A8-61D186E2B3FB}" dt="2023-06-08T12:43:28.668" v="406" actId="478"/>
          <ac:picMkLst>
            <pc:docMk/>
            <pc:sldMk cId="2029783938" sldId="268"/>
            <ac:picMk id="7" creationId="{3AAD12F0-1F84-9DCE-3337-547339B0EBA3}"/>
          </ac:picMkLst>
        </pc:picChg>
        <pc:picChg chg="add del mod">
          <ac:chgData name="TIPKA Anne" userId="104af35c-b7e0-4e07-a92d-5014aae31c75" providerId="ADAL" clId="{32DAC963-C725-4E09-83A8-61D186E2B3FB}" dt="2023-06-08T13:07:29.626" v="676" actId="21"/>
          <ac:picMkLst>
            <pc:docMk/>
            <pc:sldMk cId="2029783938" sldId="268"/>
            <ac:picMk id="12" creationId="{2E2420E1-FDFB-04DB-89FB-7F7FD29E3501}"/>
          </ac:picMkLst>
        </pc:picChg>
        <pc:picChg chg="add del mod">
          <ac:chgData name="TIPKA Anne" userId="104af35c-b7e0-4e07-a92d-5014aae31c75" providerId="ADAL" clId="{32DAC963-C725-4E09-83A8-61D186E2B3FB}" dt="2023-06-08T13:07:29.626" v="676" actId="21"/>
          <ac:picMkLst>
            <pc:docMk/>
            <pc:sldMk cId="2029783938" sldId="268"/>
            <ac:picMk id="14" creationId="{661DFC15-037A-8000-9E1E-0183812DDDDC}"/>
          </ac:picMkLst>
        </pc:picChg>
        <pc:picChg chg="add mod">
          <ac:chgData name="TIPKA Anne" userId="104af35c-b7e0-4e07-a92d-5014aae31c75" providerId="ADAL" clId="{32DAC963-C725-4E09-83A8-61D186E2B3FB}" dt="2023-06-08T13:07:42.422" v="679"/>
          <ac:picMkLst>
            <pc:docMk/>
            <pc:sldMk cId="2029783938" sldId="268"/>
            <ac:picMk id="19" creationId="{C1E6B5AE-924A-00CD-3C09-3DC928DA1D09}"/>
          </ac:picMkLst>
        </pc:picChg>
      </pc:sldChg>
      <pc:sldChg chg="addSp delSp modSp add mod">
        <pc:chgData name="TIPKA Anne" userId="104af35c-b7e0-4e07-a92d-5014aae31c75" providerId="ADAL" clId="{32DAC963-C725-4E09-83A8-61D186E2B3FB}" dt="2023-06-08T13:23:19.975" v="1124"/>
        <pc:sldMkLst>
          <pc:docMk/>
          <pc:sldMk cId="2415683691" sldId="269"/>
        </pc:sldMkLst>
        <pc:spChg chg="mod">
          <ac:chgData name="TIPKA Anne" userId="104af35c-b7e0-4e07-a92d-5014aae31c75" providerId="ADAL" clId="{32DAC963-C725-4E09-83A8-61D186E2B3FB}" dt="2023-06-08T13:05:32.264" v="664" actId="20577"/>
          <ac:spMkLst>
            <pc:docMk/>
            <pc:sldMk cId="2415683691" sldId="269"/>
            <ac:spMk id="2" creationId="{46089E85-C1D4-F8EB-8947-E04EDEBE8A24}"/>
          </ac:spMkLst>
        </pc:spChg>
        <pc:spChg chg="add mod">
          <ac:chgData name="TIPKA Anne" userId="104af35c-b7e0-4e07-a92d-5014aae31c75" providerId="ADAL" clId="{32DAC963-C725-4E09-83A8-61D186E2B3FB}" dt="2023-06-08T13:21:01.477" v="1061" actId="1076"/>
          <ac:spMkLst>
            <pc:docMk/>
            <pc:sldMk cId="2415683691" sldId="269"/>
            <ac:spMk id="5" creationId="{A68EF062-06D5-81F6-5D3A-5F3E62EE351A}"/>
          </ac:spMkLst>
        </pc:spChg>
        <pc:spChg chg="add mod">
          <ac:chgData name="TIPKA Anne" userId="104af35c-b7e0-4e07-a92d-5014aae31c75" providerId="ADAL" clId="{32DAC963-C725-4E09-83A8-61D186E2B3FB}" dt="2023-06-08T13:23:16.666" v="1122" actId="20577"/>
          <ac:spMkLst>
            <pc:docMk/>
            <pc:sldMk cId="2415683691" sldId="269"/>
            <ac:spMk id="6" creationId="{9A0151EF-3730-F40B-A7A4-9603EACF40EC}"/>
          </ac:spMkLst>
        </pc:spChg>
        <pc:spChg chg="add del mod">
          <ac:chgData name="TIPKA Anne" userId="104af35c-b7e0-4e07-a92d-5014aae31c75" providerId="ADAL" clId="{32DAC963-C725-4E09-83A8-61D186E2B3FB}" dt="2023-06-08T13:23:19.975" v="1124"/>
          <ac:spMkLst>
            <pc:docMk/>
            <pc:sldMk cId="2415683691" sldId="269"/>
            <ac:spMk id="7" creationId="{E0E4D0D6-796E-C42C-DBA0-586AD6AFA015}"/>
          </ac:spMkLst>
        </pc:spChg>
        <pc:spChg chg="del">
          <ac:chgData name="TIPKA Anne" userId="104af35c-b7e0-4e07-a92d-5014aae31c75" providerId="ADAL" clId="{32DAC963-C725-4E09-83A8-61D186E2B3FB}" dt="2023-06-08T13:02:58.187" v="651" actId="478"/>
          <ac:spMkLst>
            <pc:docMk/>
            <pc:sldMk cId="2415683691" sldId="269"/>
            <ac:spMk id="12" creationId="{C3E55ED0-2D24-5854-A68E-6B59E58ADA3C}"/>
          </ac:spMkLst>
        </pc:spChg>
        <pc:picChg chg="add mod">
          <ac:chgData name="TIPKA Anne" userId="104af35c-b7e0-4e07-a92d-5014aae31c75" providerId="ADAL" clId="{32DAC963-C725-4E09-83A8-61D186E2B3FB}" dt="2023-06-08T13:20:53.783" v="1059" actId="1076"/>
          <ac:picMkLst>
            <pc:docMk/>
            <pc:sldMk cId="2415683691" sldId="269"/>
            <ac:picMk id="4" creationId="{31428F07-9BE2-682F-54DE-BC400E8DF765}"/>
          </ac:picMkLst>
        </pc:picChg>
      </pc:sldChg>
    </pc:docChg>
  </pc:docChgLst>
  <pc:docChgLst>
    <pc:chgData name="SLINKARD Megan" userId="S::megan.slinkard@ctbto.org::03dfe2e6-e0b2-46d7-9610-438680334cf1" providerId="AD" clId="Web-{964203FA-9753-9C45-C315-5CBAFC14FD43}"/>
    <pc:docChg chg="modSld">
      <pc:chgData name="SLINKARD Megan" userId="S::megan.slinkard@ctbto.org::03dfe2e6-e0b2-46d7-9610-438680334cf1" providerId="AD" clId="Web-{964203FA-9753-9C45-C315-5CBAFC14FD43}" dt="2023-06-09T13:27:21.846" v="17" actId="20577"/>
      <pc:docMkLst>
        <pc:docMk/>
      </pc:docMkLst>
      <pc:sldChg chg="modSp">
        <pc:chgData name="SLINKARD Megan" userId="S::megan.slinkard@ctbto.org::03dfe2e6-e0b2-46d7-9610-438680334cf1" providerId="AD" clId="Web-{964203FA-9753-9C45-C315-5CBAFC14FD43}" dt="2023-06-09T13:17:56.418" v="3" actId="20577"/>
        <pc:sldMkLst>
          <pc:docMk/>
          <pc:sldMk cId="2536716417" sldId="261"/>
        </pc:sldMkLst>
        <pc:spChg chg="mod">
          <ac:chgData name="SLINKARD Megan" userId="S::megan.slinkard@ctbto.org::03dfe2e6-e0b2-46d7-9610-438680334cf1" providerId="AD" clId="Web-{964203FA-9753-9C45-C315-5CBAFC14FD43}" dt="2023-06-09T13:17:56.418" v="3" actId="20577"/>
          <ac:spMkLst>
            <pc:docMk/>
            <pc:sldMk cId="2536716417" sldId="261"/>
            <ac:spMk id="12" creationId="{7C3E8A32-4A0F-6BF5-B0AB-EF693E5B68E7}"/>
          </ac:spMkLst>
        </pc:spChg>
      </pc:sldChg>
      <pc:sldChg chg="modSp">
        <pc:chgData name="SLINKARD Megan" userId="S::megan.slinkard@ctbto.org::03dfe2e6-e0b2-46d7-9610-438680334cf1" providerId="AD" clId="Web-{964203FA-9753-9C45-C315-5CBAFC14FD43}" dt="2023-06-09T13:23:31.737" v="5" actId="20577"/>
        <pc:sldMkLst>
          <pc:docMk/>
          <pc:sldMk cId="1675666824" sldId="263"/>
        </pc:sldMkLst>
        <pc:spChg chg="mod">
          <ac:chgData name="SLINKARD Megan" userId="S::megan.slinkard@ctbto.org::03dfe2e6-e0b2-46d7-9610-438680334cf1" providerId="AD" clId="Web-{964203FA-9753-9C45-C315-5CBAFC14FD43}" dt="2023-06-09T13:23:31.737" v="5" actId="20577"/>
          <ac:spMkLst>
            <pc:docMk/>
            <pc:sldMk cId="1675666824" sldId="263"/>
            <ac:spMk id="5" creationId="{1D3B1297-A15C-0F89-FB50-A04BE394EBE8}"/>
          </ac:spMkLst>
        </pc:spChg>
      </pc:sldChg>
      <pc:sldChg chg="modSp">
        <pc:chgData name="SLINKARD Megan" userId="S::megan.slinkard@ctbto.org::03dfe2e6-e0b2-46d7-9610-438680334cf1" providerId="AD" clId="Web-{964203FA-9753-9C45-C315-5CBAFC14FD43}" dt="2023-06-09T13:27:21.846" v="17" actId="20577"/>
        <pc:sldMkLst>
          <pc:docMk/>
          <pc:sldMk cId="4134447639" sldId="271"/>
        </pc:sldMkLst>
        <pc:spChg chg="mod">
          <ac:chgData name="SLINKARD Megan" userId="S::megan.slinkard@ctbto.org::03dfe2e6-e0b2-46d7-9610-438680334cf1" providerId="AD" clId="Web-{964203FA-9753-9C45-C315-5CBAFC14FD43}" dt="2023-06-09T13:27:21.846" v="17" actId="20577"/>
          <ac:spMkLst>
            <pc:docMk/>
            <pc:sldMk cId="4134447639" sldId="271"/>
            <ac:spMk id="27" creationId="{99116646-038E-4958-D0B9-7FC049905872}"/>
          </ac:spMkLst>
        </pc:spChg>
      </pc:sldChg>
    </pc:docChg>
  </pc:docChgLst>
  <pc:docChgLst>
    <pc:chgData name="TIPKA Anne" userId="104af35c-b7e0-4e07-a92d-5014aae31c75" providerId="ADAL" clId="{6EC219B2-B21D-48DF-AA8C-96D5245CB3DD}"/>
    <pc:docChg chg="undo custSel addSld delSld modSld sldOrd modSection">
      <pc:chgData name="TIPKA Anne" userId="104af35c-b7e0-4e07-a92d-5014aae31c75" providerId="ADAL" clId="{6EC219B2-B21D-48DF-AA8C-96D5245CB3DD}" dt="2023-06-09T08:48:01.336" v="1824" actId="20577"/>
      <pc:docMkLst>
        <pc:docMk/>
      </pc:docMkLst>
      <pc:sldChg chg="modSp mod">
        <pc:chgData name="TIPKA Anne" userId="104af35c-b7e0-4e07-a92d-5014aae31c75" providerId="ADAL" clId="{6EC219B2-B21D-48DF-AA8C-96D5245CB3DD}" dt="2023-06-09T08:14:49.459" v="972" actId="403"/>
        <pc:sldMkLst>
          <pc:docMk/>
          <pc:sldMk cId="607453612" sldId="256"/>
        </pc:sldMkLst>
        <pc:spChg chg="mod">
          <ac:chgData name="TIPKA Anne" userId="104af35c-b7e0-4e07-a92d-5014aae31c75" providerId="ADAL" clId="{6EC219B2-B21D-48DF-AA8C-96D5245CB3DD}" dt="2023-06-09T08:14:49.459" v="972" actId="403"/>
          <ac:spMkLst>
            <pc:docMk/>
            <pc:sldMk cId="607453612" sldId="256"/>
            <ac:spMk id="2" creationId="{46089E85-C1D4-F8EB-8947-E04EDEBE8A24}"/>
          </ac:spMkLst>
        </pc:spChg>
      </pc:sldChg>
      <pc:sldChg chg="modSp mod">
        <pc:chgData name="TIPKA Anne" userId="104af35c-b7e0-4e07-a92d-5014aae31c75" providerId="ADAL" clId="{6EC219B2-B21D-48DF-AA8C-96D5245CB3DD}" dt="2023-06-09T08:48:01.336" v="1824" actId="20577"/>
        <pc:sldMkLst>
          <pc:docMk/>
          <pc:sldMk cId="2536716417" sldId="261"/>
        </pc:sldMkLst>
        <pc:spChg chg="mod">
          <ac:chgData name="TIPKA Anne" userId="104af35c-b7e0-4e07-a92d-5014aae31c75" providerId="ADAL" clId="{6EC219B2-B21D-48DF-AA8C-96D5245CB3DD}" dt="2023-06-09T08:48:01.336" v="1824" actId="20577"/>
          <ac:spMkLst>
            <pc:docMk/>
            <pc:sldMk cId="2536716417" sldId="261"/>
            <ac:spMk id="12" creationId="{7C3E8A32-4A0F-6BF5-B0AB-EF693E5B68E7}"/>
          </ac:spMkLst>
        </pc:spChg>
        <pc:spChg chg="mod">
          <ac:chgData name="TIPKA Anne" userId="104af35c-b7e0-4e07-a92d-5014aae31c75" providerId="ADAL" clId="{6EC219B2-B21D-48DF-AA8C-96D5245CB3DD}" dt="2023-06-09T08:47:51.480" v="1818" actId="20577"/>
          <ac:spMkLst>
            <pc:docMk/>
            <pc:sldMk cId="2536716417" sldId="261"/>
            <ac:spMk id="13" creationId="{04183A9F-14F7-FFAD-D253-526F544B9480}"/>
          </ac:spMkLst>
        </pc:spChg>
      </pc:sldChg>
      <pc:sldChg chg="modSp mod">
        <pc:chgData name="TIPKA Anne" userId="104af35c-b7e0-4e07-a92d-5014aae31c75" providerId="ADAL" clId="{6EC219B2-B21D-48DF-AA8C-96D5245CB3DD}" dt="2023-06-09T08:24:56.532" v="1285" actId="20577"/>
        <pc:sldMkLst>
          <pc:docMk/>
          <pc:sldMk cId="1325608807" sldId="262"/>
        </pc:sldMkLst>
        <pc:spChg chg="mod">
          <ac:chgData name="TIPKA Anne" userId="104af35c-b7e0-4e07-a92d-5014aae31c75" providerId="ADAL" clId="{6EC219B2-B21D-48DF-AA8C-96D5245CB3DD}" dt="2023-06-09T08:24:56.532" v="1285" actId="20577"/>
          <ac:spMkLst>
            <pc:docMk/>
            <pc:sldMk cId="1325608807" sldId="262"/>
            <ac:spMk id="2" creationId="{46089E85-C1D4-F8EB-8947-E04EDEBE8A24}"/>
          </ac:spMkLst>
        </pc:spChg>
        <pc:spChg chg="mod">
          <ac:chgData name="TIPKA Anne" userId="104af35c-b7e0-4e07-a92d-5014aae31c75" providerId="ADAL" clId="{6EC219B2-B21D-48DF-AA8C-96D5245CB3DD}" dt="2023-06-09T07:21:28.680" v="4" actId="20577"/>
          <ac:spMkLst>
            <pc:docMk/>
            <pc:sldMk cId="1325608807" sldId="262"/>
            <ac:spMk id="12" creationId="{C3E55ED0-2D24-5854-A68E-6B59E58ADA3C}"/>
          </ac:spMkLst>
        </pc:spChg>
      </pc:sldChg>
      <pc:sldChg chg="addSp delSp modSp mod">
        <pc:chgData name="TIPKA Anne" userId="104af35c-b7e0-4e07-a92d-5014aae31c75" providerId="ADAL" clId="{6EC219B2-B21D-48DF-AA8C-96D5245CB3DD}" dt="2023-06-09T08:28:18.798" v="1433" actId="5793"/>
        <pc:sldMkLst>
          <pc:docMk/>
          <pc:sldMk cId="1675666824" sldId="263"/>
        </pc:sldMkLst>
        <pc:spChg chg="mod">
          <ac:chgData name="TIPKA Anne" userId="104af35c-b7e0-4e07-a92d-5014aae31c75" providerId="ADAL" clId="{6EC219B2-B21D-48DF-AA8C-96D5245CB3DD}" dt="2023-06-09T08:24:42.298" v="1280" actId="20577"/>
          <ac:spMkLst>
            <pc:docMk/>
            <pc:sldMk cId="1675666824" sldId="263"/>
            <ac:spMk id="2" creationId="{46089E85-C1D4-F8EB-8947-E04EDEBE8A24}"/>
          </ac:spMkLst>
        </pc:spChg>
        <pc:spChg chg="add mod">
          <ac:chgData name="TIPKA Anne" userId="104af35c-b7e0-4e07-a92d-5014aae31c75" providerId="ADAL" clId="{6EC219B2-B21D-48DF-AA8C-96D5245CB3DD}" dt="2023-06-09T08:28:18.798" v="1433" actId="5793"/>
          <ac:spMkLst>
            <pc:docMk/>
            <pc:sldMk cId="1675666824" sldId="263"/>
            <ac:spMk id="4" creationId="{5813D247-CCE8-F95A-E51A-C75659AC680C}"/>
          </ac:spMkLst>
        </pc:spChg>
        <pc:spChg chg="add mod">
          <ac:chgData name="TIPKA Anne" userId="104af35c-b7e0-4e07-a92d-5014aae31c75" providerId="ADAL" clId="{6EC219B2-B21D-48DF-AA8C-96D5245CB3DD}" dt="2023-06-09T08:23:24.727" v="1237" actId="1076"/>
          <ac:spMkLst>
            <pc:docMk/>
            <pc:sldMk cId="1675666824" sldId="263"/>
            <ac:spMk id="5" creationId="{1D3B1297-A15C-0F89-FB50-A04BE394EBE8}"/>
          </ac:spMkLst>
        </pc:spChg>
        <pc:spChg chg="add del mod">
          <ac:chgData name="TIPKA Anne" userId="104af35c-b7e0-4e07-a92d-5014aae31c75" providerId="ADAL" clId="{6EC219B2-B21D-48DF-AA8C-96D5245CB3DD}" dt="2023-06-09T08:18:57.147" v="1051" actId="478"/>
          <ac:spMkLst>
            <pc:docMk/>
            <pc:sldMk cId="1675666824" sldId="263"/>
            <ac:spMk id="12" creationId="{CA4E17F5-1633-CF10-9F89-7C7271CBBB2C}"/>
          </ac:spMkLst>
        </pc:spChg>
        <pc:spChg chg="mod">
          <ac:chgData name="TIPKA Anne" userId="104af35c-b7e0-4e07-a92d-5014aae31c75" providerId="ADAL" clId="{6EC219B2-B21D-48DF-AA8C-96D5245CB3DD}" dt="2023-06-09T08:23:43.155" v="1268" actId="1037"/>
          <ac:spMkLst>
            <pc:docMk/>
            <pc:sldMk cId="1675666824" sldId="263"/>
            <ac:spMk id="17" creationId="{54E563DD-2154-7595-7303-13EEE7F32CE0}"/>
          </ac:spMkLst>
        </pc:spChg>
        <pc:spChg chg="mod">
          <ac:chgData name="TIPKA Anne" userId="104af35c-b7e0-4e07-a92d-5014aae31c75" providerId="ADAL" clId="{6EC219B2-B21D-48DF-AA8C-96D5245CB3DD}" dt="2023-06-09T08:20:38.220" v="1064" actId="1076"/>
          <ac:spMkLst>
            <pc:docMk/>
            <pc:sldMk cId="1675666824" sldId="263"/>
            <ac:spMk id="18" creationId="{14F415AB-D9F7-2647-A387-EDE46C0A7574}"/>
          </ac:spMkLst>
        </pc:spChg>
        <pc:spChg chg="mod">
          <ac:chgData name="TIPKA Anne" userId="104af35c-b7e0-4e07-a92d-5014aae31c75" providerId="ADAL" clId="{6EC219B2-B21D-48DF-AA8C-96D5245CB3DD}" dt="2023-06-09T08:20:45.795" v="1066" actId="14100"/>
          <ac:spMkLst>
            <pc:docMk/>
            <pc:sldMk cId="1675666824" sldId="263"/>
            <ac:spMk id="21" creationId="{497757D3-93F7-A012-3BD8-CDDB2422D666}"/>
          </ac:spMkLst>
        </pc:spChg>
        <pc:picChg chg="mod">
          <ac:chgData name="TIPKA Anne" userId="104af35c-b7e0-4e07-a92d-5014aae31c75" providerId="ADAL" clId="{6EC219B2-B21D-48DF-AA8C-96D5245CB3DD}" dt="2023-06-09T08:23:32.986" v="1247" actId="1035"/>
          <ac:picMkLst>
            <pc:docMk/>
            <pc:sldMk cId="1675666824" sldId="263"/>
            <ac:picMk id="14" creationId="{30768BFE-13A7-3EB0-EDB7-C56073F048A6}"/>
          </ac:picMkLst>
        </pc:picChg>
      </pc:sldChg>
      <pc:sldChg chg="addSp modSp mod">
        <pc:chgData name="TIPKA Anne" userId="104af35c-b7e0-4e07-a92d-5014aae31c75" providerId="ADAL" clId="{6EC219B2-B21D-48DF-AA8C-96D5245CB3DD}" dt="2023-06-09T08:27:35.487" v="1425" actId="1037"/>
        <pc:sldMkLst>
          <pc:docMk/>
          <pc:sldMk cId="2295552553" sldId="264"/>
        </pc:sldMkLst>
        <pc:spChg chg="mod">
          <ac:chgData name="TIPKA Anne" userId="104af35c-b7e0-4e07-a92d-5014aae31c75" providerId="ADAL" clId="{6EC219B2-B21D-48DF-AA8C-96D5245CB3DD}" dt="2023-06-09T08:24:29.001" v="1278" actId="20577"/>
          <ac:spMkLst>
            <pc:docMk/>
            <pc:sldMk cId="2295552553" sldId="264"/>
            <ac:spMk id="2" creationId="{46089E85-C1D4-F8EB-8947-E04EDEBE8A24}"/>
          </ac:spMkLst>
        </pc:spChg>
        <pc:spChg chg="mod">
          <ac:chgData name="TIPKA Anne" userId="104af35c-b7e0-4e07-a92d-5014aae31c75" providerId="ADAL" clId="{6EC219B2-B21D-48DF-AA8C-96D5245CB3DD}" dt="2023-06-09T08:26:07.847" v="1345" actId="1076"/>
          <ac:spMkLst>
            <pc:docMk/>
            <pc:sldMk cId="2295552553" sldId="264"/>
            <ac:spMk id="5" creationId="{36B6B0E4-CCA2-23A1-ADAF-591DCC1912BA}"/>
          </ac:spMkLst>
        </pc:spChg>
        <pc:spChg chg="add mod">
          <ac:chgData name="TIPKA Anne" userId="104af35c-b7e0-4e07-a92d-5014aae31c75" providerId="ADAL" clId="{6EC219B2-B21D-48DF-AA8C-96D5245CB3DD}" dt="2023-06-09T08:26:26.636" v="1349" actId="1076"/>
          <ac:spMkLst>
            <pc:docMk/>
            <pc:sldMk cId="2295552553" sldId="264"/>
            <ac:spMk id="7" creationId="{9B7532E6-A75F-9437-B17B-D6172416B2E7}"/>
          </ac:spMkLst>
        </pc:spChg>
        <pc:spChg chg="add mod">
          <ac:chgData name="TIPKA Anne" userId="104af35c-b7e0-4e07-a92d-5014aae31c75" providerId="ADAL" clId="{6EC219B2-B21D-48DF-AA8C-96D5245CB3DD}" dt="2023-06-09T08:27:30.287" v="1424" actId="1038"/>
          <ac:spMkLst>
            <pc:docMk/>
            <pc:sldMk cId="2295552553" sldId="264"/>
            <ac:spMk id="8" creationId="{373B72E4-5FAA-D2FC-514D-0133519B61EC}"/>
          </ac:spMkLst>
        </pc:spChg>
        <pc:spChg chg="add mod">
          <ac:chgData name="TIPKA Anne" userId="104af35c-b7e0-4e07-a92d-5014aae31c75" providerId="ADAL" clId="{6EC219B2-B21D-48DF-AA8C-96D5245CB3DD}" dt="2023-06-09T08:27:35.487" v="1425" actId="1037"/>
          <ac:spMkLst>
            <pc:docMk/>
            <pc:sldMk cId="2295552553" sldId="264"/>
            <ac:spMk id="9" creationId="{15DE249B-3E79-867C-0DDB-39CE25EB7524}"/>
          </ac:spMkLst>
        </pc:spChg>
        <pc:spChg chg="add mod">
          <ac:chgData name="TIPKA Anne" userId="104af35c-b7e0-4e07-a92d-5014aae31c75" providerId="ADAL" clId="{6EC219B2-B21D-48DF-AA8C-96D5245CB3DD}" dt="2023-06-09T08:26:59.689" v="1397" actId="20577"/>
          <ac:spMkLst>
            <pc:docMk/>
            <pc:sldMk cId="2295552553" sldId="264"/>
            <ac:spMk id="10" creationId="{81A0B967-7724-9EA5-6DEE-1C1654E1D42B}"/>
          </ac:spMkLst>
        </pc:spChg>
        <pc:graphicFrameChg chg="mod modGraphic">
          <ac:chgData name="TIPKA Anne" userId="104af35c-b7e0-4e07-a92d-5014aae31c75" providerId="ADAL" clId="{6EC219B2-B21D-48DF-AA8C-96D5245CB3DD}" dt="2023-06-09T08:26:42.420" v="1385" actId="1038"/>
          <ac:graphicFrameMkLst>
            <pc:docMk/>
            <pc:sldMk cId="2295552553" sldId="264"/>
            <ac:graphicFrameMk id="4" creationId="{3A5B7292-68E5-709E-6F6E-FBCDC7DD0D04}"/>
          </ac:graphicFrameMkLst>
        </pc:graphicFrameChg>
      </pc:sldChg>
      <pc:sldChg chg="modSp mod">
        <pc:chgData name="TIPKA Anne" userId="104af35c-b7e0-4e07-a92d-5014aae31c75" providerId="ADAL" clId="{6EC219B2-B21D-48DF-AA8C-96D5245CB3DD}" dt="2023-06-09T08:46:01.534" v="1808" actId="6549"/>
        <pc:sldMkLst>
          <pc:docMk/>
          <pc:sldMk cId="2852003000" sldId="265"/>
        </pc:sldMkLst>
        <pc:spChg chg="mod">
          <ac:chgData name="TIPKA Anne" userId="104af35c-b7e0-4e07-a92d-5014aae31c75" providerId="ADAL" clId="{6EC219B2-B21D-48DF-AA8C-96D5245CB3DD}" dt="2023-06-09T08:15:31.704" v="979" actId="403"/>
          <ac:spMkLst>
            <pc:docMk/>
            <pc:sldMk cId="2852003000" sldId="265"/>
            <ac:spMk id="2" creationId="{46089E85-C1D4-F8EB-8947-E04EDEBE8A24}"/>
          </ac:spMkLst>
        </pc:spChg>
        <pc:spChg chg="mod">
          <ac:chgData name="TIPKA Anne" userId="104af35c-b7e0-4e07-a92d-5014aae31c75" providerId="ADAL" clId="{6EC219B2-B21D-48DF-AA8C-96D5245CB3DD}" dt="2023-06-09T08:46:01.534" v="1808" actId="6549"/>
          <ac:spMkLst>
            <pc:docMk/>
            <pc:sldMk cId="2852003000" sldId="265"/>
            <ac:spMk id="3" creationId="{19E64928-24E6-B713-FAE2-7A70A514C038}"/>
          </ac:spMkLst>
        </pc:spChg>
      </pc:sldChg>
      <pc:sldChg chg="modSp mod">
        <pc:chgData name="TIPKA Anne" userId="104af35c-b7e0-4e07-a92d-5014aae31c75" providerId="ADAL" clId="{6EC219B2-B21D-48DF-AA8C-96D5245CB3DD}" dt="2023-06-09T08:15:48.676" v="986" actId="20577"/>
        <pc:sldMkLst>
          <pc:docMk/>
          <pc:sldMk cId="1143651089" sldId="266"/>
        </pc:sldMkLst>
        <pc:spChg chg="mod">
          <ac:chgData name="TIPKA Anne" userId="104af35c-b7e0-4e07-a92d-5014aae31c75" providerId="ADAL" clId="{6EC219B2-B21D-48DF-AA8C-96D5245CB3DD}" dt="2023-06-09T08:15:48.676" v="986" actId="20577"/>
          <ac:spMkLst>
            <pc:docMk/>
            <pc:sldMk cId="1143651089" sldId="266"/>
            <ac:spMk id="2" creationId="{46089E85-C1D4-F8EB-8947-E04EDEBE8A24}"/>
          </ac:spMkLst>
        </pc:spChg>
      </pc:sldChg>
      <pc:sldChg chg="modSp mod ord">
        <pc:chgData name="TIPKA Anne" userId="104af35c-b7e0-4e07-a92d-5014aae31c75" providerId="ADAL" clId="{6EC219B2-B21D-48DF-AA8C-96D5245CB3DD}" dt="2023-06-09T08:24:47.977" v="1282" actId="20577"/>
        <pc:sldMkLst>
          <pc:docMk/>
          <pc:sldMk cId="2029783938" sldId="268"/>
        </pc:sldMkLst>
        <pc:spChg chg="mod">
          <ac:chgData name="TIPKA Anne" userId="104af35c-b7e0-4e07-a92d-5014aae31c75" providerId="ADAL" clId="{6EC219B2-B21D-48DF-AA8C-96D5245CB3DD}" dt="2023-06-09T08:24:47.977" v="1282" actId="20577"/>
          <ac:spMkLst>
            <pc:docMk/>
            <pc:sldMk cId="2029783938" sldId="268"/>
            <ac:spMk id="2" creationId="{46089E85-C1D4-F8EB-8947-E04EDEBE8A24}"/>
          </ac:spMkLst>
        </pc:spChg>
      </pc:sldChg>
      <pc:sldChg chg="addSp delSp modSp del mod">
        <pc:chgData name="TIPKA Anne" userId="104af35c-b7e0-4e07-a92d-5014aae31c75" providerId="ADAL" clId="{6EC219B2-B21D-48DF-AA8C-96D5245CB3DD}" dt="2023-06-09T08:24:53.139" v="1283" actId="47"/>
        <pc:sldMkLst>
          <pc:docMk/>
          <pc:sldMk cId="2415683691" sldId="269"/>
        </pc:sldMkLst>
        <pc:spChg chg="mod">
          <ac:chgData name="TIPKA Anne" userId="104af35c-b7e0-4e07-a92d-5014aae31c75" providerId="ADAL" clId="{6EC219B2-B21D-48DF-AA8C-96D5245CB3DD}" dt="2023-06-09T08:19:22.807" v="1057" actId="20577"/>
          <ac:spMkLst>
            <pc:docMk/>
            <pc:sldMk cId="2415683691" sldId="269"/>
            <ac:spMk id="2" creationId="{46089E85-C1D4-F8EB-8947-E04EDEBE8A24}"/>
          </ac:spMkLst>
        </pc:spChg>
        <pc:spChg chg="del mod">
          <ac:chgData name="TIPKA Anne" userId="104af35c-b7e0-4e07-a92d-5014aae31c75" providerId="ADAL" clId="{6EC219B2-B21D-48DF-AA8C-96D5245CB3DD}" dt="2023-06-09T08:20:54.509" v="1067" actId="21"/>
          <ac:spMkLst>
            <pc:docMk/>
            <pc:sldMk cId="2415683691" sldId="269"/>
            <ac:spMk id="6" creationId="{9A0151EF-3730-F40B-A7A4-9603EACF40EC}"/>
          </ac:spMkLst>
        </pc:spChg>
        <pc:spChg chg="add mod">
          <ac:chgData name="TIPKA Anne" userId="104af35c-b7e0-4e07-a92d-5014aae31c75" providerId="ADAL" clId="{6EC219B2-B21D-48DF-AA8C-96D5245CB3DD}" dt="2023-06-09T08:17:40.802" v="1009" actId="1076"/>
          <ac:spMkLst>
            <pc:docMk/>
            <pc:sldMk cId="2415683691" sldId="269"/>
            <ac:spMk id="7" creationId="{EE093455-1909-EEED-BB91-389452A3F2C0}"/>
          </ac:spMkLst>
        </pc:spChg>
      </pc:sldChg>
      <pc:sldChg chg="addSp delSp modSp add mod">
        <pc:chgData name="TIPKA Anne" userId="104af35c-b7e0-4e07-a92d-5014aae31c75" providerId="ADAL" clId="{6EC219B2-B21D-48DF-AA8C-96D5245CB3DD}" dt="2023-06-09T08:47:13.938" v="1810" actId="1035"/>
        <pc:sldMkLst>
          <pc:docMk/>
          <pc:sldMk cId="2412024757" sldId="270"/>
        </pc:sldMkLst>
        <pc:spChg chg="mod">
          <ac:chgData name="TIPKA Anne" userId="104af35c-b7e0-4e07-a92d-5014aae31c75" providerId="ADAL" clId="{6EC219B2-B21D-48DF-AA8C-96D5245CB3DD}" dt="2023-06-09T08:25:07.063" v="1289" actId="20577"/>
          <ac:spMkLst>
            <pc:docMk/>
            <pc:sldMk cId="2412024757" sldId="270"/>
            <ac:spMk id="2" creationId="{46089E85-C1D4-F8EB-8947-E04EDEBE8A24}"/>
          </ac:spMkLst>
        </pc:spChg>
        <pc:spChg chg="del">
          <ac:chgData name="TIPKA Anne" userId="104af35c-b7e0-4e07-a92d-5014aae31c75" providerId="ADAL" clId="{6EC219B2-B21D-48DF-AA8C-96D5245CB3DD}" dt="2023-06-09T08:11:22.567" v="901" actId="478"/>
          <ac:spMkLst>
            <pc:docMk/>
            <pc:sldMk cId="2412024757" sldId="270"/>
            <ac:spMk id="5" creationId="{36B6B0E4-CCA2-23A1-ADAF-591DCC1912BA}"/>
          </ac:spMkLst>
        </pc:spChg>
        <pc:spChg chg="del">
          <ac:chgData name="TIPKA Anne" userId="104af35c-b7e0-4e07-a92d-5014aae31c75" providerId="ADAL" clId="{6EC219B2-B21D-48DF-AA8C-96D5245CB3DD}" dt="2023-06-09T08:11:21.670" v="900" actId="478"/>
          <ac:spMkLst>
            <pc:docMk/>
            <pc:sldMk cId="2412024757" sldId="270"/>
            <ac:spMk id="7" creationId="{9B7532E6-A75F-9437-B17B-D6172416B2E7}"/>
          </ac:spMkLst>
        </pc:spChg>
        <pc:spChg chg="del">
          <ac:chgData name="TIPKA Anne" userId="104af35c-b7e0-4e07-a92d-5014aae31c75" providerId="ADAL" clId="{6EC219B2-B21D-48DF-AA8C-96D5245CB3DD}" dt="2023-06-09T08:11:24.689" v="903" actId="478"/>
          <ac:spMkLst>
            <pc:docMk/>
            <pc:sldMk cId="2412024757" sldId="270"/>
            <ac:spMk id="8" creationId="{373B72E4-5FAA-D2FC-514D-0133519B61EC}"/>
          </ac:spMkLst>
        </pc:spChg>
        <pc:spChg chg="del">
          <ac:chgData name="TIPKA Anne" userId="104af35c-b7e0-4e07-a92d-5014aae31c75" providerId="ADAL" clId="{6EC219B2-B21D-48DF-AA8C-96D5245CB3DD}" dt="2023-06-09T08:11:23.774" v="902" actId="478"/>
          <ac:spMkLst>
            <pc:docMk/>
            <pc:sldMk cId="2412024757" sldId="270"/>
            <ac:spMk id="9" creationId="{15DE249B-3E79-867C-0DDB-39CE25EB7524}"/>
          </ac:spMkLst>
        </pc:spChg>
        <pc:spChg chg="add mod">
          <ac:chgData name="TIPKA Anne" userId="104af35c-b7e0-4e07-a92d-5014aae31c75" providerId="ADAL" clId="{6EC219B2-B21D-48DF-AA8C-96D5245CB3DD}" dt="2023-06-09T08:37:27.015" v="1735" actId="1035"/>
          <ac:spMkLst>
            <pc:docMk/>
            <pc:sldMk cId="2412024757" sldId="270"/>
            <ac:spMk id="12" creationId="{D5CF2667-D7A3-8894-E711-725AC701FB01}"/>
          </ac:spMkLst>
        </pc:spChg>
        <pc:spChg chg="add mod">
          <ac:chgData name="TIPKA Anne" userId="104af35c-b7e0-4e07-a92d-5014aae31c75" providerId="ADAL" clId="{6EC219B2-B21D-48DF-AA8C-96D5245CB3DD}" dt="2023-06-09T08:47:13.938" v="1810" actId="1035"/>
          <ac:spMkLst>
            <pc:docMk/>
            <pc:sldMk cId="2412024757" sldId="270"/>
            <ac:spMk id="13" creationId="{3CBF0CF8-53B9-720F-2FF7-6252A51C29D5}"/>
          </ac:spMkLst>
        </pc:spChg>
        <pc:spChg chg="add del mod">
          <ac:chgData name="TIPKA Anne" userId="104af35c-b7e0-4e07-a92d-5014aae31c75" providerId="ADAL" clId="{6EC219B2-B21D-48DF-AA8C-96D5245CB3DD}" dt="2023-06-09T08:37:23.439" v="1730" actId="478"/>
          <ac:spMkLst>
            <pc:docMk/>
            <pc:sldMk cId="2412024757" sldId="270"/>
            <ac:spMk id="15" creationId="{507988AF-1DAE-9BAD-6862-A1CA3347F878}"/>
          </ac:spMkLst>
        </pc:spChg>
        <pc:spChg chg="add del mod">
          <ac:chgData name="TIPKA Anne" userId="104af35c-b7e0-4e07-a92d-5014aae31c75" providerId="ADAL" clId="{6EC219B2-B21D-48DF-AA8C-96D5245CB3DD}" dt="2023-06-09T08:37:53.735" v="1743" actId="478"/>
          <ac:spMkLst>
            <pc:docMk/>
            <pc:sldMk cId="2412024757" sldId="270"/>
            <ac:spMk id="16" creationId="{907EA00B-AA0B-D888-C676-9C16F3CC4B18}"/>
          </ac:spMkLst>
        </pc:spChg>
        <pc:spChg chg="add mod">
          <ac:chgData name="TIPKA Anne" userId="104af35c-b7e0-4e07-a92d-5014aae31c75" providerId="ADAL" clId="{6EC219B2-B21D-48DF-AA8C-96D5245CB3DD}" dt="2023-06-09T08:38:29.856" v="1777" actId="20577"/>
          <ac:spMkLst>
            <pc:docMk/>
            <pc:sldMk cId="2412024757" sldId="270"/>
            <ac:spMk id="18" creationId="{A49392E4-55C9-F212-B9E3-9A5A4138CB82}"/>
          </ac:spMkLst>
        </pc:spChg>
        <pc:spChg chg="add mod">
          <ac:chgData name="TIPKA Anne" userId="104af35c-b7e0-4e07-a92d-5014aae31c75" providerId="ADAL" clId="{6EC219B2-B21D-48DF-AA8C-96D5245CB3DD}" dt="2023-06-09T08:38:39.206" v="1781" actId="20577"/>
          <ac:spMkLst>
            <pc:docMk/>
            <pc:sldMk cId="2412024757" sldId="270"/>
            <ac:spMk id="19" creationId="{7D2E41CF-869A-8A58-1EE3-41471BD59E16}"/>
          </ac:spMkLst>
        </pc:spChg>
        <pc:graphicFrameChg chg="del modGraphic">
          <ac:chgData name="TIPKA Anne" userId="104af35c-b7e0-4e07-a92d-5014aae31c75" providerId="ADAL" clId="{6EC219B2-B21D-48DF-AA8C-96D5245CB3DD}" dt="2023-06-09T08:11:20.221" v="899" actId="478"/>
          <ac:graphicFrameMkLst>
            <pc:docMk/>
            <pc:sldMk cId="2412024757" sldId="270"/>
            <ac:graphicFrameMk id="4" creationId="{3A5B7292-68E5-709E-6F6E-FBCDC7DD0D04}"/>
          </ac:graphicFrameMkLst>
        </pc:graphicFrameChg>
        <pc:picChg chg="add mod">
          <ac:chgData name="TIPKA Anne" userId="104af35c-b7e0-4e07-a92d-5014aae31c75" providerId="ADAL" clId="{6EC219B2-B21D-48DF-AA8C-96D5245CB3DD}" dt="2023-06-09T08:25:28.556" v="1322" actId="1036"/>
          <ac:picMkLst>
            <pc:docMk/>
            <pc:sldMk cId="2412024757" sldId="270"/>
            <ac:picMk id="10" creationId="{1E8A1D87-1652-B5B2-A695-D676741264DD}"/>
          </ac:picMkLst>
        </pc:picChg>
        <pc:picChg chg="add del mod">
          <ac:chgData name="TIPKA Anne" userId="104af35c-b7e0-4e07-a92d-5014aae31c75" providerId="ADAL" clId="{6EC219B2-B21D-48DF-AA8C-96D5245CB3DD}" dt="2023-06-09T08:25:28.556" v="1322" actId="1036"/>
          <ac:picMkLst>
            <pc:docMk/>
            <pc:sldMk cId="2412024757" sldId="270"/>
            <ac:picMk id="11" creationId="{52A9AC73-D790-03E1-CB77-A85C1D0BEE90}"/>
          </ac:picMkLst>
        </pc:picChg>
      </pc:sldChg>
      <pc:sldChg chg="add del ord">
        <pc:chgData name="TIPKA Anne" userId="104af35c-b7e0-4e07-a92d-5014aae31c75" providerId="ADAL" clId="{6EC219B2-B21D-48DF-AA8C-96D5245CB3DD}" dt="2023-06-09T08:20:12.324" v="1062" actId="47"/>
        <pc:sldMkLst>
          <pc:docMk/>
          <pc:sldMk cId="2839880807" sldId="271"/>
        </pc:sldMkLst>
      </pc:sldChg>
      <pc:sldChg chg="addSp delSp modSp add mod">
        <pc:chgData name="TIPKA Anne" userId="104af35c-b7e0-4e07-a92d-5014aae31c75" providerId="ADAL" clId="{6EC219B2-B21D-48DF-AA8C-96D5245CB3DD}" dt="2023-06-09T08:34:58.536" v="1621" actId="1037"/>
        <pc:sldMkLst>
          <pc:docMk/>
          <pc:sldMk cId="4134447639" sldId="271"/>
        </pc:sldMkLst>
        <pc:spChg chg="mod">
          <ac:chgData name="TIPKA Anne" userId="104af35c-b7e0-4e07-a92d-5014aae31c75" providerId="ADAL" clId="{6EC219B2-B21D-48DF-AA8C-96D5245CB3DD}" dt="2023-06-09T08:27:55.609" v="1428" actId="20577"/>
          <ac:spMkLst>
            <pc:docMk/>
            <pc:sldMk cId="4134447639" sldId="271"/>
            <ac:spMk id="2" creationId="{46089E85-C1D4-F8EB-8947-E04EDEBE8A24}"/>
          </ac:spMkLst>
        </pc:spChg>
        <pc:spChg chg="del">
          <ac:chgData name="TIPKA Anne" userId="104af35c-b7e0-4e07-a92d-5014aae31c75" providerId="ADAL" clId="{6EC219B2-B21D-48DF-AA8C-96D5245CB3DD}" dt="2023-06-09T08:28:05.065" v="1429" actId="478"/>
          <ac:spMkLst>
            <pc:docMk/>
            <pc:sldMk cId="4134447639" sldId="271"/>
            <ac:spMk id="4" creationId="{5813D247-CCE8-F95A-E51A-C75659AC680C}"/>
          </ac:spMkLst>
        </pc:spChg>
        <pc:spChg chg="del">
          <ac:chgData name="TIPKA Anne" userId="104af35c-b7e0-4e07-a92d-5014aae31c75" providerId="ADAL" clId="{6EC219B2-B21D-48DF-AA8C-96D5245CB3DD}" dt="2023-06-09T08:28:05.065" v="1429" actId="478"/>
          <ac:spMkLst>
            <pc:docMk/>
            <pc:sldMk cId="4134447639" sldId="271"/>
            <ac:spMk id="5" creationId="{1D3B1297-A15C-0F89-FB50-A04BE394EBE8}"/>
          </ac:spMkLst>
        </pc:spChg>
        <pc:spChg chg="add mod">
          <ac:chgData name="TIPKA Anne" userId="104af35c-b7e0-4e07-a92d-5014aae31c75" providerId="ADAL" clId="{6EC219B2-B21D-48DF-AA8C-96D5245CB3DD}" dt="2023-06-09T08:31:09.064" v="1486" actId="1076"/>
          <ac:spMkLst>
            <pc:docMk/>
            <pc:sldMk cId="4134447639" sldId="271"/>
            <ac:spMk id="6" creationId="{A6945B2B-F430-FE88-5338-7A567D82D208}"/>
          </ac:spMkLst>
        </pc:spChg>
        <pc:spChg chg="mod">
          <ac:chgData name="TIPKA Anne" userId="104af35c-b7e0-4e07-a92d-5014aae31c75" providerId="ADAL" clId="{6EC219B2-B21D-48DF-AA8C-96D5245CB3DD}" dt="2023-06-09T08:33:48.122" v="1613" actId="1037"/>
          <ac:spMkLst>
            <pc:docMk/>
            <pc:sldMk cId="4134447639" sldId="271"/>
            <ac:spMk id="10" creationId="{C94D5665-3AF6-9FA7-F340-6AEB4001EA7F}"/>
          </ac:spMkLst>
        </pc:spChg>
        <pc:spChg chg="mod">
          <ac:chgData name="TIPKA Anne" userId="104af35c-b7e0-4e07-a92d-5014aae31c75" providerId="ADAL" clId="{6EC219B2-B21D-48DF-AA8C-96D5245CB3DD}" dt="2023-06-09T08:34:58.536" v="1621" actId="1037"/>
          <ac:spMkLst>
            <pc:docMk/>
            <pc:sldMk cId="4134447639" sldId="271"/>
            <ac:spMk id="11" creationId="{F29C674C-035A-77C2-D623-0AE22B28662D}"/>
          </ac:spMkLst>
        </pc:spChg>
        <pc:spChg chg="mod">
          <ac:chgData name="TIPKA Anne" userId="104af35c-b7e0-4e07-a92d-5014aae31c75" providerId="ADAL" clId="{6EC219B2-B21D-48DF-AA8C-96D5245CB3DD}" dt="2023-06-09T08:33:02.583" v="1519" actId="1076"/>
          <ac:spMkLst>
            <pc:docMk/>
            <pc:sldMk cId="4134447639" sldId="271"/>
            <ac:spMk id="12" creationId="{BCC669FA-1D42-CA94-CA4A-C0083B4785BA}"/>
          </ac:spMkLst>
        </pc:spChg>
        <pc:spChg chg="del">
          <ac:chgData name="TIPKA Anne" userId="104af35c-b7e0-4e07-a92d-5014aae31c75" providerId="ADAL" clId="{6EC219B2-B21D-48DF-AA8C-96D5245CB3DD}" dt="2023-06-09T08:28:05.065" v="1429" actId="478"/>
          <ac:spMkLst>
            <pc:docMk/>
            <pc:sldMk cId="4134447639" sldId="271"/>
            <ac:spMk id="16" creationId="{E88079D7-361D-1860-427A-50DE13056EAD}"/>
          </ac:spMkLst>
        </pc:spChg>
        <pc:spChg chg="del">
          <ac:chgData name="TIPKA Anne" userId="104af35c-b7e0-4e07-a92d-5014aae31c75" providerId="ADAL" clId="{6EC219B2-B21D-48DF-AA8C-96D5245CB3DD}" dt="2023-06-09T08:28:05.065" v="1429" actId="478"/>
          <ac:spMkLst>
            <pc:docMk/>
            <pc:sldMk cId="4134447639" sldId="271"/>
            <ac:spMk id="17" creationId="{54E563DD-2154-7595-7303-13EEE7F32CE0}"/>
          </ac:spMkLst>
        </pc:spChg>
        <pc:spChg chg="del">
          <ac:chgData name="TIPKA Anne" userId="104af35c-b7e0-4e07-a92d-5014aae31c75" providerId="ADAL" clId="{6EC219B2-B21D-48DF-AA8C-96D5245CB3DD}" dt="2023-06-09T08:28:05.065" v="1429" actId="478"/>
          <ac:spMkLst>
            <pc:docMk/>
            <pc:sldMk cId="4134447639" sldId="271"/>
            <ac:spMk id="18" creationId="{14F415AB-D9F7-2647-A387-EDE46C0A7574}"/>
          </ac:spMkLst>
        </pc:spChg>
        <pc:spChg chg="del">
          <ac:chgData name="TIPKA Anne" userId="104af35c-b7e0-4e07-a92d-5014aae31c75" providerId="ADAL" clId="{6EC219B2-B21D-48DF-AA8C-96D5245CB3DD}" dt="2023-06-09T08:28:05.065" v="1429" actId="478"/>
          <ac:spMkLst>
            <pc:docMk/>
            <pc:sldMk cId="4134447639" sldId="271"/>
            <ac:spMk id="19" creationId="{31D588B8-8241-49CE-75CF-556817B3C525}"/>
          </ac:spMkLst>
        </pc:spChg>
        <pc:spChg chg="del">
          <ac:chgData name="TIPKA Anne" userId="104af35c-b7e0-4e07-a92d-5014aae31c75" providerId="ADAL" clId="{6EC219B2-B21D-48DF-AA8C-96D5245CB3DD}" dt="2023-06-09T08:28:05.065" v="1429" actId="478"/>
          <ac:spMkLst>
            <pc:docMk/>
            <pc:sldMk cId="4134447639" sldId="271"/>
            <ac:spMk id="20" creationId="{5933FAD6-8C6D-9D13-2996-6C4F3272F0AA}"/>
          </ac:spMkLst>
        </pc:spChg>
        <pc:spChg chg="del">
          <ac:chgData name="TIPKA Anne" userId="104af35c-b7e0-4e07-a92d-5014aae31c75" providerId="ADAL" clId="{6EC219B2-B21D-48DF-AA8C-96D5245CB3DD}" dt="2023-06-09T08:28:05.065" v="1429" actId="478"/>
          <ac:spMkLst>
            <pc:docMk/>
            <pc:sldMk cId="4134447639" sldId="271"/>
            <ac:spMk id="21" creationId="{497757D3-93F7-A012-3BD8-CDDB2422D666}"/>
          </ac:spMkLst>
        </pc:spChg>
        <pc:spChg chg="del">
          <ac:chgData name="TIPKA Anne" userId="104af35c-b7e0-4e07-a92d-5014aae31c75" providerId="ADAL" clId="{6EC219B2-B21D-48DF-AA8C-96D5245CB3DD}" dt="2023-06-09T08:28:05.065" v="1429" actId="478"/>
          <ac:spMkLst>
            <pc:docMk/>
            <pc:sldMk cId="4134447639" sldId="271"/>
            <ac:spMk id="23" creationId="{CA00ACE6-6ED5-C3B0-FF69-11AA0FC90C5C}"/>
          </ac:spMkLst>
        </pc:spChg>
        <pc:spChg chg="mod">
          <ac:chgData name="TIPKA Anne" userId="104af35c-b7e0-4e07-a92d-5014aae31c75" providerId="ADAL" clId="{6EC219B2-B21D-48DF-AA8C-96D5245CB3DD}" dt="2023-06-09T08:33:12.424" v="1522" actId="1076"/>
          <ac:spMkLst>
            <pc:docMk/>
            <pc:sldMk cId="4134447639" sldId="271"/>
            <ac:spMk id="25" creationId="{023AAD54-EF19-71A8-DD99-FAA9A2B6D990}"/>
          </ac:spMkLst>
        </pc:spChg>
        <pc:spChg chg="add mod">
          <ac:chgData name="TIPKA Anne" userId="104af35c-b7e0-4e07-a92d-5014aae31c75" providerId="ADAL" clId="{6EC219B2-B21D-48DF-AA8C-96D5245CB3DD}" dt="2023-06-09T08:31:23.332" v="1510" actId="20577"/>
          <ac:spMkLst>
            <pc:docMk/>
            <pc:sldMk cId="4134447639" sldId="271"/>
            <ac:spMk id="27" creationId="{99116646-038E-4958-D0B9-7FC049905872}"/>
          </ac:spMkLst>
        </pc:spChg>
        <pc:grpChg chg="add mod">
          <ac:chgData name="TIPKA Anne" userId="104af35c-b7e0-4e07-a92d-5014aae31c75" providerId="ADAL" clId="{6EC219B2-B21D-48DF-AA8C-96D5245CB3DD}" dt="2023-06-09T08:29:03.179" v="1441" actId="1076"/>
          <ac:grpSpMkLst>
            <pc:docMk/>
            <pc:sldMk cId="4134447639" sldId="271"/>
            <ac:grpSpMk id="7" creationId="{0A09C481-F69F-8857-4D7B-F04DA18C1802}"/>
          </ac:grpSpMkLst>
        </pc:grpChg>
        <pc:picChg chg="mod">
          <ac:chgData name="TIPKA Anne" userId="104af35c-b7e0-4e07-a92d-5014aae31c75" providerId="ADAL" clId="{6EC219B2-B21D-48DF-AA8C-96D5245CB3DD}" dt="2023-06-09T08:33:06.943" v="1521" actId="1076"/>
          <ac:picMkLst>
            <pc:docMk/>
            <pc:sldMk cId="4134447639" sldId="271"/>
            <ac:picMk id="9" creationId="{614A4E8A-1054-5CE1-3ECA-557EB89B198F}"/>
          </ac:picMkLst>
        </pc:picChg>
        <pc:picChg chg="del">
          <ac:chgData name="TIPKA Anne" userId="104af35c-b7e0-4e07-a92d-5014aae31c75" providerId="ADAL" clId="{6EC219B2-B21D-48DF-AA8C-96D5245CB3DD}" dt="2023-06-09T08:28:05.065" v="1429" actId="478"/>
          <ac:picMkLst>
            <pc:docMk/>
            <pc:sldMk cId="4134447639" sldId="271"/>
            <ac:picMk id="13" creationId="{7A9F1B0A-094D-2D2D-A1E6-31DB0F7F9503}"/>
          </ac:picMkLst>
        </pc:picChg>
        <pc:picChg chg="del">
          <ac:chgData name="TIPKA Anne" userId="104af35c-b7e0-4e07-a92d-5014aae31c75" providerId="ADAL" clId="{6EC219B2-B21D-48DF-AA8C-96D5245CB3DD}" dt="2023-06-09T08:28:05.065" v="1429" actId="478"/>
          <ac:picMkLst>
            <pc:docMk/>
            <pc:sldMk cId="4134447639" sldId="271"/>
            <ac:picMk id="14" creationId="{30768BFE-13A7-3EB0-EDB7-C56073F048A6}"/>
          </ac:picMkLst>
        </pc:picChg>
        <pc:picChg chg="del">
          <ac:chgData name="TIPKA Anne" userId="104af35c-b7e0-4e07-a92d-5014aae31c75" providerId="ADAL" clId="{6EC219B2-B21D-48DF-AA8C-96D5245CB3DD}" dt="2023-06-09T08:28:05.065" v="1429" actId="478"/>
          <ac:picMkLst>
            <pc:docMk/>
            <pc:sldMk cId="4134447639" sldId="271"/>
            <ac:picMk id="15" creationId="{98AC1D41-ED16-FDA9-C779-0ED526D126E4}"/>
          </ac:picMkLst>
        </pc:picChg>
        <pc:cxnChg chg="mod">
          <ac:chgData name="TIPKA Anne" userId="104af35c-b7e0-4e07-a92d-5014aae31c75" providerId="ADAL" clId="{6EC219B2-B21D-48DF-AA8C-96D5245CB3DD}" dt="2023-06-09T08:33:52.795" v="1614" actId="14100"/>
          <ac:cxnSpMkLst>
            <pc:docMk/>
            <pc:sldMk cId="4134447639" sldId="271"/>
            <ac:cxnSpMk id="22" creationId="{8CA56DD7-A50B-F443-8631-677C4FEEBDBF}"/>
          </ac:cxnSpMkLst>
        </pc:cxnChg>
        <pc:cxnChg chg="mod">
          <ac:chgData name="TIPKA Anne" userId="104af35c-b7e0-4e07-a92d-5014aae31c75" providerId="ADAL" clId="{6EC219B2-B21D-48DF-AA8C-96D5245CB3DD}" dt="2023-06-09T08:34:58.536" v="1621" actId="1037"/>
          <ac:cxnSpMkLst>
            <pc:docMk/>
            <pc:sldMk cId="4134447639" sldId="271"/>
            <ac:cxnSpMk id="24" creationId="{5DD1336F-D9D4-1C9E-CA7A-A74E4F6A68F9}"/>
          </ac:cxnSpMkLst>
        </pc:cxnChg>
      </pc:sldChg>
    </pc:docChg>
  </pc:docChgLst>
  <pc:docChgLst>
    <pc:chgData name="TIPKA Anne" userId="104af35c-b7e0-4e07-a92d-5014aae31c75" providerId="ADAL" clId="{4A8CAC7A-0C4F-48C5-BC37-9B7033ABE06A}"/>
    <pc:docChg chg="modSld">
      <pc:chgData name="TIPKA Anne" userId="104af35c-b7e0-4e07-a92d-5014aae31c75" providerId="ADAL" clId="{4A8CAC7A-0C4F-48C5-BC37-9B7033ABE06A}" dt="2023-06-09T13:18:59.775" v="51" actId="20577"/>
      <pc:docMkLst>
        <pc:docMk/>
      </pc:docMkLst>
      <pc:sldChg chg="modSp mod">
        <pc:chgData name="TIPKA Anne" userId="104af35c-b7e0-4e07-a92d-5014aae31c75" providerId="ADAL" clId="{4A8CAC7A-0C4F-48C5-BC37-9B7033ABE06A}" dt="2023-06-09T13:18:59.775" v="51" actId="20577"/>
        <pc:sldMkLst>
          <pc:docMk/>
          <pc:sldMk cId="2295552553" sldId="264"/>
        </pc:sldMkLst>
        <pc:spChg chg="mod">
          <ac:chgData name="TIPKA Anne" userId="104af35c-b7e0-4e07-a92d-5014aae31c75" providerId="ADAL" clId="{4A8CAC7A-0C4F-48C5-BC37-9B7033ABE06A}" dt="2023-06-09T13:18:47.916" v="46" actId="14100"/>
          <ac:spMkLst>
            <pc:docMk/>
            <pc:sldMk cId="2295552553" sldId="264"/>
            <ac:spMk id="7" creationId="{9B7532E6-A75F-9437-B17B-D6172416B2E7}"/>
          </ac:spMkLst>
        </pc:spChg>
        <pc:graphicFrameChg chg="modGraphic">
          <ac:chgData name="TIPKA Anne" userId="104af35c-b7e0-4e07-a92d-5014aae31c75" providerId="ADAL" clId="{4A8CAC7A-0C4F-48C5-BC37-9B7033ABE06A}" dt="2023-06-09T13:18:59.775" v="51" actId="20577"/>
          <ac:graphicFrameMkLst>
            <pc:docMk/>
            <pc:sldMk cId="2295552553" sldId="264"/>
            <ac:graphicFrameMk id="4" creationId="{3A5B7292-68E5-709E-6F6E-FBCDC7DD0D0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53063-B939-4A87-AEDF-E9F5329FF00D}" type="datetimeFigureOut">
              <a:rPr lang="en-GB" smtClean="0"/>
              <a:t>09/06/2023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D7484-76BB-4E40-8203-D4F87EDA30FE}" type="slidenum">
              <a:rPr lang="en-GB" smtClean="0"/>
              <a:t>‹#›</a:t>
            </a:fld>
            <a:endParaRPr lang="en-GB"/>
          </a:p>
        </p:txBody>
      </p:sp>
    </p:spTree>
    <p:extLst>
      <p:ext uri="{BB962C8B-B14F-4D97-AF65-F5344CB8AC3E}">
        <p14:creationId xmlns:p14="http://schemas.microsoft.com/office/powerpoint/2010/main" val="283653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5.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7.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e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5.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9.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7.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a:solidFill>
                  <a:schemeClr val="bg1"/>
                </a:solidFill>
                <a:latin typeface="Arial" panose="020B0604020202020204" pitchFamily="34" charset="0"/>
                <a:cs typeface="Arial" panose="020B0604020202020204" pitchFamily="34" charset="0"/>
              </a:rPr>
              <a:t>P1.1-506</a:t>
            </a:r>
            <a:endParaRPr lang="en-AT" sz="1200" b="1">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20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210CD2-CFD3-85BF-6F22-5A213D8E31C9}"/>
              </a:ext>
            </a:extLst>
          </p:cNvPr>
          <p:cNvSpPr txBox="1"/>
          <p:nvPr/>
        </p:nvSpPr>
        <p:spPr>
          <a:xfrm>
            <a:off x="2501422" y="354593"/>
            <a:ext cx="7661753" cy="1431161"/>
          </a:xfrm>
          <a:prstGeom prst="rect">
            <a:avLst/>
          </a:prstGeom>
          <a:noFill/>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On the Importance of High-Resolution Atmospheric Transport Modelling in the case of Receptor Stations Being Close to the Source in Complex Terrain</a:t>
            </a:r>
            <a:endParaRPr lang="en-AT" b="1">
              <a:solidFill>
                <a:schemeClr val="bg1"/>
              </a:solidFill>
              <a:latin typeface="Arial" panose="020B0604020202020204" pitchFamily="34" charset="0"/>
              <a:cs typeface="Arial" panose="020B0604020202020204" pitchFamily="34" charset="0"/>
            </a:endParaRPr>
          </a:p>
          <a:p>
            <a:pPr algn="ctr"/>
            <a:endParaRPr lang="en-AT" sz="500">
              <a:solidFill>
                <a:schemeClr val="bg1"/>
              </a:solidFill>
              <a:latin typeface="Arial" panose="020B0604020202020204" pitchFamily="34" charset="0"/>
              <a:cs typeface="Arial" panose="020B0604020202020204" pitchFamily="34" charset="0"/>
            </a:endParaRPr>
          </a:p>
          <a:p>
            <a:pPr algn="ctr"/>
            <a:r>
              <a:rPr lang="en-US" sz="1600">
                <a:solidFill>
                  <a:schemeClr val="bg1"/>
                </a:solidFill>
                <a:latin typeface="Arial" panose="020B0604020202020204" pitchFamily="34" charset="0"/>
                <a:cs typeface="Arial" panose="020B0604020202020204" pitchFamily="34" charset="0"/>
              </a:rPr>
              <a:t>Anne Tipka, Robin </a:t>
            </a:r>
            <a:r>
              <a:rPr lang="en-US" sz="1600" err="1">
                <a:solidFill>
                  <a:schemeClr val="bg1"/>
                </a:solidFill>
                <a:latin typeface="Arial" panose="020B0604020202020204" pitchFamily="34" charset="0"/>
                <a:cs typeface="Arial" panose="020B0604020202020204" pitchFamily="34" charset="0"/>
              </a:rPr>
              <a:t>Schoemaker</a:t>
            </a:r>
            <a:r>
              <a:rPr lang="en-US" sz="1600">
                <a:solidFill>
                  <a:schemeClr val="bg1"/>
                </a:solidFill>
                <a:latin typeface="Arial" panose="020B0604020202020204" pitchFamily="34" charset="0"/>
                <a:cs typeface="Arial" panose="020B0604020202020204" pitchFamily="34" charset="0"/>
              </a:rPr>
              <a:t>, Jolanta </a:t>
            </a:r>
            <a:r>
              <a:rPr lang="en-US" sz="1600" err="1">
                <a:solidFill>
                  <a:schemeClr val="bg1"/>
                </a:solidFill>
                <a:latin typeface="Arial" panose="020B0604020202020204" pitchFamily="34" charset="0"/>
                <a:cs typeface="Arial" panose="020B0604020202020204" pitchFamily="34" charset="0"/>
              </a:rPr>
              <a:t>Kusmierczyk-Michulec</a:t>
            </a:r>
            <a:r>
              <a:rPr lang="en-US" sz="1600">
                <a:solidFill>
                  <a:schemeClr val="bg1"/>
                </a:solidFill>
                <a:latin typeface="Arial" panose="020B0604020202020204" pitchFamily="34" charset="0"/>
                <a:cs typeface="Arial" panose="020B0604020202020204" pitchFamily="34" charset="0"/>
              </a:rPr>
              <a:t>, Martin Kalinowski</a:t>
            </a:r>
            <a:endParaRPr lang="en-AT" sz="1600">
              <a:solidFill>
                <a:schemeClr val="bg1"/>
              </a:solidFill>
              <a:latin typeface="Arial" panose="020B0604020202020204" pitchFamily="34" charset="0"/>
              <a:cs typeface="Arial" panose="020B0604020202020204" pitchFamily="34" charset="0"/>
            </a:endParaRPr>
          </a:p>
          <a:p>
            <a:pPr algn="ctr"/>
            <a:r>
              <a:rPr lang="en-US" sz="1200">
                <a:solidFill>
                  <a:schemeClr val="bg1"/>
                </a:solidFill>
                <a:latin typeface="Arial" panose="020B0604020202020204" pitchFamily="34" charset="0"/>
                <a:cs typeface="Arial" panose="020B0604020202020204" pitchFamily="34" charset="0"/>
              </a:rPr>
              <a:t>CTBTO Preparatory Commission / International Data Centre</a:t>
            </a:r>
            <a:endParaRPr lang="en-AT"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1C5877B-C392-DE40-56D1-BE5CB271F3C7}"/>
              </a:ext>
            </a:extLst>
          </p:cNvPr>
          <p:cNvSpPr txBox="1">
            <a:spLocks/>
          </p:cNvSpPr>
          <p:nvPr/>
        </p:nvSpPr>
        <p:spPr>
          <a:xfrm>
            <a:off x="9942439" y="2980627"/>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panose="020B0604020202020204" pitchFamily="34" charset="0"/>
                <a:ea typeface="Calibri" panose="020F0502020204030204" pitchFamily="34" charset="0"/>
                <a:cs typeface="Arial" panose="020B0604020202020204" pitchFamily="34" charset="0"/>
              </a:rPr>
              <a:t>Using </a:t>
            </a:r>
            <a:r>
              <a:rPr lang="en-GB" sz="1200">
                <a:effectLst/>
                <a:latin typeface="Arial" panose="020B0604020202020204" pitchFamily="34" charset="0"/>
                <a:ea typeface="Calibri" panose="020F0502020204030204" pitchFamily="34" charset="0"/>
                <a:cs typeface="Arial" panose="020B0604020202020204" pitchFamily="34" charset="0"/>
              </a:rPr>
              <a:t>higher resolution meteorologica</a:t>
            </a:r>
            <a:r>
              <a:rPr lang="en-GB" sz="1200">
                <a:latin typeface="Arial" panose="020B0604020202020204" pitchFamily="34" charset="0"/>
                <a:ea typeface="Calibri" panose="020F0502020204030204" pitchFamily="34" charset="0"/>
                <a:cs typeface="Arial" panose="020B0604020202020204" pitchFamily="34" charset="0"/>
              </a:rPr>
              <a:t>l input data</a:t>
            </a:r>
            <a:r>
              <a:rPr lang="en-GB" sz="1200">
                <a:effectLst/>
                <a:latin typeface="Arial" panose="020B0604020202020204" pitchFamily="34" charset="0"/>
                <a:ea typeface="Calibri" panose="020F0502020204030204" pitchFamily="34" charset="0"/>
                <a:cs typeface="Arial" panose="020B0604020202020204" pitchFamily="34" charset="0"/>
              </a:rPr>
              <a:t>, especially in complex terrain, improves the accuracy of transport pathways.</a:t>
            </a:r>
            <a:endParaRPr lang="en-US" sz="120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7C3E8A32-4A0F-6BF5-B0AB-EF693E5B68E7}"/>
              </a:ext>
            </a:extLst>
          </p:cNvPr>
          <p:cNvSpPr txBox="1">
            <a:spLocks/>
          </p:cNvSpPr>
          <p:nvPr/>
        </p:nvSpPr>
        <p:spPr>
          <a:xfrm>
            <a:off x="7420836"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latin typeface="Arial"/>
                <a:cs typeface="Arial"/>
              </a:rPr>
              <a:t>Two case studies demonstrate the improved value of using mesoscale ATM with higher spatial resolution over complex terrain.  </a:t>
            </a:r>
            <a:endParaRPr lang="en-US" sz="120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04183A9F-14F7-FFAD-D253-526F544B9480}"/>
              </a:ext>
            </a:extLst>
          </p:cNvPr>
          <p:cNvSpPr txBox="1">
            <a:spLocks/>
          </p:cNvSpPr>
          <p:nvPr/>
        </p:nvSpPr>
        <p:spPr>
          <a:xfrm>
            <a:off x="2691266"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a:latin typeface="Arial" panose="020B0604020202020204" pitchFamily="34" charset="0"/>
                <a:cs typeface="Arial" panose="020B0604020202020204" pitchFamily="34" charset="0"/>
              </a:rPr>
              <a:t>Comparing the use of a variation of meteorological input data (different spatial resolution and met models) and atmospheric transport models to demonstrate the influence of small-scale meteorological features.</a:t>
            </a:r>
          </a:p>
        </p:txBody>
      </p:sp>
      <p:sp>
        <p:nvSpPr>
          <p:cNvPr id="14" name="Title 1">
            <a:extLst>
              <a:ext uri="{FF2B5EF4-FFF2-40B4-BE49-F238E27FC236}">
                <a16:creationId xmlns:a16="http://schemas.microsoft.com/office/drawing/2014/main" id="{165C9324-9EE2-319F-D98E-34D53B775319}"/>
              </a:ext>
            </a:extLst>
          </p:cNvPr>
          <p:cNvSpPr txBox="1">
            <a:spLocks/>
          </p:cNvSpPr>
          <p:nvPr/>
        </p:nvSpPr>
        <p:spPr>
          <a:xfrm>
            <a:off x="180538"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effectLst/>
                <a:latin typeface="Arial" panose="020B0604020202020204" pitchFamily="34" charset="0"/>
                <a:ea typeface="Calibri" panose="020F0502020204030204" pitchFamily="34" charset="0"/>
                <a:cs typeface="Arial" panose="020B0604020202020204" pitchFamily="34" charset="0"/>
              </a:rPr>
              <a:t>Transport pathways of emissions from source locations in complex terrain are, among other things, strongly influenced by small-scale features.</a:t>
            </a: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a:solidFill>
                  <a:schemeClr val="bg1"/>
                </a:solidFill>
                <a:latin typeface="Arial" panose="020B0604020202020204" pitchFamily="34" charset="0"/>
                <a:cs typeface="Arial" panose="020B0604020202020204" pitchFamily="34" charset="0"/>
              </a:rPr>
              <a:t>References</a:t>
            </a:r>
            <a:endParaRPr lang="en-AT" sz="54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P1.1-506</a:t>
            </a:r>
            <a:endParaRPr lang="en-AT" sz="10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6F99F43-0D47-A5C0-CD9C-8FA73DCE3534}"/>
              </a:ext>
            </a:extLst>
          </p:cNvPr>
          <p:cNvSpPr txBox="1"/>
          <p:nvPr/>
        </p:nvSpPr>
        <p:spPr>
          <a:xfrm>
            <a:off x="336096" y="1619641"/>
            <a:ext cx="9665153" cy="1015663"/>
          </a:xfrm>
          <a:prstGeom prst="rect">
            <a:avLst/>
          </a:prstGeom>
          <a:noFill/>
        </p:spPr>
        <p:txBody>
          <a:bodyPr wrap="square">
            <a:spAutoFit/>
          </a:bodyPr>
          <a:lstStyle/>
          <a:p>
            <a:r>
              <a:rPr lang="en-GB" sz="2000" i="0" u="none" strike="noStrike" baseline="0">
                <a:solidFill>
                  <a:srgbClr val="000000"/>
                </a:solidFill>
                <a:latin typeface="Arial" panose="020B0604020202020204" pitchFamily="34" charset="0"/>
                <a:cs typeface="Arial" panose="020B0604020202020204" pitchFamily="34" charset="0"/>
              </a:rPr>
              <a:t>P. Eslinger, et al., “International Challenge to Predict the Impact of Radioxenon Releases from Medical Isotope Production on a Comprehensive Nuclear Test Ban Treaty Sampling Station”, J. Env. Rad. (2016) </a:t>
            </a: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65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a:solidFill>
                  <a:schemeClr val="bg1"/>
                </a:solidFill>
                <a:latin typeface="Arial" panose="020B0604020202020204" pitchFamily="34" charset="0"/>
                <a:cs typeface="Arial" panose="020B0604020202020204" pitchFamily="34" charset="0"/>
              </a:rPr>
              <a:t>Introduction</a:t>
            </a:r>
            <a:endParaRPr lang="en-AT" sz="48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P1.1-506</a:t>
            </a:r>
            <a:endParaRPr lang="en-AT" sz="10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0A74F7F-B24E-3B59-3B97-2CDC2969C2B5}"/>
              </a:ext>
            </a:extLst>
          </p:cNvPr>
          <p:cNvSpPr txBox="1"/>
          <p:nvPr/>
        </p:nvSpPr>
        <p:spPr>
          <a:xfrm>
            <a:off x="134428" y="1217289"/>
            <a:ext cx="10315858" cy="5640711"/>
          </a:xfrm>
          <a:prstGeom prst="rect">
            <a:avLst/>
          </a:prstGeom>
          <a:noFill/>
        </p:spPr>
        <p:txBody>
          <a:bodyPr wrap="square">
            <a:spAutoFit/>
          </a:bodyPr>
          <a:lstStyle/>
          <a:p>
            <a:pPr marL="457200" indent="-457200" algn="just">
              <a:lnSpc>
                <a:spcPct val="107000"/>
              </a:lnSpc>
              <a:spcAft>
                <a:spcPts val="25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The Preparatory Commission for the Comprehensive Nuclear-Test-Ban Treaty Organization (CTBTO) identifies possible source regions of nuclear explosions with relevant radioactive substances measured from samples taken at International Monitoring Stations (IMS). These possible source regions also identify IMS stations as a potential receptor of a possible nuclear explosion. </a:t>
            </a:r>
          </a:p>
          <a:p>
            <a:pPr marL="457200" indent="-457200" algn="just">
              <a:lnSpc>
                <a:spcPct val="107000"/>
              </a:lnSpc>
              <a:spcAft>
                <a:spcPts val="25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Atmospheric transport modelling (ATM) is used to track the movement of radioactive substances in the atmosphere and serves as the essential tool to link sources and receptors.</a:t>
            </a:r>
            <a:endParaRPr lang="en-GB" sz="20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2500"/>
              </a:spcAft>
              <a:buFont typeface="Arial" panose="020B0604020202020204" pitchFamily="34" charset="0"/>
              <a:buChar char="•"/>
            </a:pPr>
            <a:r>
              <a:rPr lang="en-GB" sz="2000" dirty="0">
                <a:latin typeface="Arial" panose="020B0604020202020204" pitchFamily="34" charset="0"/>
                <a:ea typeface="Calibri" panose="020F0502020204030204" pitchFamily="34" charset="0"/>
                <a:cs typeface="Arial" panose="020B0604020202020204" pitchFamily="34" charset="0"/>
              </a:rPr>
              <a:t>Transport pathways (TP) and dispersion of such emitted substances strongly depends on surrounding conditions, such as wind patterns and any kind of local atmospheric dynamics.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25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Global ATM simulations using reasonable coarse resolutions (</a:t>
            </a:r>
            <a:r>
              <a:rPr lang="en-US" sz="2000" dirty="0">
                <a:latin typeface="Arial" panose="020B0604020202020204" pitchFamily="34" charset="0"/>
                <a:ea typeface="+mn-lt"/>
                <a:cs typeface="Arial" panose="020B0604020202020204" pitchFamily="34" charset="0"/>
              </a:rPr>
              <a:t>0.5°</a:t>
            </a:r>
            <a:r>
              <a:rPr lang="en-GB" sz="2000" dirty="0">
                <a:effectLst/>
                <a:latin typeface="Arial" panose="020B0604020202020204" pitchFamily="34" charset="0"/>
                <a:ea typeface="Calibri" panose="020F0502020204030204" pitchFamily="34" charset="0"/>
                <a:cs typeface="Arial" panose="020B0604020202020204" pitchFamily="34" charset="0"/>
              </a:rPr>
              <a:t>) from numerical weather models are usually capable of reproducing observations quite well for flat terrain, e.g. frontal systems. </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a:solidFill>
                  <a:schemeClr val="bg1"/>
                </a:solidFill>
                <a:latin typeface="Arial" panose="020B0604020202020204" pitchFamily="34" charset="0"/>
                <a:cs typeface="Arial" panose="020B0604020202020204" pitchFamily="34" charset="0"/>
              </a:rPr>
              <a:t>Objectives</a:t>
            </a:r>
            <a:endParaRPr lang="en-AT" sz="540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P1.1-506</a:t>
            </a:r>
            <a:endParaRPr lang="en-AT" sz="10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3E55ED0-2D24-5854-A68E-6B59E58ADA3C}"/>
              </a:ext>
            </a:extLst>
          </p:cNvPr>
          <p:cNvSpPr txBox="1"/>
          <p:nvPr/>
        </p:nvSpPr>
        <p:spPr>
          <a:xfrm>
            <a:off x="636815" y="1662255"/>
            <a:ext cx="9078686" cy="4661469"/>
          </a:xfrm>
          <a:prstGeom prst="rect">
            <a:avLst/>
          </a:prstGeom>
          <a:noFill/>
        </p:spPr>
        <p:txBody>
          <a:bodyPr wrap="square" lIns="91440" tIns="45720" rIns="91440" bIns="45720" anchor="t">
            <a:spAutoFit/>
          </a:bodyPr>
          <a:lstStyle/>
          <a:p>
            <a:pPr marL="457200" indent="-457200" algn="just">
              <a:lnSpc>
                <a:spcPct val="107000"/>
              </a:lnSpc>
              <a:spcAft>
                <a:spcPts val="2500"/>
              </a:spcAft>
              <a:buFont typeface="Arial" panose="020B0604020202020204" pitchFamily="34" charset="0"/>
              <a:buChar char="•"/>
            </a:pPr>
            <a:r>
              <a:rPr lang="en-GB" sz="2000">
                <a:effectLst/>
                <a:latin typeface="Arial"/>
                <a:ea typeface="Calibri"/>
                <a:cs typeface="Arial"/>
              </a:rPr>
              <a:t>However, meteorological smaller scale </a:t>
            </a:r>
            <a:r>
              <a:rPr lang="en-GB" sz="2000">
                <a:latin typeface="Arial"/>
                <a:ea typeface="Calibri"/>
                <a:cs typeface="Arial"/>
              </a:rPr>
              <a:t>becomes </a:t>
            </a:r>
            <a:r>
              <a:rPr lang="en-GB" sz="2000">
                <a:effectLst/>
                <a:latin typeface="Arial"/>
                <a:ea typeface="Calibri"/>
                <a:cs typeface="Arial"/>
              </a:rPr>
              <a:t>important when complex topography and its local wind patterns, which are superimposed on large-scale winds, are considered.</a:t>
            </a:r>
            <a:r>
              <a:rPr lang="en-GB" sz="2000">
                <a:latin typeface="Arial"/>
                <a:ea typeface="Calibri"/>
                <a:cs typeface="Arial"/>
              </a:rPr>
              <a:t> </a:t>
            </a:r>
            <a:endParaRPr lang="en-US" sz="2000">
              <a:latin typeface="Arial" panose="020B0604020202020204" pitchFamily="34" charset="0"/>
              <a:cs typeface="Arial" panose="020B0604020202020204" pitchFamily="34" charset="0"/>
            </a:endParaRPr>
          </a:p>
          <a:p>
            <a:pPr marL="457200" indent="-457200" algn="just">
              <a:lnSpc>
                <a:spcPct val="107000"/>
              </a:lnSpc>
              <a:spcAft>
                <a:spcPts val="2500"/>
              </a:spcAft>
              <a:buFont typeface="Arial" panose="020B0604020202020204" pitchFamily="34" charset="0"/>
              <a:buChar char="•"/>
            </a:pPr>
            <a:r>
              <a:rPr lang="en-US" sz="2000">
                <a:latin typeface="Arial"/>
                <a:cs typeface="Arial"/>
              </a:rPr>
              <a:t>This requires higher resolution modelling to improve the localization of transported quantities by considering effects of convective vertical transport, turbulent phenomena and special effects due to elevations, coastlines, textures as forests and cities, etc., and the fact that e.g. </a:t>
            </a:r>
            <a:r>
              <a:rPr lang="en-GB" sz="2000">
                <a:effectLst/>
                <a:latin typeface="Arial"/>
                <a:ea typeface="Calibri"/>
                <a:cs typeface="Arial"/>
              </a:rPr>
              <a:t>mountains are smoothed on coarser grids causing pathways to be distorted.</a:t>
            </a:r>
            <a:r>
              <a:rPr lang="en-GB" sz="2000">
                <a:latin typeface="Arial"/>
                <a:ea typeface="Calibri"/>
                <a:cs typeface="Arial"/>
              </a:rPr>
              <a:t> </a:t>
            </a:r>
            <a:endParaRPr lang="en-GB" sz="20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2500"/>
              </a:spcAft>
              <a:buFont typeface="Arial" panose="020B0604020202020204" pitchFamily="34" charset="0"/>
              <a:buChar char="•"/>
            </a:pPr>
            <a:r>
              <a:rPr lang="en-GB" sz="2000">
                <a:effectLst/>
                <a:latin typeface="Arial" panose="020B0604020202020204" pitchFamily="34" charset="0"/>
                <a:ea typeface="Calibri" panose="020F0502020204030204" pitchFamily="34" charset="0"/>
                <a:cs typeface="Arial" panose="020B0604020202020204" pitchFamily="34" charset="0"/>
              </a:rPr>
              <a:t>This case study demonstrates the higher quality of high-resolution ATM and how using meteorological data of higher resolution improves the accuracy of transport pathways.</a:t>
            </a: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a:solidFill>
                  <a:schemeClr val="bg1"/>
                </a:solidFill>
                <a:latin typeface="Arial" panose="020B0604020202020204" pitchFamily="34" charset="0"/>
                <a:cs typeface="Arial" panose="020B0604020202020204" pitchFamily="34" charset="0"/>
              </a:rPr>
              <a:t>Methods 1/3</a:t>
            </a:r>
            <a:endParaRPr lang="en-AT" sz="540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P1.1-506</a:t>
            </a:r>
            <a:endParaRPr lang="en-AT" sz="10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pic>
        <p:nvPicPr>
          <p:cNvPr id="19" name="Picture 18" descr="A picture containing text, screenshot, font, line&#10;&#10;Description automatically generated">
            <a:extLst>
              <a:ext uri="{FF2B5EF4-FFF2-40B4-BE49-F238E27FC236}">
                <a16:creationId xmlns:a16="http://schemas.microsoft.com/office/drawing/2014/main" id="{C1E6B5AE-924A-00CD-3C09-3DC928DA1D09}"/>
              </a:ext>
            </a:extLst>
          </p:cNvPr>
          <p:cNvPicPr>
            <a:picLocks noChangeAspect="1"/>
          </p:cNvPicPr>
          <p:nvPr/>
        </p:nvPicPr>
        <p:blipFill>
          <a:blip r:embed="rId2"/>
          <a:stretch>
            <a:fillRect/>
          </a:stretch>
        </p:blipFill>
        <p:spPr>
          <a:xfrm>
            <a:off x="1270489" y="3906650"/>
            <a:ext cx="7875438" cy="2765421"/>
          </a:xfrm>
          <a:prstGeom prst="rect">
            <a:avLst/>
          </a:prstGeom>
        </p:spPr>
      </p:pic>
      <p:sp>
        <p:nvSpPr>
          <p:cNvPr id="20" name="TextBox 19">
            <a:extLst>
              <a:ext uri="{FF2B5EF4-FFF2-40B4-BE49-F238E27FC236}">
                <a16:creationId xmlns:a16="http://schemas.microsoft.com/office/drawing/2014/main" id="{A61C16CF-035B-E747-43CA-F77BA3EAF91A}"/>
              </a:ext>
            </a:extLst>
          </p:cNvPr>
          <p:cNvSpPr txBox="1"/>
          <p:nvPr/>
        </p:nvSpPr>
        <p:spPr>
          <a:xfrm>
            <a:off x="167084" y="1188060"/>
            <a:ext cx="10397501" cy="2585323"/>
          </a:xfrm>
          <a:prstGeom prst="rect">
            <a:avLst/>
          </a:prstGeom>
          <a:noFill/>
        </p:spPr>
        <p:txBody>
          <a:bodyPr wrap="square">
            <a:spAutoFit/>
          </a:bodyPr>
          <a:lstStyle/>
          <a:p>
            <a:pPr marL="285750" indent="-285750" algn="just">
              <a:buFont typeface="Arial" panose="020B0604020202020204" pitchFamily="34" charset="0"/>
              <a:buChar char="•"/>
            </a:pPr>
            <a:r>
              <a:rPr lang="en-US">
                <a:latin typeface="Arial" panose="020B0604020202020204" pitchFamily="34" charset="0"/>
                <a:cs typeface="Arial" panose="020B0604020202020204" pitchFamily="34" charset="0"/>
              </a:rPr>
              <a:t>Investigate different weather models (ECMWF, NCEP, WRF) as meteorological input for the atmospheric transport model </a:t>
            </a:r>
            <a:r>
              <a:rPr lang="en-US" b="1">
                <a:latin typeface="Arial" panose="020B0604020202020204" pitchFamily="34" charset="0"/>
                <a:cs typeface="Arial" panose="020B0604020202020204" pitchFamily="34" charset="0"/>
              </a:rPr>
              <a:t>FLEXPART</a:t>
            </a:r>
            <a:r>
              <a:rPr lang="en-US">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atin typeface="Arial" panose="020B0604020202020204" pitchFamily="34" charset="0"/>
                <a:cs typeface="Arial" panose="020B0604020202020204" pitchFamily="34" charset="0"/>
              </a:rPr>
              <a:t>Conduct case studies on combinations of input and output spatial resolutions for </a:t>
            </a:r>
            <a:r>
              <a:rPr lang="en-US" b="1">
                <a:latin typeface="Arial" panose="020B0604020202020204" pitchFamily="34" charset="0"/>
                <a:cs typeface="Arial" panose="020B0604020202020204" pitchFamily="34" charset="0"/>
              </a:rPr>
              <a:t>FLEXPART</a:t>
            </a:r>
            <a:r>
              <a:rPr lang="en-US">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atin typeface="Arial" panose="020B0604020202020204" pitchFamily="34" charset="0"/>
                <a:cs typeface="Arial" panose="020B0604020202020204" pitchFamily="34" charset="0"/>
              </a:rPr>
              <a:t>Compare results from different versions of the ATM Flexpart model, e.g., </a:t>
            </a:r>
            <a:r>
              <a:rPr lang="en-US" b="1">
                <a:latin typeface="Arial" panose="020B0604020202020204" pitchFamily="34" charset="0"/>
                <a:cs typeface="Arial" panose="020B0604020202020204" pitchFamily="34" charset="0"/>
              </a:rPr>
              <a:t>FLEXPART</a:t>
            </a:r>
            <a:r>
              <a:rPr lang="en-US">
                <a:latin typeface="Arial" panose="020B0604020202020204" pitchFamily="34" charset="0"/>
                <a:cs typeface="Arial" panose="020B0604020202020204" pitchFamily="34" charset="0"/>
              </a:rPr>
              <a:t> and </a:t>
            </a:r>
            <a:r>
              <a:rPr lang="en-US" b="1">
                <a:latin typeface="Arial" panose="020B0604020202020204" pitchFamily="34" charset="0"/>
                <a:cs typeface="Arial" panose="020B0604020202020204" pitchFamily="34" charset="0"/>
              </a:rPr>
              <a:t>FLEXPART-WRF.</a:t>
            </a:r>
            <a:r>
              <a:rPr lang="en-US">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en-US">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atin typeface="Arial" panose="020B0604020202020204" pitchFamily="34" charset="0"/>
                <a:cs typeface="Arial" panose="020B0604020202020204" pitchFamily="34" charset="0"/>
              </a:rPr>
              <a:t>Compare IMS detections with simulated concentrations.</a:t>
            </a:r>
          </a:p>
        </p:txBody>
      </p:sp>
    </p:spTree>
    <p:extLst>
      <p:ext uri="{BB962C8B-B14F-4D97-AF65-F5344CB8AC3E}">
        <p14:creationId xmlns:p14="http://schemas.microsoft.com/office/powerpoint/2010/main" val="202978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a:solidFill>
                  <a:schemeClr val="bg1"/>
                </a:solidFill>
                <a:latin typeface="Arial" panose="020B0604020202020204" pitchFamily="34" charset="0"/>
                <a:cs typeface="Arial" panose="020B0604020202020204" pitchFamily="34" charset="0"/>
              </a:rPr>
              <a:t>Methods 2/3</a:t>
            </a:r>
            <a:endParaRPr lang="en-AT" sz="540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P1.1-506</a:t>
            </a:r>
            <a:endParaRPr lang="en-AT" sz="10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pic>
        <p:nvPicPr>
          <p:cNvPr id="13" name="Picture 12" descr="A picture containing map, text, atlas&#10;&#10;Description automatically generated">
            <a:extLst>
              <a:ext uri="{FF2B5EF4-FFF2-40B4-BE49-F238E27FC236}">
                <a16:creationId xmlns:a16="http://schemas.microsoft.com/office/drawing/2014/main" id="{7A9F1B0A-094D-2D2D-A1E6-31DB0F7F9503}"/>
              </a:ext>
            </a:extLst>
          </p:cNvPr>
          <p:cNvPicPr>
            <a:picLocks noChangeAspect="1"/>
          </p:cNvPicPr>
          <p:nvPr/>
        </p:nvPicPr>
        <p:blipFill>
          <a:blip r:embed="rId2"/>
          <a:stretch>
            <a:fillRect/>
          </a:stretch>
        </p:blipFill>
        <p:spPr>
          <a:xfrm>
            <a:off x="73154" y="1176852"/>
            <a:ext cx="2834646" cy="1984252"/>
          </a:xfrm>
          <a:prstGeom prst="rect">
            <a:avLst/>
          </a:prstGeom>
        </p:spPr>
      </p:pic>
      <p:pic>
        <p:nvPicPr>
          <p:cNvPr id="14" name="Picture 13" descr="A picture containing text, map, atlas, diagram&#10;&#10;Description automatically generated">
            <a:extLst>
              <a:ext uri="{FF2B5EF4-FFF2-40B4-BE49-F238E27FC236}">
                <a16:creationId xmlns:a16="http://schemas.microsoft.com/office/drawing/2014/main" id="{30768BFE-13A7-3EB0-EDB7-C56073F048A6}"/>
              </a:ext>
            </a:extLst>
          </p:cNvPr>
          <p:cNvPicPr>
            <a:picLocks noChangeAspect="1"/>
          </p:cNvPicPr>
          <p:nvPr/>
        </p:nvPicPr>
        <p:blipFill>
          <a:blip r:embed="rId3"/>
          <a:stretch>
            <a:fillRect/>
          </a:stretch>
        </p:blipFill>
        <p:spPr>
          <a:xfrm>
            <a:off x="3133032" y="2203232"/>
            <a:ext cx="2681172" cy="2346025"/>
          </a:xfrm>
          <a:prstGeom prst="rect">
            <a:avLst/>
          </a:prstGeom>
        </p:spPr>
      </p:pic>
      <p:pic>
        <p:nvPicPr>
          <p:cNvPr id="15" name="Picture 14" descr="A picture containing text, map, screenshot, atlas&#10;&#10;Description automatically generated">
            <a:extLst>
              <a:ext uri="{FF2B5EF4-FFF2-40B4-BE49-F238E27FC236}">
                <a16:creationId xmlns:a16="http://schemas.microsoft.com/office/drawing/2014/main" id="{98AC1D41-ED16-FDA9-C779-0ED526D126E4}"/>
              </a:ext>
            </a:extLst>
          </p:cNvPr>
          <p:cNvPicPr>
            <a:picLocks noChangeAspect="1"/>
          </p:cNvPicPr>
          <p:nvPr/>
        </p:nvPicPr>
        <p:blipFill>
          <a:blip r:embed="rId4"/>
          <a:stretch>
            <a:fillRect/>
          </a:stretch>
        </p:blipFill>
        <p:spPr>
          <a:xfrm>
            <a:off x="5872521" y="3559627"/>
            <a:ext cx="4866323" cy="3189964"/>
          </a:xfrm>
          <a:prstGeom prst="rect">
            <a:avLst/>
          </a:prstGeom>
        </p:spPr>
      </p:pic>
      <p:sp>
        <p:nvSpPr>
          <p:cNvPr id="16" name="Arrow: Bent 15">
            <a:extLst>
              <a:ext uri="{FF2B5EF4-FFF2-40B4-BE49-F238E27FC236}">
                <a16:creationId xmlns:a16="http://schemas.microsoft.com/office/drawing/2014/main" id="{E88079D7-361D-1860-427A-50DE13056EAD}"/>
              </a:ext>
            </a:extLst>
          </p:cNvPr>
          <p:cNvSpPr/>
          <p:nvPr/>
        </p:nvSpPr>
        <p:spPr>
          <a:xfrm rot="5400000">
            <a:off x="3193260" y="1397123"/>
            <a:ext cx="751114" cy="802162"/>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17" name="Arrow: Bent 16">
            <a:extLst>
              <a:ext uri="{FF2B5EF4-FFF2-40B4-BE49-F238E27FC236}">
                <a16:creationId xmlns:a16="http://schemas.microsoft.com/office/drawing/2014/main" id="{54E563DD-2154-7595-7303-13EEE7F32CE0}"/>
              </a:ext>
            </a:extLst>
          </p:cNvPr>
          <p:cNvSpPr/>
          <p:nvPr/>
        </p:nvSpPr>
        <p:spPr>
          <a:xfrm rot="5400000">
            <a:off x="6347467" y="2808156"/>
            <a:ext cx="751114" cy="802162"/>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14F415AB-D9F7-2647-A387-EDE46C0A7574}"/>
              </a:ext>
            </a:extLst>
          </p:cNvPr>
          <p:cNvSpPr txBox="1"/>
          <p:nvPr/>
        </p:nvSpPr>
        <p:spPr>
          <a:xfrm>
            <a:off x="6426418" y="1119254"/>
            <a:ext cx="4324881" cy="1323439"/>
          </a:xfrm>
          <a:prstGeom prst="rect">
            <a:avLst/>
          </a:prstGeom>
          <a:noFill/>
        </p:spPr>
        <p:txBody>
          <a:bodyPr wrap="square">
            <a:spAutoFit/>
          </a:bodyPr>
          <a:lstStyle/>
          <a:p>
            <a:r>
              <a:rPr lang="en-GB" sz="2000" dirty="0">
                <a:solidFill>
                  <a:srgbClr val="000000"/>
                </a:solidFill>
                <a:latin typeface="Arial" panose="020B0604020202020204" pitchFamily="34" charset="0"/>
                <a:cs typeface="Arial" panose="020B0604020202020204" pitchFamily="34" charset="0"/>
              </a:rPr>
              <a:t>For the IRE/DEX33 study, a mother domain with two nested domains was defined for WRF (i.e., D01 = 50 km, D02 = 5 km and D03 = 1 km) </a:t>
            </a:r>
          </a:p>
        </p:txBody>
      </p:sp>
      <p:sp>
        <p:nvSpPr>
          <p:cNvPr id="19" name="Flowchart: Connector 18">
            <a:extLst>
              <a:ext uri="{FF2B5EF4-FFF2-40B4-BE49-F238E27FC236}">
                <a16:creationId xmlns:a16="http://schemas.microsoft.com/office/drawing/2014/main" id="{31D588B8-8241-49CE-75CF-556817B3C525}"/>
              </a:ext>
            </a:extLst>
          </p:cNvPr>
          <p:cNvSpPr/>
          <p:nvPr/>
        </p:nvSpPr>
        <p:spPr>
          <a:xfrm>
            <a:off x="9421591" y="5927284"/>
            <a:ext cx="114300" cy="119000"/>
          </a:xfrm>
          <a:prstGeom prst="flowChartConnector">
            <a:avLst/>
          </a:prstGeom>
          <a:solidFill>
            <a:srgbClr val="F315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5933FAD6-8C6D-9D13-2996-6C4F3272F0AA}"/>
              </a:ext>
            </a:extLst>
          </p:cNvPr>
          <p:cNvSpPr/>
          <p:nvPr/>
        </p:nvSpPr>
        <p:spPr>
          <a:xfrm>
            <a:off x="7353296" y="3858985"/>
            <a:ext cx="114300" cy="119000"/>
          </a:xfrm>
          <a:prstGeom prst="flowChartConnector">
            <a:avLst/>
          </a:prstGeom>
          <a:solidFill>
            <a:srgbClr val="F315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allout: Bent Line 20">
            <a:extLst>
              <a:ext uri="{FF2B5EF4-FFF2-40B4-BE49-F238E27FC236}">
                <a16:creationId xmlns:a16="http://schemas.microsoft.com/office/drawing/2014/main" id="{497757D3-93F7-A012-3BD8-CDDB2422D666}"/>
              </a:ext>
            </a:extLst>
          </p:cNvPr>
          <p:cNvSpPr/>
          <p:nvPr/>
        </p:nvSpPr>
        <p:spPr>
          <a:xfrm>
            <a:off x="8305682" y="2695124"/>
            <a:ext cx="527803" cy="413115"/>
          </a:xfrm>
          <a:prstGeom prst="borderCallout2">
            <a:avLst>
              <a:gd name="adj1" fmla="val 18750"/>
              <a:gd name="adj2" fmla="val -8333"/>
              <a:gd name="adj3" fmla="val 18750"/>
              <a:gd name="adj4" fmla="val -16667"/>
              <a:gd name="adj5" fmla="val 295635"/>
              <a:gd name="adj6" fmla="val -16732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IRE</a:t>
            </a:r>
            <a:endParaRPr lang="en-GB"/>
          </a:p>
        </p:txBody>
      </p:sp>
      <p:sp>
        <p:nvSpPr>
          <p:cNvPr id="23" name="Callout: Bent Line 22">
            <a:extLst>
              <a:ext uri="{FF2B5EF4-FFF2-40B4-BE49-F238E27FC236}">
                <a16:creationId xmlns:a16="http://schemas.microsoft.com/office/drawing/2014/main" id="{CA00ACE6-6ED5-C3B0-FF69-11AA0FC90C5C}"/>
              </a:ext>
            </a:extLst>
          </p:cNvPr>
          <p:cNvSpPr/>
          <p:nvPr/>
        </p:nvSpPr>
        <p:spPr>
          <a:xfrm>
            <a:off x="9666670" y="3048007"/>
            <a:ext cx="854867" cy="413115"/>
          </a:xfrm>
          <a:prstGeom prst="borderCallout2">
            <a:avLst>
              <a:gd name="adj1" fmla="val 18750"/>
              <a:gd name="adj2" fmla="val -8333"/>
              <a:gd name="adj3" fmla="val 18750"/>
              <a:gd name="adj4" fmla="val -16667"/>
              <a:gd name="adj5" fmla="val 697477"/>
              <a:gd name="adj6" fmla="val -2406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DEX33</a:t>
            </a:r>
          </a:p>
        </p:txBody>
      </p:sp>
      <p:sp>
        <p:nvSpPr>
          <p:cNvPr id="4" name="TextBox 3">
            <a:extLst>
              <a:ext uri="{FF2B5EF4-FFF2-40B4-BE49-F238E27FC236}">
                <a16:creationId xmlns:a16="http://schemas.microsoft.com/office/drawing/2014/main" id="{5813D247-CCE8-F95A-E51A-C75659AC680C}"/>
              </a:ext>
            </a:extLst>
          </p:cNvPr>
          <p:cNvSpPr txBox="1"/>
          <p:nvPr/>
        </p:nvSpPr>
        <p:spPr>
          <a:xfrm>
            <a:off x="4300316" y="1231904"/>
            <a:ext cx="2079415" cy="707886"/>
          </a:xfrm>
          <a:prstGeom prst="rect">
            <a:avLst/>
          </a:prstGeom>
          <a:noFill/>
        </p:spPr>
        <p:txBody>
          <a:bodyPr wrap="none" rtlCol="0">
            <a:spAutoFit/>
          </a:bodyPr>
          <a:lstStyle/>
          <a:p>
            <a:r>
              <a:rPr lang="en-US" sz="2000" b="1">
                <a:latin typeface="Arial" panose="020B0604020202020204" pitchFamily="34" charset="0"/>
                <a:cs typeface="Arial" panose="020B0604020202020204" pitchFamily="34" charset="0"/>
              </a:rPr>
              <a:t>Case Study 1 – </a:t>
            </a:r>
          </a:p>
          <a:p>
            <a:r>
              <a:rPr lang="en-US" sz="2000" b="1">
                <a:latin typeface="Arial" panose="020B0604020202020204" pitchFamily="34" charset="0"/>
                <a:cs typeface="Arial" panose="020B0604020202020204" pitchFamily="34" charset="0"/>
              </a:rPr>
              <a:t>IRE/DEX33</a:t>
            </a:r>
            <a:endParaRPr lang="en-GB" sz="2000"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D3B1297-A15C-0F89-FB50-A04BE394EBE8}"/>
              </a:ext>
            </a:extLst>
          </p:cNvPr>
          <p:cNvSpPr txBox="1"/>
          <p:nvPr/>
        </p:nvSpPr>
        <p:spPr>
          <a:xfrm>
            <a:off x="85856" y="4514461"/>
            <a:ext cx="5677548" cy="2308324"/>
          </a:xfrm>
          <a:prstGeom prst="rect">
            <a:avLst/>
          </a:prstGeom>
          <a:noFill/>
        </p:spPr>
        <p:txBody>
          <a:bodyPr wrap="square" lIns="91440" tIns="45720" rIns="91440" bIns="45720" anchor="t">
            <a:spAutoFit/>
          </a:bodyPr>
          <a:lstStyle/>
          <a:p>
            <a:pPr algn="just"/>
            <a:r>
              <a:rPr lang="en-GB">
                <a:solidFill>
                  <a:srgbClr val="000000"/>
                </a:solidFill>
                <a:latin typeface="Arial"/>
                <a:cs typeface="Arial"/>
              </a:rPr>
              <a:t>The setup of</a:t>
            </a:r>
            <a:r>
              <a:rPr lang="en-GB" b="0" i="0" u="none" strike="noStrike" baseline="0">
                <a:solidFill>
                  <a:srgbClr val="000000"/>
                </a:solidFill>
                <a:latin typeface="Arial"/>
                <a:cs typeface="Arial"/>
              </a:rPr>
              <a:t> the first ATM challenge is used for a comparison of past coarse global ATM results with higher resolution.</a:t>
            </a:r>
          </a:p>
          <a:p>
            <a:pPr algn="just"/>
            <a:r>
              <a:rPr lang="en-GB">
                <a:solidFill>
                  <a:srgbClr val="000000"/>
                </a:solidFill>
                <a:latin typeface="Arial"/>
                <a:cs typeface="Arial"/>
              </a:rPr>
              <a:t>E</a:t>
            </a:r>
            <a:r>
              <a:rPr lang="en-GB" b="0" i="0" u="none" strike="noStrike" baseline="0">
                <a:solidFill>
                  <a:srgbClr val="000000"/>
                </a:solidFill>
                <a:latin typeface="Arial"/>
                <a:cs typeface="Arial"/>
              </a:rPr>
              <a:t>missions from the isotope production facility (IPF) in Belgium (IRE) and measurements at the IMS station (DEX33) close to Freiburg, Germany during Nov/Dec 2013 were collected</a:t>
            </a:r>
            <a:r>
              <a:rPr lang="en-GB">
                <a:solidFill>
                  <a:srgbClr val="000000"/>
                </a:solidFill>
                <a:latin typeface="Arial"/>
                <a:cs typeface="Arial"/>
              </a:rPr>
              <a:t>,</a:t>
            </a:r>
            <a:r>
              <a:rPr lang="en-GB" b="0" i="0" u="none" strike="noStrike" baseline="0">
                <a:solidFill>
                  <a:srgbClr val="000000"/>
                </a:solidFill>
                <a:latin typeface="Arial"/>
                <a:cs typeface="Arial"/>
              </a:rPr>
              <a:t> and ATM was used to link emissions with measurements.</a:t>
            </a:r>
            <a:r>
              <a:rPr lang="en-GB">
                <a:solidFill>
                  <a:srgbClr val="000000"/>
                </a:solidFill>
                <a:latin typeface="Arial"/>
                <a:cs typeface="Arial"/>
              </a:rPr>
              <a:t> </a:t>
            </a:r>
            <a:endParaRPr lang="en-GB" b="0" i="0" u="none" strike="noStrike" baseline="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66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a:solidFill>
                  <a:schemeClr val="bg1"/>
                </a:solidFill>
                <a:latin typeface="Arial" panose="020B0604020202020204" pitchFamily="34" charset="0"/>
                <a:cs typeface="Arial" panose="020B0604020202020204" pitchFamily="34" charset="0"/>
              </a:rPr>
              <a:t>Methods 3/3</a:t>
            </a:r>
            <a:endParaRPr lang="en-AT" sz="540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P1.1-506</a:t>
            </a:r>
            <a:endParaRPr lang="en-AT" sz="10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6945B2B-F430-FE88-5338-7A567D82D208}"/>
              </a:ext>
            </a:extLst>
          </p:cNvPr>
          <p:cNvSpPr txBox="1"/>
          <p:nvPr/>
        </p:nvSpPr>
        <p:spPr>
          <a:xfrm>
            <a:off x="6384475" y="1372890"/>
            <a:ext cx="2751074" cy="400110"/>
          </a:xfrm>
          <a:prstGeom prst="rect">
            <a:avLst/>
          </a:prstGeom>
          <a:noFill/>
        </p:spPr>
        <p:txBody>
          <a:bodyPr wrap="none" rtlCol="0">
            <a:spAutoFit/>
          </a:bodyPr>
          <a:lstStyle/>
          <a:p>
            <a:r>
              <a:rPr lang="en-US" sz="2000" b="1">
                <a:latin typeface="Arial" panose="020B0604020202020204" pitchFamily="34" charset="0"/>
                <a:cs typeface="Arial" panose="020B0604020202020204" pitchFamily="34" charset="0"/>
              </a:rPr>
              <a:t>Case Study 2 - DPRK</a:t>
            </a:r>
            <a:endParaRPr lang="en-GB" sz="2000" b="1">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A09C481-F69F-8857-4D7B-F04DA18C1802}"/>
              </a:ext>
            </a:extLst>
          </p:cNvPr>
          <p:cNvGrpSpPr>
            <a:grpSpLocks noChangeAspect="1"/>
          </p:cNvGrpSpPr>
          <p:nvPr/>
        </p:nvGrpSpPr>
        <p:grpSpPr>
          <a:xfrm>
            <a:off x="4998304" y="2038295"/>
            <a:ext cx="5555395" cy="3955827"/>
            <a:chOff x="5393787" y="2027309"/>
            <a:chExt cx="3667765" cy="2611701"/>
          </a:xfrm>
        </p:grpSpPr>
        <p:pic>
          <p:nvPicPr>
            <p:cNvPr id="9" name="Picture 8" descr="Map&#10;&#10;Description automatically generated">
              <a:extLst>
                <a:ext uri="{FF2B5EF4-FFF2-40B4-BE49-F238E27FC236}">
                  <a16:creationId xmlns:a16="http://schemas.microsoft.com/office/drawing/2014/main" id="{614A4E8A-1054-5CE1-3ECA-557EB89B198F}"/>
                </a:ext>
              </a:extLst>
            </p:cNvPr>
            <p:cNvPicPr>
              <a:picLocks noChangeAspect="1"/>
            </p:cNvPicPr>
            <p:nvPr/>
          </p:nvPicPr>
          <p:blipFill>
            <a:blip r:embed="rId2"/>
            <a:stretch>
              <a:fillRect/>
            </a:stretch>
          </p:blipFill>
          <p:spPr>
            <a:xfrm>
              <a:off x="5393787" y="2027309"/>
              <a:ext cx="3667765" cy="2611701"/>
            </a:xfrm>
            <a:prstGeom prst="rect">
              <a:avLst/>
            </a:prstGeom>
            <a:ln w="28575">
              <a:solidFill>
                <a:srgbClr val="B8F5B1"/>
              </a:solidFill>
            </a:ln>
          </p:spPr>
        </p:pic>
        <p:sp>
          <p:nvSpPr>
            <p:cNvPr id="10" name="Oval 9">
              <a:extLst>
                <a:ext uri="{FF2B5EF4-FFF2-40B4-BE49-F238E27FC236}">
                  <a16:creationId xmlns:a16="http://schemas.microsoft.com/office/drawing/2014/main" id="{C94D5665-3AF6-9FA7-F340-6AEB4001EA7F}"/>
                </a:ext>
              </a:extLst>
            </p:cNvPr>
            <p:cNvSpPr>
              <a:spLocks noChangeAspect="1"/>
            </p:cNvSpPr>
            <p:nvPr/>
          </p:nvSpPr>
          <p:spPr>
            <a:xfrm>
              <a:off x="6789893" y="2671533"/>
              <a:ext cx="75120" cy="76936"/>
            </a:xfrm>
            <a:prstGeom prst="ellipse">
              <a:avLst/>
            </a:prstGeom>
            <a:solidFill>
              <a:srgbClr val="7030A0"/>
            </a:solidFill>
            <a:ln w="28575">
              <a:solidFill>
                <a:srgbClr val="9EC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29C674C-035A-77C2-D623-0AE22B28662D}"/>
                </a:ext>
              </a:extLst>
            </p:cNvPr>
            <p:cNvSpPr>
              <a:spLocks noChangeAspect="1"/>
            </p:cNvSpPr>
            <p:nvPr/>
          </p:nvSpPr>
          <p:spPr>
            <a:xfrm>
              <a:off x="6387243" y="3148827"/>
              <a:ext cx="80236" cy="76936"/>
            </a:xfrm>
            <a:prstGeom prst="ellipse">
              <a:avLst/>
            </a:prstGeom>
            <a:solidFill>
              <a:srgbClr val="7030A0"/>
            </a:solidFill>
            <a:ln w="28575">
              <a:solidFill>
                <a:srgbClr val="9EC4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CC669FA-1D42-CA94-CA4A-C0083B4785BA}"/>
                </a:ext>
              </a:extLst>
            </p:cNvPr>
            <p:cNvSpPr txBox="1"/>
            <p:nvPr/>
          </p:nvSpPr>
          <p:spPr>
            <a:xfrm>
              <a:off x="7217113" y="2274337"/>
              <a:ext cx="547597" cy="264159"/>
            </a:xfrm>
            <a:prstGeom prst="rect">
              <a:avLst/>
            </a:prstGeom>
            <a:solidFill>
              <a:schemeClr val="bg1"/>
            </a:solidFill>
            <a:ln w="28575">
              <a:solidFill>
                <a:srgbClr val="9EC4FC"/>
              </a:solidFill>
            </a:ln>
          </p:spPr>
          <p:txBody>
            <a:bodyPr wrap="square" rtlCol="0">
              <a:spAutoFit/>
            </a:bodyPr>
            <a:lstStyle/>
            <a:p>
              <a:r>
                <a:rPr lang="en-US" sz="2000" b="1"/>
                <a:t>RN58</a:t>
              </a:r>
              <a:endParaRPr lang="en-GB" sz="2000" b="1"/>
            </a:p>
          </p:txBody>
        </p:sp>
        <p:cxnSp>
          <p:nvCxnSpPr>
            <p:cNvPr id="22" name="Straight Arrow Connector 21">
              <a:extLst>
                <a:ext uri="{FF2B5EF4-FFF2-40B4-BE49-F238E27FC236}">
                  <a16:creationId xmlns:a16="http://schemas.microsoft.com/office/drawing/2014/main" id="{8CA56DD7-A50B-F443-8631-677C4FEEBDBF}"/>
                </a:ext>
              </a:extLst>
            </p:cNvPr>
            <p:cNvCxnSpPr>
              <a:cxnSpLocks/>
              <a:stCxn id="12" idx="2"/>
              <a:endCxn id="10" idx="0"/>
            </p:cNvCxnSpPr>
            <p:nvPr/>
          </p:nvCxnSpPr>
          <p:spPr>
            <a:xfrm flipH="1">
              <a:off x="6827454" y="2538496"/>
              <a:ext cx="663458" cy="133037"/>
            </a:xfrm>
            <a:prstGeom prst="straightConnector1">
              <a:avLst/>
            </a:prstGeom>
            <a:ln w="28575">
              <a:solidFill>
                <a:srgbClr val="9EC4FC"/>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5DD1336F-D9D4-1C9E-CA7A-A74E4F6A68F9}"/>
                </a:ext>
              </a:extLst>
            </p:cNvPr>
            <p:cNvCxnSpPr>
              <a:cxnSpLocks/>
              <a:stCxn id="25" idx="1"/>
              <a:endCxn id="11" idx="6"/>
            </p:cNvCxnSpPr>
            <p:nvPr/>
          </p:nvCxnSpPr>
          <p:spPr>
            <a:xfrm flipH="1" flipV="1">
              <a:off x="6467479" y="3187295"/>
              <a:ext cx="58695" cy="333164"/>
            </a:xfrm>
            <a:prstGeom prst="straightConnector1">
              <a:avLst/>
            </a:prstGeom>
            <a:ln w="28575">
              <a:solidFill>
                <a:srgbClr val="9EC4FC"/>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023AAD54-EF19-71A8-DD99-FAA9A2B6D990}"/>
                </a:ext>
              </a:extLst>
            </p:cNvPr>
            <p:cNvSpPr txBox="1"/>
            <p:nvPr/>
          </p:nvSpPr>
          <p:spPr>
            <a:xfrm>
              <a:off x="6526174" y="3400915"/>
              <a:ext cx="555415" cy="239086"/>
            </a:xfrm>
            <a:prstGeom prst="rect">
              <a:avLst/>
            </a:prstGeom>
            <a:solidFill>
              <a:schemeClr val="bg1"/>
            </a:solidFill>
            <a:ln w="28575">
              <a:solidFill>
                <a:srgbClr val="9EC4FC"/>
              </a:solidFill>
            </a:ln>
          </p:spPr>
          <p:txBody>
            <a:bodyPr wrap="square" rtlCol="0">
              <a:spAutoFit/>
            </a:bodyPr>
            <a:lstStyle/>
            <a:p>
              <a:r>
                <a:rPr lang="en-US" sz="2000" b="1"/>
                <a:t>DPRK</a:t>
              </a:r>
              <a:endParaRPr lang="en-GB" sz="2000" b="1"/>
            </a:p>
          </p:txBody>
        </p:sp>
      </p:grpSp>
      <p:sp>
        <p:nvSpPr>
          <p:cNvPr id="27" name="TextBox 26">
            <a:extLst>
              <a:ext uri="{FF2B5EF4-FFF2-40B4-BE49-F238E27FC236}">
                <a16:creationId xmlns:a16="http://schemas.microsoft.com/office/drawing/2014/main" id="{99116646-038E-4958-D0B9-7FC049905872}"/>
              </a:ext>
            </a:extLst>
          </p:cNvPr>
          <p:cNvSpPr txBox="1"/>
          <p:nvPr/>
        </p:nvSpPr>
        <p:spPr>
          <a:xfrm>
            <a:off x="132213" y="1431959"/>
            <a:ext cx="4413629" cy="5324535"/>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en-GB" sz="2000" b="0" i="0" strike="noStrike" baseline="0" dirty="0">
                <a:latin typeface="Arial"/>
                <a:ea typeface="游ゴシック"/>
                <a:cs typeface="Arial"/>
              </a:rPr>
              <a:t>T</a:t>
            </a:r>
            <a:r>
              <a:rPr lang="en-GB" sz="2000" b="0" i="0" strike="noStrike" baseline="0" dirty="0">
                <a:latin typeface="Arial"/>
                <a:cs typeface="Arial"/>
              </a:rPr>
              <a:t>he Democratic People’s Republic of Korea (DPRK</a:t>
            </a:r>
            <a:r>
              <a:rPr lang="en-GB" sz="2000" b="0" i="0" strike="noStrike" baseline="0">
                <a:latin typeface="Arial"/>
                <a:cs typeface="Arial"/>
              </a:rPr>
              <a:t>)</a:t>
            </a:r>
            <a:r>
              <a:rPr lang="en-GB" sz="2000">
                <a:latin typeface="Arial"/>
                <a:ea typeface="游ゴシック"/>
                <a:cs typeface="Arial"/>
              </a:rPr>
              <a:t> executed 6 announced </a:t>
            </a:r>
            <a:r>
              <a:rPr lang="en-GB" sz="2000" dirty="0">
                <a:latin typeface="Arial"/>
                <a:ea typeface="游ゴシック"/>
                <a:cs typeface="Arial"/>
              </a:rPr>
              <a:t>nuclear tests at t</a:t>
            </a:r>
            <a:r>
              <a:rPr lang="en-GB" sz="2000" b="0" i="0" strike="noStrike" baseline="0" dirty="0">
                <a:latin typeface="Arial"/>
                <a:ea typeface="游ゴシック"/>
                <a:cs typeface="Arial"/>
              </a:rPr>
              <a:t>he </a:t>
            </a:r>
            <a:r>
              <a:rPr lang="en-GB" sz="2000" b="0" i="0" strike="noStrike" baseline="0" dirty="0" err="1">
                <a:latin typeface="Arial"/>
                <a:cs typeface="Arial"/>
              </a:rPr>
              <a:t>Punggye-ri</a:t>
            </a:r>
            <a:r>
              <a:rPr lang="en-GB" sz="2000" b="0" i="0" strike="noStrike" baseline="0" dirty="0">
                <a:latin typeface="Arial"/>
                <a:cs typeface="Arial"/>
              </a:rPr>
              <a:t> Nuclear Test Site.</a:t>
            </a:r>
            <a:r>
              <a:rPr lang="en-GB" sz="2000" dirty="0">
                <a:latin typeface="Arial"/>
                <a:cs typeface="Arial"/>
              </a:rPr>
              <a:t> These tests are of high importance to the CTBTO as case studies for evaluating the ability of localization.</a:t>
            </a:r>
          </a:p>
          <a:p>
            <a:pPr marL="285750" indent="-28575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dirty="0">
                <a:latin typeface="Arial"/>
                <a:cs typeface="Arial"/>
              </a:rPr>
              <a:t>The Test Site is in a complex, mountainous area as indicated in in the right figure. Accounting for </a:t>
            </a:r>
            <a:r>
              <a:rPr lang="en-US" sz="2000" dirty="0">
                <a:latin typeface="Arial"/>
                <a:cs typeface="Arial"/>
              </a:rPr>
              <a:t>local atmospheric dynamics in the lower planetary boundary layer by using higher resolution modelling can have a reasonable effect on the results.</a:t>
            </a:r>
            <a:endParaRPr lang="en-GB" sz="2000" dirty="0">
              <a:latin typeface="Arial"/>
              <a:cs typeface="Arial"/>
            </a:endParaRPr>
          </a:p>
        </p:txBody>
      </p:sp>
    </p:spTree>
    <p:extLst>
      <p:ext uri="{BB962C8B-B14F-4D97-AF65-F5344CB8AC3E}">
        <p14:creationId xmlns:p14="http://schemas.microsoft.com/office/powerpoint/2010/main" val="4134447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a:solidFill>
                  <a:schemeClr val="bg1"/>
                </a:solidFill>
                <a:latin typeface="Arial" panose="020B0604020202020204" pitchFamily="34" charset="0"/>
                <a:cs typeface="Arial" panose="020B0604020202020204" pitchFamily="34" charset="0"/>
              </a:rPr>
              <a:t>Results 1/2</a:t>
            </a:r>
            <a:endParaRPr lang="en-AT" sz="54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P1.1-506</a:t>
            </a:r>
            <a:endParaRPr lang="en-AT" sz="10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A5B7292-68E5-709E-6F6E-FBCDC7DD0D04}"/>
              </a:ext>
            </a:extLst>
          </p:cNvPr>
          <p:cNvGraphicFramePr>
            <a:graphicFrameLocks noGrp="1"/>
          </p:cNvGraphicFramePr>
          <p:nvPr>
            <p:extLst>
              <p:ext uri="{D42A27DB-BD31-4B8C-83A1-F6EECF244321}">
                <p14:modId xmlns:p14="http://schemas.microsoft.com/office/powerpoint/2010/main" val="1172701409"/>
              </p:ext>
            </p:extLst>
          </p:nvPr>
        </p:nvGraphicFramePr>
        <p:xfrm>
          <a:off x="215900" y="1793158"/>
          <a:ext cx="10381171" cy="3706587"/>
        </p:xfrm>
        <a:graphic>
          <a:graphicData uri="http://schemas.openxmlformats.org/drawingml/2006/table">
            <a:tbl>
              <a:tblPr>
                <a:tableStyleId>{073A0DAA-6AF3-43AB-8588-CEC1D06C72B9}</a:tableStyleId>
              </a:tblPr>
              <a:tblGrid>
                <a:gridCol w="785092">
                  <a:extLst>
                    <a:ext uri="{9D8B030D-6E8A-4147-A177-3AD203B41FA5}">
                      <a16:colId xmlns:a16="http://schemas.microsoft.com/office/drawing/2014/main" val="3213461247"/>
                    </a:ext>
                  </a:extLst>
                </a:gridCol>
                <a:gridCol w="805352">
                  <a:extLst>
                    <a:ext uri="{9D8B030D-6E8A-4147-A177-3AD203B41FA5}">
                      <a16:colId xmlns:a16="http://schemas.microsoft.com/office/drawing/2014/main" val="4110708338"/>
                    </a:ext>
                  </a:extLst>
                </a:gridCol>
                <a:gridCol w="724424">
                  <a:extLst>
                    <a:ext uri="{9D8B030D-6E8A-4147-A177-3AD203B41FA5}">
                      <a16:colId xmlns:a16="http://schemas.microsoft.com/office/drawing/2014/main" val="3864837969"/>
                    </a:ext>
                  </a:extLst>
                </a:gridCol>
                <a:gridCol w="840369">
                  <a:extLst>
                    <a:ext uri="{9D8B030D-6E8A-4147-A177-3AD203B41FA5}">
                      <a16:colId xmlns:a16="http://schemas.microsoft.com/office/drawing/2014/main" val="4028631552"/>
                    </a:ext>
                  </a:extLst>
                </a:gridCol>
                <a:gridCol w="722593">
                  <a:extLst>
                    <a:ext uri="{9D8B030D-6E8A-4147-A177-3AD203B41FA5}">
                      <a16:colId xmlns:a16="http://schemas.microsoft.com/office/drawing/2014/main" val="1800064649"/>
                    </a:ext>
                  </a:extLst>
                </a:gridCol>
                <a:gridCol w="722593">
                  <a:extLst>
                    <a:ext uri="{9D8B030D-6E8A-4147-A177-3AD203B41FA5}">
                      <a16:colId xmlns:a16="http://schemas.microsoft.com/office/drawing/2014/main" val="1537797585"/>
                    </a:ext>
                  </a:extLst>
                </a:gridCol>
                <a:gridCol w="825031">
                  <a:extLst>
                    <a:ext uri="{9D8B030D-6E8A-4147-A177-3AD203B41FA5}">
                      <a16:colId xmlns:a16="http://schemas.microsoft.com/office/drawing/2014/main" val="3765831323"/>
                    </a:ext>
                  </a:extLst>
                </a:gridCol>
                <a:gridCol w="620156">
                  <a:extLst>
                    <a:ext uri="{9D8B030D-6E8A-4147-A177-3AD203B41FA5}">
                      <a16:colId xmlns:a16="http://schemas.microsoft.com/office/drawing/2014/main" val="2961740595"/>
                    </a:ext>
                  </a:extLst>
                </a:gridCol>
                <a:gridCol w="722593">
                  <a:extLst>
                    <a:ext uri="{9D8B030D-6E8A-4147-A177-3AD203B41FA5}">
                      <a16:colId xmlns:a16="http://schemas.microsoft.com/office/drawing/2014/main" val="30719498"/>
                    </a:ext>
                  </a:extLst>
                </a:gridCol>
                <a:gridCol w="843206">
                  <a:extLst>
                    <a:ext uri="{9D8B030D-6E8A-4147-A177-3AD203B41FA5}">
                      <a16:colId xmlns:a16="http://schemas.microsoft.com/office/drawing/2014/main" val="1347338817"/>
                    </a:ext>
                  </a:extLst>
                </a:gridCol>
                <a:gridCol w="485768">
                  <a:extLst>
                    <a:ext uri="{9D8B030D-6E8A-4147-A177-3AD203B41FA5}">
                      <a16:colId xmlns:a16="http://schemas.microsoft.com/office/drawing/2014/main" val="3196786097"/>
                    </a:ext>
                  </a:extLst>
                </a:gridCol>
                <a:gridCol w="671095">
                  <a:extLst>
                    <a:ext uri="{9D8B030D-6E8A-4147-A177-3AD203B41FA5}">
                      <a16:colId xmlns:a16="http://schemas.microsoft.com/office/drawing/2014/main" val="4172391728"/>
                    </a:ext>
                  </a:extLst>
                </a:gridCol>
                <a:gridCol w="952500">
                  <a:extLst>
                    <a:ext uri="{9D8B030D-6E8A-4147-A177-3AD203B41FA5}">
                      <a16:colId xmlns:a16="http://schemas.microsoft.com/office/drawing/2014/main" val="2236145725"/>
                    </a:ext>
                  </a:extLst>
                </a:gridCol>
                <a:gridCol w="660399">
                  <a:extLst>
                    <a:ext uri="{9D8B030D-6E8A-4147-A177-3AD203B41FA5}">
                      <a16:colId xmlns:a16="http://schemas.microsoft.com/office/drawing/2014/main" val="3646554454"/>
                    </a:ext>
                  </a:extLst>
                </a:gridCol>
              </a:tblGrid>
              <a:tr h="190500">
                <a:tc>
                  <a:txBody>
                    <a:bodyPr/>
                    <a:lstStyle/>
                    <a:p>
                      <a:pPr algn="l" fontAlgn="b"/>
                      <a:endParaRPr lang="en-GB" sz="2000" b="0" i="0" u="none" strike="noStrike">
                        <a:solidFill>
                          <a:srgbClr val="000000"/>
                        </a:solidFill>
                        <a:effectLst/>
                        <a:latin typeface="+mn-lt"/>
                      </a:endParaRPr>
                    </a:p>
                  </a:txBody>
                  <a:tcPr marL="5443" marR="5443" marT="5443" marB="0" anchor="b"/>
                </a:tc>
                <a:tc>
                  <a:txBody>
                    <a:bodyPr/>
                    <a:lstStyle/>
                    <a:p>
                      <a:pPr algn="l" fontAlgn="b"/>
                      <a:endParaRPr lang="en-GB" sz="2000" b="0" i="0" u="none" strike="noStrike">
                        <a:solidFill>
                          <a:srgbClr val="000000"/>
                        </a:solidFill>
                        <a:effectLst/>
                        <a:latin typeface="+mn-lt"/>
                      </a:endParaRPr>
                    </a:p>
                  </a:txBody>
                  <a:tcPr marL="5443" marR="5443" marT="5443" marB="0" anchor="b"/>
                </a:tc>
                <a:tc gridSpan="6">
                  <a:txBody>
                    <a:bodyPr/>
                    <a:lstStyle/>
                    <a:p>
                      <a:pPr algn="ctr" fontAlgn="b"/>
                      <a:r>
                        <a:rPr lang="en-GB" sz="2000" b="1" u="none" strike="noStrike">
                          <a:effectLst/>
                        </a:rPr>
                        <a:t>NCEP</a:t>
                      </a:r>
                      <a:endParaRPr lang="en-GB" sz="2000" b="1" i="0" u="none" strike="noStrike">
                        <a:solidFill>
                          <a:srgbClr val="000000"/>
                        </a:solidFill>
                        <a:effectLst/>
                        <a:latin typeface="+mn-lt"/>
                      </a:endParaRPr>
                    </a:p>
                  </a:txBody>
                  <a:tcPr marL="5443" marR="5443" marT="5443"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algn="ctr" fontAlgn="b"/>
                      <a:r>
                        <a:rPr lang="en-GB" sz="2000" b="1" u="none" strike="noStrike">
                          <a:effectLst/>
                        </a:rPr>
                        <a:t>ECMWF</a:t>
                      </a:r>
                      <a:endParaRPr lang="en-GB" sz="2000" b="1" i="0" u="none" strike="noStrike">
                        <a:solidFill>
                          <a:srgbClr val="000000"/>
                        </a:solidFill>
                        <a:effectLst/>
                        <a:latin typeface="+mn-lt"/>
                      </a:endParaRPr>
                    </a:p>
                  </a:txBody>
                  <a:tcPr marL="5443" marR="5443" marT="5443"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02731241"/>
                  </a:ext>
                </a:extLst>
              </a:tr>
              <a:tr h="381000">
                <a:tc>
                  <a:txBody>
                    <a:bodyPr/>
                    <a:lstStyle/>
                    <a:p>
                      <a:pPr algn="ctr" fontAlgn="b"/>
                      <a:r>
                        <a:rPr lang="en-GB" sz="2000" b="1" u="none" strike="noStrike">
                          <a:effectLst/>
                        </a:rPr>
                        <a:t>DATE</a:t>
                      </a:r>
                      <a:endParaRPr lang="en-GB" sz="2000" b="1" i="0" u="none" strike="noStrike">
                        <a:solidFill>
                          <a:srgbClr val="000000"/>
                        </a:solidFill>
                        <a:effectLst/>
                        <a:latin typeface="+mn-lt"/>
                      </a:endParaRPr>
                    </a:p>
                  </a:txBody>
                  <a:tcPr marL="5443" marR="5443" marT="5443" marB="0" anchor="b"/>
                </a:tc>
                <a:tc>
                  <a:txBody>
                    <a:bodyPr/>
                    <a:lstStyle/>
                    <a:p>
                      <a:pPr algn="ctr" fontAlgn="b"/>
                      <a:r>
                        <a:rPr lang="en-GB" sz="2000" b="1" u="none" strike="noStrike">
                          <a:effectLst/>
                        </a:rPr>
                        <a:t>OBS</a:t>
                      </a:r>
                    </a:p>
                    <a:p>
                      <a:pPr algn="ctr" fontAlgn="b"/>
                      <a:r>
                        <a:rPr lang="en-GB" sz="2000" b="1" i="0" u="none" strike="noStrike">
                          <a:solidFill>
                            <a:srgbClr val="000000"/>
                          </a:solidFill>
                          <a:effectLst/>
                          <a:latin typeface="+mn-lt"/>
                        </a:rPr>
                        <a:t>DEX33</a:t>
                      </a:r>
                    </a:p>
                  </a:txBody>
                  <a:tcPr marL="5443" marR="5443" marT="5443" marB="0" anchor="b"/>
                </a:tc>
                <a:tc gridSpan="3">
                  <a:txBody>
                    <a:bodyPr/>
                    <a:lstStyle/>
                    <a:p>
                      <a:pPr algn="ctr" fontAlgn="b"/>
                      <a:r>
                        <a:rPr lang="en-GB" sz="2000" u="none" strike="noStrike">
                          <a:effectLst/>
                        </a:rPr>
                        <a:t>Global ATM </a:t>
                      </a:r>
                    </a:p>
                    <a:p>
                      <a:pPr algn="ctr" fontAlgn="b"/>
                      <a:r>
                        <a:rPr lang="en-GB" sz="2000" u="none" strike="noStrike">
                          <a:effectLst/>
                        </a:rPr>
                        <a:t>Input: 0.5° </a:t>
                      </a:r>
                    </a:p>
                    <a:p>
                      <a:pPr algn="ctr" fontAlgn="b"/>
                      <a:r>
                        <a:rPr lang="en-GB" sz="2000" u="none" strike="noStrike">
                          <a:effectLst/>
                        </a:rPr>
                        <a:t> Output: 0.5°</a:t>
                      </a:r>
                      <a:endParaRPr lang="en-GB" sz="2000" b="0" i="0" u="none" strike="noStrike">
                        <a:solidFill>
                          <a:srgbClr val="000000"/>
                        </a:solidFill>
                        <a:effectLst/>
                        <a:latin typeface="+mn-lt"/>
                      </a:endParaRPr>
                    </a:p>
                  </a:txBody>
                  <a:tcPr marL="5443" marR="5443" marT="5443" marB="0" anchor="b"/>
                </a:tc>
                <a:tc hMerge="1">
                  <a:txBody>
                    <a:bodyPr/>
                    <a:lstStyle/>
                    <a:p>
                      <a:endParaRPr lang="en-GB"/>
                    </a:p>
                  </a:txBody>
                  <a:tcPr/>
                </a:tc>
                <a:tc hMerge="1">
                  <a:txBody>
                    <a:bodyPr/>
                    <a:lstStyle/>
                    <a:p>
                      <a:endParaRPr lang="en-GB"/>
                    </a:p>
                  </a:txBody>
                  <a:tcPr/>
                </a:tc>
                <a:tc gridSpan="3">
                  <a:txBody>
                    <a:bodyPr/>
                    <a:lstStyle/>
                    <a:p>
                      <a:pPr algn="ctr" fontAlgn="b"/>
                      <a:r>
                        <a:rPr lang="en-US" sz="2000" u="none" strike="noStrike">
                          <a:effectLst/>
                        </a:rPr>
                        <a:t>Mesoscale </a:t>
                      </a:r>
                      <a:r>
                        <a:rPr lang="pl-PL" sz="2000" u="none" strike="noStrike">
                          <a:effectLst/>
                        </a:rPr>
                        <a:t>ATM </a:t>
                      </a:r>
                      <a:endParaRPr lang="en-US" sz="2000" u="none" strike="noStrike">
                        <a:effectLst/>
                      </a:endParaRPr>
                    </a:p>
                    <a:p>
                      <a:pPr algn="ctr" fontAlgn="b"/>
                      <a:r>
                        <a:rPr lang="pl-PL" sz="2000" u="none" strike="noStrike">
                          <a:effectLst/>
                        </a:rPr>
                        <a:t>I</a:t>
                      </a:r>
                      <a:r>
                        <a:rPr lang="en-US" sz="2000" u="none" strike="noStrike" err="1">
                          <a:effectLst/>
                        </a:rPr>
                        <a:t>nput</a:t>
                      </a:r>
                      <a:r>
                        <a:rPr lang="pl-PL" sz="2000" u="none" strike="noStrike">
                          <a:effectLst/>
                        </a:rPr>
                        <a:t>:</a:t>
                      </a:r>
                      <a:r>
                        <a:rPr lang="en-US" sz="2000" u="none" strike="noStrike">
                          <a:effectLst/>
                        </a:rPr>
                        <a:t> </a:t>
                      </a:r>
                      <a:r>
                        <a:rPr lang="pl-PL" sz="2000" u="none" strike="noStrike">
                          <a:effectLst/>
                        </a:rPr>
                        <a:t>~9km</a:t>
                      </a:r>
                      <a:r>
                        <a:rPr lang="en-US" sz="2000" u="none" strike="noStrike">
                          <a:effectLst/>
                        </a:rPr>
                        <a:t> </a:t>
                      </a:r>
                      <a:r>
                        <a:rPr lang="pl-PL" sz="2000" u="none" strike="noStrike">
                          <a:effectLst/>
                        </a:rPr>
                        <a:t> </a:t>
                      </a:r>
                      <a:r>
                        <a:rPr lang="en-US" sz="2000" u="none" strike="noStrike">
                          <a:effectLst/>
                        </a:rPr>
                        <a:t>Output</a:t>
                      </a:r>
                      <a:r>
                        <a:rPr lang="pl-PL" sz="2000" u="none" strike="noStrike">
                          <a:effectLst/>
                        </a:rPr>
                        <a:t>:</a:t>
                      </a:r>
                      <a:r>
                        <a:rPr lang="en-US" sz="2000" u="none" strike="noStrike">
                          <a:effectLst/>
                        </a:rPr>
                        <a:t> </a:t>
                      </a:r>
                      <a:r>
                        <a:rPr lang="pl-PL" sz="2000" u="none" strike="noStrike">
                          <a:effectLst/>
                        </a:rPr>
                        <a:t>~9km</a:t>
                      </a:r>
                      <a:endParaRPr lang="pl-PL" sz="2000" b="0" i="0" u="none" strike="noStrike">
                        <a:solidFill>
                          <a:srgbClr val="000000"/>
                        </a:solidFill>
                        <a:effectLst/>
                        <a:latin typeface="+mn-lt"/>
                      </a:endParaRPr>
                    </a:p>
                  </a:txBody>
                  <a:tcPr marL="5443" marR="5443" marT="5443" marB="0" anchor="b"/>
                </a:tc>
                <a:tc hMerge="1">
                  <a:txBody>
                    <a:bodyPr/>
                    <a:lstStyle/>
                    <a:p>
                      <a:endParaRPr lang="en-GB"/>
                    </a:p>
                  </a:txBody>
                  <a:tcPr/>
                </a:tc>
                <a:tc hMerge="1">
                  <a:txBody>
                    <a:bodyPr/>
                    <a:lstStyle/>
                    <a:p>
                      <a:endParaRPr lang="en-GB"/>
                    </a:p>
                  </a:txBody>
                  <a:tcPr/>
                </a:tc>
                <a:tc gridSpan="3">
                  <a:txBody>
                    <a:bodyPr/>
                    <a:lstStyle/>
                    <a:p>
                      <a:pPr algn="ctr" fontAlgn="b"/>
                      <a:r>
                        <a:rPr lang="en-GB" sz="2000" u="none" strike="noStrike">
                          <a:effectLst/>
                        </a:rPr>
                        <a:t>Mesoscale ATM  </a:t>
                      </a:r>
                    </a:p>
                    <a:p>
                      <a:pPr algn="ctr" fontAlgn="b"/>
                      <a:r>
                        <a:rPr lang="en-GB" sz="2000" u="none" strike="noStrike">
                          <a:effectLst/>
                        </a:rPr>
                        <a:t>Input: ~10km  </a:t>
                      </a:r>
                    </a:p>
                    <a:p>
                      <a:pPr algn="ctr" fontAlgn="b"/>
                      <a:r>
                        <a:rPr lang="en-GB" sz="2000" u="none" strike="noStrike">
                          <a:effectLst/>
                        </a:rPr>
                        <a:t>Output: 0.1°</a:t>
                      </a:r>
                      <a:endParaRPr lang="en-GB" sz="2000" b="0" i="0" u="none" strike="noStrike">
                        <a:solidFill>
                          <a:srgbClr val="000000"/>
                        </a:solidFill>
                        <a:effectLst/>
                        <a:latin typeface="+mn-lt"/>
                      </a:endParaRPr>
                    </a:p>
                  </a:txBody>
                  <a:tcPr marL="5443" marR="5443" marT="5443" marB="0" anchor="b"/>
                </a:tc>
                <a:tc hMerge="1">
                  <a:txBody>
                    <a:bodyPr/>
                    <a:lstStyle/>
                    <a:p>
                      <a:endParaRPr lang="en-GB"/>
                    </a:p>
                  </a:txBody>
                  <a:tcPr/>
                </a:tc>
                <a:tc hMerge="1">
                  <a:txBody>
                    <a:bodyPr/>
                    <a:lstStyle/>
                    <a:p>
                      <a:endParaRPr lang="en-GB"/>
                    </a:p>
                  </a:txBody>
                  <a:tcPr/>
                </a:tc>
                <a:tc gridSpan="3">
                  <a:txBody>
                    <a:bodyPr/>
                    <a:lstStyle/>
                    <a:p>
                      <a:pPr algn="ctr" fontAlgn="b"/>
                      <a:r>
                        <a:rPr lang="en-GB" sz="2000" u="none" strike="noStrike">
                          <a:effectLst/>
                        </a:rPr>
                        <a:t>Mesoscale ATM </a:t>
                      </a:r>
                    </a:p>
                    <a:p>
                      <a:pPr algn="ctr" fontAlgn="b"/>
                      <a:r>
                        <a:rPr lang="en-GB" sz="2000" u="none" strike="noStrike">
                          <a:effectLst/>
                        </a:rPr>
                        <a:t>Input: ~1km  </a:t>
                      </a:r>
                    </a:p>
                    <a:p>
                      <a:pPr algn="ctr" fontAlgn="b"/>
                      <a:r>
                        <a:rPr lang="en-GB" sz="2000" u="none" strike="noStrike">
                          <a:effectLst/>
                        </a:rPr>
                        <a:t>Output: 0.01°</a:t>
                      </a:r>
                      <a:endParaRPr lang="en-GB" sz="2000" b="0" i="0" u="none" strike="noStrike">
                        <a:solidFill>
                          <a:srgbClr val="000000"/>
                        </a:solidFill>
                        <a:effectLst/>
                        <a:latin typeface="+mn-lt"/>
                      </a:endParaRPr>
                    </a:p>
                  </a:txBody>
                  <a:tcPr marL="5443" marR="5443" marT="5443"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56941844"/>
                  </a:ext>
                </a:extLst>
              </a:tr>
              <a:tr h="190500">
                <a:tc>
                  <a:txBody>
                    <a:bodyPr/>
                    <a:lstStyle/>
                    <a:p>
                      <a:pPr algn="ctr" fontAlgn="b"/>
                      <a:r>
                        <a:rPr lang="en-GB" sz="2000" u="none" strike="noStrike">
                          <a:effectLst/>
                        </a:rPr>
                        <a:t> </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[mBq] </a:t>
                      </a:r>
                      <a:endParaRPr lang="en-GB" sz="2000" b="0" i="0" u="none" strike="noStrike">
                        <a:solidFill>
                          <a:srgbClr val="000000"/>
                        </a:solidFill>
                        <a:effectLst/>
                        <a:latin typeface="+mn-lt"/>
                      </a:endParaRPr>
                    </a:p>
                  </a:txBody>
                  <a:tcPr marL="5443" marR="5443" marT="5443" marB="0" anchor="ctr"/>
                </a:tc>
                <a:tc>
                  <a:txBody>
                    <a:bodyPr/>
                    <a:lstStyle/>
                    <a:p>
                      <a:pPr algn="ctr" fontAlgn="b"/>
                      <a:r>
                        <a:rPr lang="en-US" sz="2000" b="0" i="0" u="none" strike="noStrike">
                          <a:solidFill>
                            <a:srgbClr val="000000"/>
                          </a:solidFill>
                          <a:effectLst/>
                          <a:latin typeface="+mn-lt"/>
                        </a:rPr>
                        <a:t>other</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b="0" u="none" strike="noStrike">
                          <a:effectLst/>
                        </a:rPr>
                        <a:t>stack</a:t>
                      </a:r>
                    </a:p>
                    <a:p>
                      <a:pPr algn="ctr" fontAlgn="b"/>
                      <a:r>
                        <a:rPr lang="en-GB" sz="2000" b="0" i="0" u="none" strike="noStrike">
                          <a:solidFill>
                            <a:srgbClr val="000000"/>
                          </a:solidFill>
                          <a:effectLst/>
                          <a:latin typeface="+mn-lt"/>
                        </a:rPr>
                        <a:t>release</a:t>
                      </a:r>
                    </a:p>
                  </a:txBody>
                  <a:tcPr marL="5443" marR="5443" marT="5443" marB="0" anchor="ctr"/>
                </a:tc>
                <a:tc>
                  <a:txBody>
                    <a:bodyPr/>
                    <a:lstStyle/>
                    <a:p>
                      <a:pPr algn="ctr" fontAlgn="b"/>
                      <a:r>
                        <a:rPr lang="en-US" sz="2000" b="0" i="0" u="none" strike="noStrike">
                          <a:solidFill>
                            <a:srgbClr val="000000"/>
                          </a:solidFill>
                          <a:effectLst/>
                          <a:latin typeface="+mn-lt"/>
                        </a:rPr>
                        <a:t>sum</a:t>
                      </a:r>
                      <a:endParaRPr lang="en-GB" sz="2000" b="0" i="0" u="none" strike="noStrike">
                        <a:solidFill>
                          <a:srgbClr val="000000"/>
                        </a:solidFill>
                        <a:effectLst/>
                        <a:latin typeface="+mn-lt"/>
                      </a:endParaRPr>
                    </a:p>
                  </a:txBody>
                  <a:tcPr marL="5443" marR="5443" marT="5443" marB="0" anchor="ctr"/>
                </a:tc>
                <a:tc>
                  <a:txBody>
                    <a:bodyPr/>
                    <a:lstStyle/>
                    <a:p>
                      <a:pPr algn="ctr" fontAlgn="b"/>
                      <a:r>
                        <a:rPr lang="en-US" sz="2000" b="0" i="0" u="none" strike="noStrike">
                          <a:solidFill>
                            <a:srgbClr val="000000"/>
                          </a:solidFill>
                          <a:effectLst/>
                          <a:latin typeface="+mn-lt"/>
                        </a:rPr>
                        <a:t>other</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b="0" u="none" strike="noStrike">
                          <a:effectLst/>
                        </a:rPr>
                        <a:t>stack</a:t>
                      </a:r>
                    </a:p>
                    <a:p>
                      <a:pPr algn="ctr" fontAlgn="b"/>
                      <a:r>
                        <a:rPr lang="en-GB" sz="2000" b="0" i="0" u="none" strike="noStrike">
                          <a:solidFill>
                            <a:srgbClr val="000000"/>
                          </a:solidFill>
                          <a:effectLst/>
                          <a:latin typeface="+mn-lt"/>
                        </a:rPr>
                        <a:t>release</a:t>
                      </a:r>
                    </a:p>
                  </a:txBody>
                  <a:tcPr marL="5443" marR="5443" marT="5443" marB="0" anchor="ctr"/>
                </a:tc>
                <a:tc>
                  <a:txBody>
                    <a:bodyPr/>
                    <a:lstStyle/>
                    <a:p>
                      <a:pPr algn="ctr" fontAlgn="b"/>
                      <a:r>
                        <a:rPr lang="en-US" sz="2000" b="0" i="0" u="none" strike="noStrike">
                          <a:solidFill>
                            <a:srgbClr val="000000"/>
                          </a:solidFill>
                          <a:effectLst/>
                          <a:latin typeface="+mn-lt"/>
                        </a:rPr>
                        <a:t>sum</a:t>
                      </a:r>
                      <a:endParaRPr lang="en-GB" sz="2000" b="0" i="0" u="none" strike="noStrike">
                        <a:solidFill>
                          <a:srgbClr val="000000"/>
                        </a:solidFill>
                        <a:effectLst/>
                        <a:latin typeface="+mn-lt"/>
                      </a:endParaRPr>
                    </a:p>
                  </a:txBody>
                  <a:tcPr marL="5443" marR="5443" marT="5443" marB="0" anchor="ctr"/>
                </a:tc>
                <a:tc>
                  <a:txBody>
                    <a:bodyPr/>
                    <a:lstStyle/>
                    <a:p>
                      <a:pPr algn="ctr" fontAlgn="b"/>
                      <a:r>
                        <a:rPr lang="en-US" sz="2000" b="0" i="0" u="none" strike="noStrike">
                          <a:solidFill>
                            <a:srgbClr val="000000"/>
                          </a:solidFill>
                          <a:effectLst/>
                          <a:latin typeface="+mn-lt"/>
                        </a:rPr>
                        <a:t>other</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b="0" u="none" strike="noStrike">
                          <a:effectLst/>
                        </a:rPr>
                        <a:t>stack</a:t>
                      </a:r>
                    </a:p>
                    <a:p>
                      <a:pPr algn="ctr" fontAlgn="b"/>
                      <a:r>
                        <a:rPr lang="en-GB" sz="2000" b="0" i="0" u="none" strike="noStrike">
                          <a:solidFill>
                            <a:srgbClr val="000000"/>
                          </a:solidFill>
                          <a:effectLst/>
                          <a:latin typeface="+mn-lt"/>
                        </a:rPr>
                        <a:t>release</a:t>
                      </a:r>
                    </a:p>
                  </a:txBody>
                  <a:tcPr marL="5443" marR="5443" marT="5443" marB="0" anchor="ctr"/>
                </a:tc>
                <a:tc>
                  <a:txBody>
                    <a:bodyPr/>
                    <a:lstStyle/>
                    <a:p>
                      <a:pPr algn="ctr" fontAlgn="b"/>
                      <a:r>
                        <a:rPr lang="en-US" sz="2000" b="0" i="0" u="none" strike="noStrike">
                          <a:solidFill>
                            <a:srgbClr val="000000"/>
                          </a:solidFill>
                          <a:effectLst/>
                          <a:latin typeface="+mn-lt"/>
                        </a:rPr>
                        <a:t>sum</a:t>
                      </a:r>
                      <a:endParaRPr lang="en-GB" sz="2000" b="0" i="0" u="none" strike="noStrike">
                        <a:solidFill>
                          <a:srgbClr val="000000"/>
                        </a:solidFill>
                        <a:effectLst/>
                        <a:latin typeface="+mn-lt"/>
                      </a:endParaRPr>
                    </a:p>
                  </a:txBody>
                  <a:tcPr marL="5443" marR="5443" marT="5443" marB="0" anchor="ctr"/>
                </a:tc>
                <a:tc>
                  <a:txBody>
                    <a:bodyPr/>
                    <a:lstStyle/>
                    <a:p>
                      <a:pPr algn="ctr" fontAlgn="b"/>
                      <a:r>
                        <a:rPr lang="en-US" sz="2000" b="0" i="0" u="none" strike="noStrike">
                          <a:solidFill>
                            <a:srgbClr val="000000"/>
                          </a:solidFill>
                          <a:effectLst/>
                          <a:latin typeface="+mn-lt"/>
                        </a:rPr>
                        <a:t>other</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b="0" u="none" strike="noStrike">
                          <a:effectLst/>
                        </a:rPr>
                        <a:t>stack</a:t>
                      </a:r>
                    </a:p>
                    <a:p>
                      <a:pPr algn="ctr" fontAlgn="b"/>
                      <a:r>
                        <a:rPr lang="en-GB" sz="2000" b="0" i="0" u="none" strike="noStrike">
                          <a:solidFill>
                            <a:srgbClr val="000000"/>
                          </a:solidFill>
                          <a:effectLst/>
                          <a:latin typeface="+mn-lt"/>
                        </a:rPr>
                        <a:t>release</a:t>
                      </a:r>
                    </a:p>
                  </a:txBody>
                  <a:tcPr marL="5443" marR="5443" marT="5443" marB="0" anchor="ctr"/>
                </a:tc>
                <a:tc>
                  <a:txBody>
                    <a:bodyPr/>
                    <a:lstStyle/>
                    <a:p>
                      <a:pPr algn="ctr" fontAlgn="b"/>
                      <a:r>
                        <a:rPr lang="en-US" sz="2000" b="0" i="0" u="none" strike="noStrike">
                          <a:solidFill>
                            <a:srgbClr val="000000"/>
                          </a:solidFill>
                          <a:effectLst/>
                          <a:latin typeface="+mn-lt"/>
                        </a:rPr>
                        <a:t>sum</a:t>
                      </a:r>
                      <a:endParaRPr lang="en-GB" sz="2000" b="0" i="0" u="none" strike="noStrike">
                        <a:solidFill>
                          <a:srgbClr val="000000"/>
                        </a:solidFill>
                        <a:effectLst/>
                        <a:latin typeface="+mn-lt"/>
                      </a:endParaRPr>
                    </a:p>
                  </a:txBody>
                  <a:tcPr marL="5443" marR="5443" marT="5443" marB="0" anchor="ctr"/>
                </a:tc>
                <a:extLst>
                  <a:ext uri="{0D108BD9-81ED-4DB2-BD59-A6C34878D82A}">
                    <a16:rowId xmlns:a16="http://schemas.microsoft.com/office/drawing/2014/main" val="1904111682"/>
                  </a:ext>
                </a:extLst>
              </a:tr>
              <a:tr h="190500">
                <a:tc>
                  <a:txBody>
                    <a:bodyPr/>
                    <a:lstStyle/>
                    <a:p>
                      <a:pPr algn="ctr" fontAlgn="b"/>
                      <a:r>
                        <a:rPr lang="en-GB" sz="2000" u="none" strike="noStrike">
                          <a:effectLst/>
                        </a:rPr>
                        <a:t>27-Nov</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0.16</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0.30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0.30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0.02</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0.02</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0.02</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0.02</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0.04</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0.04</a:t>
                      </a:r>
                      <a:endParaRPr lang="en-GB" sz="2000" b="0" i="0" u="none" strike="noStrike">
                        <a:solidFill>
                          <a:srgbClr val="000000"/>
                        </a:solidFill>
                        <a:effectLst/>
                        <a:latin typeface="+mn-lt"/>
                      </a:endParaRPr>
                    </a:p>
                  </a:txBody>
                  <a:tcPr marL="5443" marR="5443" marT="5443" marB="0" anchor="ctr"/>
                </a:tc>
                <a:extLst>
                  <a:ext uri="{0D108BD9-81ED-4DB2-BD59-A6C34878D82A}">
                    <a16:rowId xmlns:a16="http://schemas.microsoft.com/office/drawing/2014/main" val="283317152"/>
                  </a:ext>
                </a:extLst>
              </a:tr>
              <a:tr h="190500">
                <a:tc>
                  <a:txBody>
                    <a:bodyPr/>
                    <a:lstStyle/>
                    <a:p>
                      <a:pPr algn="ctr" fontAlgn="b"/>
                      <a:r>
                        <a:rPr lang="en-GB" sz="2000" u="none" strike="noStrike">
                          <a:effectLst/>
                        </a:rPr>
                        <a:t>28-Nov</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0.09</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1.95</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1.95</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0.06</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8.27</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8.33</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a:t>
                      </a:r>
                      <a:endParaRPr lang="en-GB" sz="2000" b="0" i="0" u="none" strike="noStrike">
                        <a:solidFill>
                          <a:srgbClr val="000000"/>
                        </a:solidFill>
                        <a:effectLst/>
                        <a:latin typeface="+mn-lt"/>
                      </a:endParaRPr>
                    </a:p>
                  </a:txBody>
                  <a:tcPr marL="5443" marR="5443" marT="5443" marB="0" anchor="ctr"/>
                </a:tc>
                <a:extLst>
                  <a:ext uri="{0D108BD9-81ED-4DB2-BD59-A6C34878D82A}">
                    <a16:rowId xmlns:a16="http://schemas.microsoft.com/office/drawing/2014/main" val="3324973532"/>
                  </a:ext>
                </a:extLst>
              </a:tr>
              <a:tr h="190500">
                <a:tc>
                  <a:txBody>
                    <a:bodyPr/>
                    <a:lstStyle/>
                    <a:p>
                      <a:pPr algn="ctr" fontAlgn="b"/>
                      <a:r>
                        <a:rPr lang="en-GB" sz="2000" u="none" strike="noStrike">
                          <a:effectLst/>
                        </a:rPr>
                        <a:t>29-Nov</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b="1" u="none" strike="noStrike">
                          <a:solidFill>
                            <a:srgbClr val="FF0000"/>
                          </a:solidFill>
                          <a:effectLst/>
                        </a:rPr>
                        <a:t>26.80</a:t>
                      </a:r>
                      <a:endParaRPr lang="en-GB" sz="2000" b="1" i="0" u="none" strike="noStrike">
                        <a:solidFill>
                          <a:srgbClr val="FF0000"/>
                        </a:solidFill>
                        <a:effectLst/>
                        <a:latin typeface="+mn-lt"/>
                      </a:endParaRPr>
                    </a:p>
                  </a:txBody>
                  <a:tcPr marL="5443" marR="5443" marT="5443" marB="0" anchor="ctr"/>
                </a:tc>
                <a:tc>
                  <a:txBody>
                    <a:bodyPr/>
                    <a:lstStyle/>
                    <a:p>
                      <a:pPr algn="ctr" fontAlgn="b"/>
                      <a:r>
                        <a:rPr lang="en-GB" sz="2000" u="none" strike="noStrike">
                          <a:effectLst/>
                        </a:rPr>
                        <a:t>1.52</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b="1" u="none" strike="noStrike">
                          <a:solidFill>
                            <a:srgbClr val="FF0000"/>
                          </a:solidFill>
                          <a:effectLst/>
                        </a:rPr>
                        <a:t>52.62</a:t>
                      </a:r>
                      <a:endParaRPr lang="en-GB" sz="2000" b="1" i="0" u="none" strike="noStrike">
                        <a:solidFill>
                          <a:srgbClr val="FF0000"/>
                        </a:solidFill>
                        <a:effectLst/>
                        <a:latin typeface="+mn-lt"/>
                      </a:endParaRPr>
                    </a:p>
                  </a:txBody>
                  <a:tcPr marL="5443" marR="5443" marT="5443" marB="0" anchor="ctr"/>
                </a:tc>
                <a:tc>
                  <a:txBody>
                    <a:bodyPr/>
                    <a:lstStyle/>
                    <a:p>
                      <a:pPr algn="ctr" fontAlgn="b"/>
                      <a:r>
                        <a:rPr lang="en-GB" sz="2000" u="none" strike="noStrike">
                          <a:effectLst/>
                        </a:rPr>
                        <a:t>54.14</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0.01</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b="1" u="none" strike="noStrike">
                          <a:solidFill>
                            <a:srgbClr val="FF0000"/>
                          </a:solidFill>
                          <a:effectLst/>
                        </a:rPr>
                        <a:t>0.55</a:t>
                      </a:r>
                      <a:endParaRPr lang="en-GB" sz="2000" b="1" i="0" u="none" strike="noStrike">
                        <a:solidFill>
                          <a:srgbClr val="FF0000"/>
                        </a:solidFill>
                        <a:effectLst/>
                        <a:latin typeface="+mn-lt"/>
                      </a:endParaRPr>
                    </a:p>
                  </a:txBody>
                  <a:tcPr marL="5443" marR="5443" marT="5443" marB="0" anchor="ctr"/>
                </a:tc>
                <a:tc>
                  <a:txBody>
                    <a:bodyPr/>
                    <a:lstStyle/>
                    <a:p>
                      <a:pPr algn="ctr" fontAlgn="b"/>
                      <a:r>
                        <a:rPr lang="en-GB" sz="2000" u="none" strike="noStrike">
                          <a:effectLst/>
                        </a:rPr>
                        <a:t>0.56</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0.15</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b="1" u="none" strike="noStrike">
                          <a:solidFill>
                            <a:srgbClr val="FF0000"/>
                          </a:solidFill>
                          <a:effectLst/>
                        </a:rPr>
                        <a:t>1.22</a:t>
                      </a:r>
                      <a:endParaRPr lang="en-GB" sz="2000" b="1" i="0" u="none" strike="noStrike">
                        <a:solidFill>
                          <a:srgbClr val="FF0000"/>
                        </a:solidFill>
                        <a:effectLst/>
                        <a:latin typeface="+mn-lt"/>
                      </a:endParaRPr>
                    </a:p>
                  </a:txBody>
                  <a:tcPr marL="5443" marR="5443" marT="5443" marB="0" anchor="ctr"/>
                </a:tc>
                <a:tc>
                  <a:txBody>
                    <a:bodyPr/>
                    <a:lstStyle/>
                    <a:p>
                      <a:pPr algn="ctr" fontAlgn="b"/>
                      <a:r>
                        <a:rPr lang="en-GB" sz="2000" u="none" strike="noStrike">
                          <a:effectLst/>
                        </a:rPr>
                        <a:t>1.37</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0.13</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b="1" u="none" strike="noStrike">
                          <a:solidFill>
                            <a:srgbClr val="FF0000"/>
                          </a:solidFill>
                          <a:effectLst/>
                        </a:rPr>
                        <a:t>21.76</a:t>
                      </a:r>
                      <a:endParaRPr lang="en-GB" sz="2000" b="1" i="0" u="none" strike="noStrike">
                        <a:solidFill>
                          <a:srgbClr val="FF0000"/>
                        </a:solidFill>
                        <a:effectLst/>
                        <a:latin typeface="+mn-lt"/>
                      </a:endParaRPr>
                    </a:p>
                  </a:txBody>
                  <a:tcPr marL="5443" marR="5443" marT="5443" marB="0" anchor="ctr"/>
                </a:tc>
                <a:tc>
                  <a:txBody>
                    <a:bodyPr/>
                    <a:lstStyle/>
                    <a:p>
                      <a:pPr algn="ctr" fontAlgn="b"/>
                      <a:r>
                        <a:rPr lang="en-GB" sz="2000" u="none" strike="noStrike">
                          <a:effectLst/>
                        </a:rPr>
                        <a:t>21.89</a:t>
                      </a:r>
                      <a:endParaRPr lang="en-GB" sz="2000" b="0" i="0" u="none" strike="noStrike">
                        <a:solidFill>
                          <a:srgbClr val="000000"/>
                        </a:solidFill>
                        <a:effectLst/>
                        <a:latin typeface="+mn-lt"/>
                      </a:endParaRPr>
                    </a:p>
                  </a:txBody>
                  <a:tcPr marL="5443" marR="5443" marT="5443" marB="0" anchor="ctr"/>
                </a:tc>
                <a:extLst>
                  <a:ext uri="{0D108BD9-81ED-4DB2-BD59-A6C34878D82A}">
                    <a16:rowId xmlns:a16="http://schemas.microsoft.com/office/drawing/2014/main" val="944890650"/>
                  </a:ext>
                </a:extLst>
              </a:tr>
              <a:tr h="190500">
                <a:tc>
                  <a:txBody>
                    <a:bodyPr/>
                    <a:lstStyle/>
                    <a:p>
                      <a:pPr algn="ctr" fontAlgn="b"/>
                      <a:r>
                        <a:rPr lang="en-GB" sz="2000" u="none" strike="noStrike">
                          <a:effectLst/>
                        </a:rPr>
                        <a:t>30-Nov</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5.28</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0.28</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18.76</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19.04</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0.01</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0.50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0.51</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0.1</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1.21</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1.31</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0.25</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9.61</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9.86</a:t>
                      </a:r>
                      <a:endParaRPr lang="en-GB" sz="2000" b="0" i="0" u="none" strike="noStrike">
                        <a:solidFill>
                          <a:srgbClr val="000000"/>
                        </a:solidFill>
                        <a:effectLst/>
                        <a:latin typeface="+mn-lt"/>
                      </a:endParaRPr>
                    </a:p>
                  </a:txBody>
                  <a:tcPr marL="5443" marR="5443" marT="5443" marB="0" anchor="ctr"/>
                </a:tc>
                <a:extLst>
                  <a:ext uri="{0D108BD9-81ED-4DB2-BD59-A6C34878D82A}">
                    <a16:rowId xmlns:a16="http://schemas.microsoft.com/office/drawing/2014/main" val="2697975879"/>
                  </a:ext>
                </a:extLst>
              </a:tr>
              <a:tr h="190500">
                <a:tc>
                  <a:txBody>
                    <a:bodyPr/>
                    <a:lstStyle/>
                    <a:p>
                      <a:pPr algn="ctr" fontAlgn="b"/>
                      <a:r>
                        <a:rPr lang="en-GB" sz="2000" u="none" strike="noStrike">
                          <a:effectLst/>
                        </a:rPr>
                        <a:t>01-Dec</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4.18</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0.54</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3.69</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4.23</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0.37</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0.37</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0.07</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0.23</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0.30</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0.09</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2.77</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2.77</a:t>
                      </a:r>
                      <a:endParaRPr lang="en-GB" sz="2000" b="0" i="0" u="none" strike="noStrike">
                        <a:solidFill>
                          <a:srgbClr val="000000"/>
                        </a:solidFill>
                        <a:effectLst/>
                        <a:latin typeface="+mn-lt"/>
                      </a:endParaRPr>
                    </a:p>
                  </a:txBody>
                  <a:tcPr marL="5443" marR="5443" marT="5443" marB="0" anchor="ctr"/>
                </a:tc>
                <a:extLst>
                  <a:ext uri="{0D108BD9-81ED-4DB2-BD59-A6C34878D82A}">
                    <a16:rowId xmlns:a16="http://schemas.microsoft.com/office/drawing/2014/main" val="2829855074"/>
                  </a:ext>
                </a:extLst>
              </a:tr>
              <a:tr h="190500">
                <a:tc>
                  <a:txBody>
                    <a:bodyPr/>
                    <a:lstStyle/>
                    <a:p>
                      <a:pPr algn="ctr" fontAlgn="b"/>
                      <a:r>
                        <a:rPr lang="en-GB" sz="2000" u="none" strike="noStrike">
                          <a:effectLst/>
                        </a:rPr>
                        <a:t>02-Dec</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1.11</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0.35</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1.42</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1.77</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0.04</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0.02</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0.06</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0.08</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1.35</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1.43</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0.01</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0.29</a:t>
                      </a:r>
                      <a:endParaRPr lang="en-GB" sz="2000" b="0" i="0" u="none" strike="noStrike">
                        <a:solidFill>
                          <a:srgbClr val="000000"/>
                        </a:solidFill>
                        <a:effectLst/>
                        <a:latin typeface="+mn-lt"/>
                      </a:endParaRPr>
                    </a:p>
                  </a:txBody>
                  <a:tcPr marL="5443" marR="5443" marT="5443" marB="0" anchor="ctr"/>
                </a:tc>
                <a:tc>
                  <a:txBody>
                    <a:bodyPr/>
                    <a:lstStyle/>
                    <a:p>
                      <a:pPr algn="ctr" fontAlgn="b"/>
                      <a:r>
                        <a:rPr lang="en-GB" sz="2000" u="none" strike="noStrike">
                          <a:effectLst/>
                        </a:rPr>
                        <a:t>0.30</a:t>
                      </a:r>
                      <a:endParaRPr lang="en-GB" sz="2000" b="0" i="0" u="none" strike="noStrike">
                        <a:solidFill>
                          <a:srgbClr val="000000"/>
                        </a:solidFill>
                        <a:effectLst/>
                        <a:latin typeface="+mn-lt"/>
                      </a:endParaRPr>
                    </a:p>
                  </a:txBody>
                  <a:tcPr marL="5443" marR="5443" marT="5443" marB="0" anchor="ctr"/>
                </a:tc>
                <a:extLst>
                  <a:ext uri="{0D108BD9-81ED-4DB2-BD59-A6C34878D82A}">
                    <a16:rowId xmlns:a16="http://schemas.microsoft.com/office/drawing/2014/main" val="1109459812"/>
                  </a:ext>
                </a:extLst>
              </a:tr>
            </a:tbl>
          </a:graphicData>
        </a:graphic>
      </p:graphicFrame>
      <p:sp>
        <p:nvSpPr>
          <p:cNvPr id="5" name="TextBox 4">
            <a:extLst>
              <a:ext uri="{FF2B5EF4-FFF2-40B4-BE49-F238E27FC236}">
                <a16:creationId xmlns:a16="http://schemas.microsoft.com/office/drawing/2014/main" id="{36B6B0E4-CCA2-23A1-ADAF-591DCC1912BA}"/>
              </a:ext>
            </a:extLst>
          </p:cNvPr>
          <p:cNvSpPr txBox="1"/>
          <p:nvPr/>
        </p:nvSpPr>
        <p:spPr>
          <a:xfrm>
            <a:off x="25400" y="5576007"/>
            <a:ext cx="61595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a:solidFill>
                  <a:srgbClr val="000000"/>
                </a:solidFill>
                <a:latin typeface="Arial" panose="020B0604020202020204" pitchFamily="34" charset="0"/>
                <a:cs typeface="Arial" panose="020B0604020202020204" pitchFamily="34" charset="0"/>
              </a:rPr>
              <a:t>The table shows a selected set of results for different spatial resolutions of meteorological input data.</a:t>
            </a:r>
          </a:p>
          <a:p>
            <a:pPr marL="342900" indent="-342900">
              <a:buFont typeface="Arial" panose="020B0604020202020204" pitchFamily="34" charset="0"/>
              <a:buChar char="•"/>
            </a:pPr>
            <a:r>
              <a:rPr lang="en-US">
                <a:solidFill>
                  <a:srgbClr val="000000"/>
                </a:solidFill>
                <a:latin typeface="Arial" panose="020B0604020202020204" pitchFamily="34" charset="0"/>
                <a:ea typeface="Calibri"/>
                <a:cs typeface="Arial" panose="020B0604020202020204" pitchFamily="34" charset="0"/>
              </a:rPr>
              <a:t>The selected period coincide with a higher release at IRE.</a:t>
            </a:r>
          </a:p>
          <a:p>
            <a:pPr marL="342900" indent="-342900">
              <a:buFont typeface="Arial" panose="020B0604020202020204" pitchFamily="34" charset="0"/>
              <a:buChar char="•"/>
            </a:pPr>
            <a:endParaRPr lang="en-GB">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a:solidFill>
                <a:srgbClr val="000000"/>
              </a:solidFill>
              <a:latin typeface="Arial" panose="020B0604020202020204" pitchFamily="34" charset="0"/>
              <a:cs typeface="Arial" panose="020B0604020202020204" pitchFamily="34" charset="0"/>
            </a:endParaRPr>
          </a:p>
          <a:p>
            <a:r>
              <a:rPr lang="en-GB">
                <a:solidFill>
                  <a:srgbClr val="000000"/>
                </a:solidFill>
                <a:latin typeface="Arial" panose="020B0604020202020204" pitchFamily="34" charset="0"/>
                <a:cs typeface="Arial" panose="020B0604020202020204" pitchFamily="34" charset="0"/>
              </a:rPr>
              <a:t> </a:t>
            </a:r>
            <a:endParaRPr lang="en-US">
              <a:solidFill>
                <a:schemeClr val="bg2">
                  <a:lumMod val="50000"/>
                </a:schemeClr>
              </a:solidFill>
              <a:latin typeface="Arial" panose="020B0604020202020204" pitchFamily="34" charset="0"/>
              <a:ea typeface="Calibri"/>
              <a:cs typeface="Arial" panose="020B0604020202020204" pitchFamily="34" charset="0"/>
            </a:endParaRPr>
          </a:p>
        </p:txBody>
      </p:sp>
      <p:sp>
        <p:nvSpPr>
          <p:cNvPr id="7" name="TextBox 6">
            <a:extLst>
              <a:ext uri="{FF2B5EF4-FFF2-40B4-BE49-F238E27FC236}">
                <a16:creationId xmlns:a16="http://schemas.microsoft.com/office/drawing/2014/main" id="{9B7532E6-A75F-9437-B17B-D6172416B2E7}"/>
              </a:ext>
            </a:extLst>
          </p:cNvPr>
          <p:cNvSpPr txBox="1"/>
          <p:nvPr/>
        </p:nvSpPr>
        <p:spPr>
          <a:xfrm>
            <a:off x="6691607" y="5576007"/>
            <a:ext cx="406838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solidFill>
                  <a:srgbClr val="000000"/>
                </a:solidFill>
                <a:latin typeface="Arial" panose="020B0604020202020204" pitchFamily="34" charset="0"/>
                <a:ea typeface="Calibri"/>
                <a:cs typeface="Arial" panose="020B0604020202020204" pitchFamily="34" charset="0"/>
              </a:rPr>
              <a:t>Stack data come from IRE</a:t>
            </a:r>
          </a:p>
          <a:p>
            <a:pPr marL="285750" indent="-285750">
              <a:buFont typeface="Arial" panose="020B0604020202020204" pitchFamily="34" charset="0"/>
              <a:buChar char="•"/>
            </a:pPr>
            <a:r>
              <a:rPr lang="en-US">
                <a:solidFill>
                  <a:srgbClr val="000000"/>
                </a:solidFill>
                <a:latin typeface="Arial" panose="020B0604020202020204" pitchFamily="34" charset="0"/>
                <a:ea typeface="Calibri"/>
                <a:cs typeface="Arial" panose="020B0604020202020204" pitchFamily="34" charset="0"/>
              </a:rPr>
              <a:t>Other data are from any other source in the domain</a:t>
            </a:r>
          </a:p>
          <a:p>
            <a:pPr marL="285750" indent="-285750">
              <a:buFont typeface="Arial" panose="020B0604020202020204" pitchFamily="34" charset="0"/>
              <a:buChar char="•"/>
            </a:pPr>
            <a:r>
              <a:rPr lang="en-US">
                <a:solidFill>
                  <a:srgbClr val="000000"/>
                </a:solidFill>
                <a:latin typeface="Arial" panose="020B0604020202020204" pitchFamily="34" charset="0"/>
                <a:ea typeface="Calibri"/>
                <a:cs typeface="Arial" panose="020B0604020202020204" pitchFamily="34" charset="0"/>
              </a:rPr>
              <a:t>Activity concentrations are in </a:t>
            </a:r>
            <a:r>
              <a:rPr lang="en-US" err="1">
                <a:solidFill>
                  <a:srgbClr val="000000"/>
                </a:solidFill>
                <a:latin typeface="Arial" panose="020B0604020202020204" pitchFamily="34" charset="0"/>
                <a:ea typeface="Calibri"/>
                <a:cs typeface="Arial" panose="020B0604020202020204" pitchFamily="34" charset="0"/>
              </a:rPr>
              <a:t>mBq</a:t>
            </a:r>
            <a:endParaRPr lang="en-US">
              <a:solidFill>
                <a:schemeClr val="bg2">
                  <a:lumMod val="50000"/>
                </a:schemeClr>
              </a:solidFill>
              <a:latin typeface="Arial" panose="020B0604020202020204" pitchFamily="34" charset="0"/>
              <a:ea typeface="Calibri"/>
              <a:cs typeface="Arial" panose="020B0604020202020204" pitchFamily="34" charset="0"/>
            </a:endParaRPr>
          </a:p>
        </p:txBody>
      </p:sp>
      <p:sp>
        <p:nvSpPr>
          <p:cNvPr id="8" name="Oval 7">
            <a:extLst>
              <a:ext uri="{FF2B5EF4-FFF2-40B4-BE49-F238E27FC236}">
                <a16:creationId xmlns:a16="http://schemas.microsoft.com/office/drawing/2014/main" id="{373B72E4-5FAA-D2FC-514D-0133519B61EC}"/>
              </a:ext>
            </a:extLst>
          </p:cNvPr>
          <p:cNvSpPr/>
          <p:nvPr/>
        </p:nvSpPr>
        <p:spPr>
          <a:xfrm>
            <a:off x="9004300" y="4191000"/>
            <a:ext cx="901700" cy="431800"/>
          </a:xfrm>
          <a:prstGeom prst="ellipse">
            <a:avLst/>
          </a:prstGeom>
          <a:noFill/>
          <a:ln w="571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15DE249B-3E79-867C-0DDB-39CE25EB7524}"/>
              </a:ext>
            </a:extLst>
          </p:cNvPr>
          <p:cNvSpPr/>
          <p:nvPr/>
        </p:nvSpPr>
        <p:spPr>
          <a:xfrm>
            <a:off x="939800" y="4191000"/>
            <a:ext cx="901700" cy="431800"/>
          </a:xfrm>
          <a:prstGeom prst="ellipse">
            <a:avLst/>
          </a:prstGeom>
          <a:noFill/>
          <a:ln w="5715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81A0B967-7724-9EA5-6DEE-1C1654E1D42B}"/>
              </a:ext>
            </a:extLst>
          </p:cNvPr>
          <p:cNvSpPr txBox="1"/>
          <p:nvPr/>
        </p:nvSpPr>
        <p:spPr>
          <a:xfrm>
            <a:off x="4300316" y="1231904"/>
            <a:ext cx="3334567" cy="400110"/>
          </a:xfrm>
          <a:prstGeom prst="rect">
            <a:avLst/>
          </a:prstGeom>
          <a:noFill/>
        </p:spPr>
        <p:txBody>
          <a:bodyPr wrap="none" rtlCol="0">
            <a:spAutoFit/>
          </a:bodyPr>
          <a:lstStyle/>
          <a:p>
            <a:r>
              <a:rPr lang="en-US" sz="2000" b="1">
                <a:latin typeface="Arial" panose="020B0604020202020204" pitchFamily="34" charset="0"/>
                <a:cs typeface="Arial" panose="020B0604020202020204" pitchFamily="34" charset="0"/>
              </a:rPr>
              <a:t>Case Study 1 - IRE/DEX33</a:t>
            </a:r>
            <a:endParaRPr lang="en-GB" sz="2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55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a:solidFill>
                  <a:schemeClr val="bg1"/>
                </a:solidFill>
                <a:latin typeface="Arial" panose="020B0604020202020204" pitchFamily="34" charset="0"/>
                <a:cs typeface="Arial" panose="020B0604020202020204" pitchFamily="34" charset="0"/>
              </a:rPr>
              <a:t>Results 2/2</a:t>
            </a:r>
            <a:endParaRPr lang="en-AT" sz="54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P1.1-506</a:t>
            </a:r>
            <a:endParaRPr lang="en-AT" sz="1000"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pic>
        <p:nvPicPr>
          <p:cNvPr id="10" name="Picture 9" descr="Map&#10;&#10;Description automatically generated">
            <a:extLst>
              <a:ext uri="{FF2B5EF4-FFF2-40B4-BE49-F238E27FC236}">
                <a16:creationId xmlns:a16="http://schemas.microsoft.com/office/drawing/2014/main" id="{1E8A1D87-1652-B5B2-A695-D67674126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10" y="1940152"/>
            <a:ext cx="4096221" cy="2685489"/>
          </a:xfrm>
          <a:prstGeom prst="rect">
            <a:avLst/>
          </a:prstGeom>
          <a:ln w="28575">
            <a:solidFill>
              <a:srgbClr val="919191"/>
            </a:solidFill>
          </a:ln>
        </p:spPr>
      </p:pic>
      <p:pic>
        <p:nvPicPr>
          <p:cNvPr id="11" name="Picture 10" descr="Map&#10;&#10;Description automatically generated">
            <a:extLst>
              <a:ext uri="{FF2B5EF4-FFF2-40B4-BE49-F238E27FC236}">
                <a16:creationId xmlns:a16="http://schemas.microsoft.com/office/drawing/2014/main" id="{52A9AC73-D790-03E1-CB77-A85C1D0BE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453" y="1940152"/>
            <a:ext cx="4087723" cy="2715234"/>
          </a:xfrm>
          <a:prstGeom prst="rect">
            <a:avLst/>
          </a:prstGeom>
          <a:ln w="28575">
            <a:solidFill>
              <a:srgbClr val="919191"/>
            </a:solidFill>
          </a:ln>
        </p:spPr>
      </p:pic>
      <p:sp>
        <p:nvSpPr>
          <p:cNvPr id="12" name="TextBox 11">
            <a:extLst>
              <a:ext uri="{FF2B5EF4-FFF2-40B4-BE49-F238E27FC236}">
                <a16:creationId xmlns:a16="http://schemas.microsoft.com/office/drawing/2014/main" id="{D5CF2667-D7A3-8894-E711-725AC701FB01}"/>
              </a:ext>
            </a:extLst>
          </p:cNvPr>
          <p:cNvSpPr txBox="1"/>
          <p:nvPr/>
        </p:nvSpPr>
        <p:spPr>
          <a:xfrm>
            <a:off x="553397" y="4866057"/>
            <a:ext cx="966112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Arial" panose="020B0604020202020204" pitchFamily="34" charset="0"/>
                <a:cs typeface="Arial" panose="020B0604020202020204" pitchFamily="34" charset="0"/>
              </a:rPr>
              <a:t>Global ATM simulation with ECMWF input data for the announced DPRK nuclear test in September 2017. Simulations run forward with a release from the test site and a snapshot was taken for the same time for a low resolution with 0.5</a:t>
            </a:r>
            <a:r>
              <a:rPr lang="en-GB" sz="2000" u="none" strike="noStrike">
                <a:effectLst/>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 (left panel) and a high-resolution with 0.1</a:t>
            </a:r>
            <a:r>
              <a:rPr lang="en-GB" sz="2000" u="none" strike="noStrike">
                <a:effectLst/>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 input and output resolution (right panel). The snapshots demonstrate the effect a complex area may have on the transport pathway and reflecting local meteorological effects.</a:t>
            </a:r>
            <a:endParaRPr lang="en-US" sz="2000">
              <a:latin typeface="Arial" panose="020B0604020202020204" pitchFamily="34" charset="0"/>
              <a:ea typeface="Calibri"/>
              <a:cs typeface="Arial" panose="020B0604020202020204" pitchFamily="34" charset="0"/>
            </a:endParaRPr>
          </a:p>
        </p:txBody>
      </p:sp>
      <p:sp>
        <p:nvSpPr>
          <p:cNvPr id="13" name="TextBox 12">
            <a:extLst>
              <a:ext uri="{FF2B5EF4-FFF2-40B4-BE49-F238E27FC236}">
                <a16:creationId xmlns:a16="http://schemas.microsoft.com/office/drawing/2014/main" id="{3CBF0CF8-53B9-720F-2FF7-6252A51C29D5}"/>
              </a:ext>
            </a:extLst>
          </p:cNvPr>
          <p:cNvSpPr txBox="1"/>
          <p:nvPr/>
        </p:nvSpPr>
        <p:spPr>
          <a:xfrm>
            <a:off x="4300316" y="1206504"/>
            <a:ext cx="2808782" cy="707886"/>
          </a:xfrm>
          <a:prstGeom prst="rect">
            <a:avLst/>
          </a:prstGeom>
          <a:noFill/>
        </p:spPr>
        <p:txBody>
          <a:bodyPr wrap="none" rtlCol="0">
            <a:spAutoFit/>
          </a:bodyPr>
          <a:lstStyle/>
          <a:p>
            <a:r>
              <a:rPr lang="en-US" sz="2000" b="1">
                <a:latin typeface="Arial" panose="020B0604020202020204" pitchFamily="34" charset="0"/>
                <a:cs typeface="Arial" panose="020B0604020202020204" pitchFamily="34" charset="0"/>
              </a:rPr>
              <a:t>Case Study 2 – DPRK</a:t>
            </a:r>
          </a:p>
          <a:p>
            <a:pPr algn="ctr"/>
            <a:r>
              <a:rPr lang="en-US" sz="2000" b="1">
                <a:latin typeface="Arial" panose="020B0604020202020204" pitchFamily="34" charset="0"/>
                <a:cs typeface="Arial" panose="020B0604020202020204" pitchFamily="34" charset="0"/>
              </a:rPr>
              <a:t>Hit or no hit</a:t>
            </a:r>
            <a:endParaRPr lang="en-GB" sz="2000" b="1">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49392E4-55C9-F212-B9E3-9A5A4138CB82}"/>
              </a:ext>
            </a:extLst>
          </p:cNvPr>
          <p:cNvSpPr txBox="1"/>
          <p:nvPr/>
        </p:nvSpPr>
        <p:spPr>
          <a:xfrm>
            <a:off x="673110" y="1939790"/>
            <a:ext cx="1879590" cy="1015663"/>
          </a:xfrm>
          <a:prstGeom prst="rect">
            <a:avLst/>
          </a:prstGeom>
          <a:noFill/>
        </p:spPr>
        <p:txBody>
          <a:bodyPr wrap="square">
            <a:spAutoFit/>
          </a:bodyPr>
          <a:lstStyle/>
          <a:p>
            <a:r>
              <a:rPr lang="en-US" sz="2000" b="1">
                <a:solidFill>
                  <a:srgbClr val="FF0000"/>
                </a:solidFill>
                <a:latin typeface="Arial" panose="020B0604020202020204" pitchFamily="34" charset="0"/>
                <a:cs typeface="Arial" panose="020B0604020202020204" pitchFamily="34" charset="0"/>
              </a:rPr>
              <a:t>0.5</a:t>
            </a:r>
            <a:r>
              <a:rPr lang="en-GB" sz="2000" b="1" u="none" strike="noStrike">
                <a:solidFill>
                  <a:srgbClr val="FF0000"/>
                </a:solidFill>
                <a:effectLst/>
                <a:latin typeface="Arial" panose="020B0604020202020204" pitchFamily="34" charset="0"/>
                <a:cs typeface="Arial" panose="020B0604020202020204" pitchFamily="34" charset="0"/>
              </a:rPr>
              <a:t>° input/output resolution</a:t>
            </a:r>
            <a:endParaRPr lang="en-GB" sz="2000" b="1">
              <a:solidFill>
                <a:srgbClr val="FF0000"/>
              </a:solidFill>
            </a:endParaRPr>
          </a:p>
        </p:txBody>
      </p:sp>
      <p:sp>
        <p:nvSpPr>
          <p:cNvPr id="19" name="TextBox 18">
            <a:extLst>
              <a:ext uri="{FF2B5EF4-FFF2-40B4-BE49-F238E27FC236}">
                <a16:creationId xmlns:a16="http://schemas.microsoft.com/office/drawing/2014/main" id="{7D2E41CF-869A-8A58-1EE3-41471BD59E16}"/>
              </a:ext>
            </a:extLst>
          </p:cNvPr>
          <p:cNvSpPr txBox="1"/>
          <p:nvPr/>
        </p:nvSpPr>
        <p:spPr>
          <a:xfrm>
            <a:off x="5681376" y="1939790"/>
            <a:ext cx="1879590" cy="1015663"/>
          </a:xfrm>
          <a:prstGeom prst="rect">
            <a:avLst/>
          </a:prstGeom>
          <a:noFill/>
        </p:spPr>
        <p:txBody>
          <a:bodyPr wrap="square">
            <a:spAutoFit/>
          </a:bodyPr>
          <a:lstStyle/>
          <a:p>
            <a:r>
              <a:rPr lang="en-US" sz="2000" b="1">
                <a:solidFill>
                  <a:srgbClr val="FF0000"/>
                </a:solidFill>
                <a:latin typeface="Arial" panose="020B0604020202020204" pitchFamily="34" charset="0"/>
                <a:cs typeface="Arial" panose="020B0604020202020204" pitchFamily="34" charset="0"/>
              </a:rPr>
              <a:t>0.1</a:t>
            </a:r>
            <a:r>
              <a:rPr lang="en-GB" sz="2000" b="1" u="none" strike="noStrike">
                <a:solidFill>
                  <a:srgbClr val="FF0000"/>
                </a:solidFill>
                <a:effectLst/>
                <a:latin typeface="Arial" panose="020B0604020202020204" pitchFamily="34" charset="0"/>
                <a:cs typeface="Arial" panose="020B0604020202020204" pitchFamily="34" charset="0"/>
              </a:rPr>
              <a:t>° input/output resolution</a:t>
            </a:r>
            <a:endParaRPr lang="en-GB" sz="2000" b="1">
              <a:solidFill>
                <a:srgbClr val="FF0000"/>
              </a:solidFill>
            </a:endParaRPr>
          </a:p>
        </p:txBody>
      </p:sp>
    </p:spTree>
    <p:extLst>
      <p:ext uri="{BB962C8B-B14F-4D97-AF65-F5344CB8AC3E}">
        <p14:creationId xmlns:p14="http://schemas.microsoft.com/office/powerpoint/2010/main" val="241202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a:solidFill>
                  <a:schemeClr val="bg1"/>
                </a:solidFill>
                <a:latin typeface="Arial" panose="020B0604020202020204" pitchFamily="34" charset="0"/>
                <a:cs typeface="Arial" panose="020B0604020202020204" pitchFamily="34" charset="0"/>
              </a:rPr>
              <a:t>Conclusion</a:t>
            </a:r>
            <a:endParaRPr lang="en-AT" sz="540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a:solidFill>
                  <a:schemeClr val="bg1"/>
                </a:solidFill>
                <a:latin typeface="Arial" panose="020B0604020202020204" pitchFamily="34" charset="0"/>
                <a:cs typeface="Arial" panose="020B0604020202020204" pitchFamily="34" charset="0"/>
              </a:rPr>
              <a:t>P1.1-506</a:t>
            </a:r>
            <a:endParaRPr lang="en-AT" sz="1000" b="1">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9E64928-24E6-B713-FAE2-7A70A514C038}"/>
              </a:ext>
            </a:extLst>
          </p:cNvPr>
          <p:cNvSpPr txBox="1"/>
          <p:nvPr/>
        </p:nvSpPr>
        <p:spPr>
          <a:xfrm>
            <a:off x="636815" y="1662255"/>
            <a:ext cx="9078686" cy="4237250"/>
          </a:xfrm>
          <a:prstGeom prst="rect">
            <a:avLst/>
          </a:prstGeom>
          <a:noFill/>
        </p:spPr>
        <p:txBody>
          <a:bodyPr wrap="square">
            <a:spAutoFit/>
          </a:bodyPr>
          <a:lstStyle/>
          <a:p>
            <a:pPr marL="457200" indent="-457200" algn="just">
              <a:lnSpc>
                <a:spcPct val="107000"/>
              </a:lnSpc>
              <a:spcAft>
                <a:spcPts val="2500"/>
              </a:spcAft>
              <a:buFont typeface="Arial" panose="020B0604020202020204" pitchFamily="34" charset="0"/>
              <a:buChar char="•"/>
            </a:pPr>
            <a:r>
              <a:rPr lang="en-US" sz="2000">
                <a:latin typeface="Arial" panose="020B0604020202020204" pitchFamily="34" charset="0"/>
                <a:ea typeface="Yu Mincho"/>
                <a:cs typeface="Arial" panose="020B0604020202020204" pitchFamily="34" charset="0"/>
              </a:rPr>
              <a:t>Using higher spatial resolution of meteorological input data has a positive impact on the transport pathway, and hence for the determination of activity concentration.</a:t>
            </a:r>
          </a:p>
          <a:p>
            <a:pPr marL="457200" indent="-457200" algn="just">
              <a:lnSpc>
                <a:spcPct val="107000"/>
              </a:lnSpc>
              <a:spcAft>
                <a:spcPts val="2500"/>
              </a:spcAft>
              <a:buFont typeface="Arial" panose="020B0604020202020204" pitchFamily="34" charset="0"/>
              <a:buChar char="•"/>
            </a:pPr>
            <a:r>
              <a:rPr lang="en-US" sz="2000">
                <a:latin typeface="Arial" panose="020B0604020202020204" pitchFamily="34" charset="0"/>
                <a:ea typeface="Yu Mincho"/>
                <a:cs typeface="Arial" panose="020B0604020202020204" pitchFamily="34" charset="0"/>
              </a:rPr>
              <a:t>Further investigations will cover:</a:t>
            </a:r>
            <a:endParaRPr lang="en-US" sz="2000">
              <a:latin typeface="Arial" panose="020B0604020202020204" pitchFamily="34" charset="0"/>
              <a:cs typeface="Arial" panose="020B0604020202020204" pitchFamily="34" charset="0"/>
            </a:endParaRPr>
          </a:p>
          <a:p>
            <a:pPr marL="914400" lvl="1" indent="-457200" algn="just">
              <a:buFont typeface="Wingdings" panose="05000000000000000000" pitchFamily="2" charset="2"/>
              <a:buChar char="ü"/>
            </a:pPr>
            <a:r>
              <a:rPr lang="en-US" sz="2000">
                <a:latin typeface="Arial" panose="020B0604020202020204" pitchFamily="34" charset="0"/>
                <a:ea typeface="Yu Mincho"/>
                <a:cs typeface="Arial" panose="020B0604020202020204" pitchFamily="34" charset="0"/>
              </a:rPr>
              <a:t>Further exploration of sensitivities due to physical parameterizations in WRF setups. (Mesoscale ATM fine tuning)</a:t>
            </a:r>
          </a:p>
          <a:p>
            <a:pPr marL="914400" lvl="1" indent="-457200" algn="just">
              <a:buFont typeface="Wingdings" panose="05000000000000000000" pitchFamily="2" charset="2"/>
              <a:buChar char="ü"/>
            </a:pPr>
            <a:r>
              <a:rPr lang="en-US" sz="2000">
                <a:latin typeface="Arial" panose="020B0604020202020204" pitchFamily="34" charset="0"/>
                <a:ea typeface="Yu Mincho"/>
                <a:cs typeface="Arial" panose="020B0604020202020204" pitchFamily="34" charset="0"/>
              </a:rPr>
              <a:t>Additional case studies and different time periods of the </a:t>
            </a:r>
            <a:r>
              <a:rPr lang="en-US" sz="2000" err="1">
                <a:latin typeface="Arial" panose="020B0604020202020204" pitchFamily="34" charset="0"/>
                <a:ea typeface="Yu Mincho"/>
                <a:cs typeface="Arial" panose="020B0604020202020204" pitchFamily="34" charset="0"/>
              </a:rPr>
              <a:t>Schauinsland</a:t>
            </a:r>
            <a:r>
              <a:rPr lang="en-US" sz="2000">
                <a:latin typeface="Arial" panose="020B0604020202020204" pitchFamily="34" charset="0"/>
                <a:ea typeface="Yu Mincho"/>
                <a:cs typeface="Arial" panose="020B0604020202020204" pitchFamily="34" charset="0"/>
              </a:rPr>
              <a:t> study (seasonal variations).</a:t>
            </a:r>
            <a:endParaRPr lang="en-GB" sz="2000">
              <a:latin typeface="Arial" panose="020B0604020202020204" pitchFamily="34" charset="0"/>
              <a:ea typeface="Yu Mincho" panose="02020400000000000000" pitchFamily="18" charset="-128"/>
              <a:cs typeface="Arial" panose="020B0604020202020204" pitchFamily="34" charset="0"/>
            </a:endParaRPr>
          </a:p>
          <a:p>
            <a:pPr marL="457200" indent="-457200" algn="just">
              <a:lnSpc>
                <a:spcPct val="107000"/>
              </a:lnSpc>
              <a:spcAft>
                <a:spcPts val="2500"/>
              </a:spcAft>
              <a:buFont typeface="Arial" panose="020B0604020202020204" pitchFamily="34" charset="0"/>
              <a:buChar char="•"/>
            </a:pPr>
            <a:endParaRPr lang="en-US" sz="2000">
              <a:ea typeface="Yu Mincho"/>
              <a:cs typeface="Times New Roman"/>
            </a:endParaRPr>
          </a:p>
          <a:p>
            <a:pPr marL="457200" indent="-457200" algn="just">
              <a:lnSpc>
                <a:spcPct val="107000"/>
              </a:lnSpc>
              <a:spcAft>
                <a:spcPts val="2500"/>
              </a:spcAft>
              <a:buFont typeface="Arial" panose="020B0604020202020204" pitchFamily="34" charset="0"/>
              <a:buChar char="•"/>
            </a:pP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0030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945FCED3F20148B304B2C259176AA0" ma:contentTypeVersion="14" ma:contentTypeDescription="Create a new document." ma:contentTypeScope="" ma:versionID="5b49a89fa24a89b87d9fdda712914d81">
  <xsd:schema xmlns:xsd="http://www.w3.org/2001/XMLSchema" xmlns:xs="http://www.w3.org/2001/XMLSchema" xmlns:p="http://schemas.microsoft.com/office/2006/metadata/properties" xmlns:ns2="e9d2dd27-5e48-4563-a988-16ec1f667544" xmlns:ns3="414b6365-0a16-4533-8e61-2a9e9cbb827c" targetNamespace="http://schemas.microsoft.com/office/2006/metadata/properties" ma:root="true" ma:fieldsID="9ada2d0513303415c029097e09940717" ns2:_="" ns3:_="">
    <xsd:import namespace="e9d2dd27-5e48-4563-a988-16ec1f667544"/>
    <xsd:import namespace="414b6365-0a16-4533-8e61-2a9e9cbb82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2dd27-5e48-4563-a988-16ec1f667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b6365-0a16-4533-8e61-2a9e9cbb827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fcc17e5-8f47-4aa8-a237-0d5d82f62ffb}" ma:internalName="TaxCatchAll" ma:showField="CatchAllData" ma:web="414b6365-0a16-4533-8e61-2a9e9cbb82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14b6365-0a16-4533-8e61-2a9e9cbb827c" xsi:nil="true"/>
    <lcf76f155ced4ddcb4097134ff3c332f xmlns="e9d2dd27-5e48-4563-a988-16ec1f66754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89FAA6-6E99-4CB0-A455-C546EF867BFB}">
  <ds:schemaRefs>
    <ds:schemaRef ds:uri="414b6365-0a16-4533-8e61-2a9e9cbb827c"/>
    <ds:schemaRef ds:uri="e9d2dd27-5e48-4563-a988-16ec1f6675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84D82C-14EC-4B15-9A08-9452AA787F62}">
  <ds:schemaRefs>
    <ds:schemaRef ds:uri="http://schemas.microsoft.com/office/2006/documentManagement/types"/>
    <ds:schemaRef ds:uri="http://purl.org/dc/elements/1.1/"/>
    <ds:schemaRef ds:uri="414b6365-0a16-4533-8e61-2a9e9cbb827c"/>
    <ds:schemaRef ds:uri="http://purl.org/dc/dcmitype/"/>
    <ds:schemaRef ds:uri="http://schemas.microsoft.com/office/2006/metadata/properties"/>
    <ds:schemaRef ds:uri="e9d2dd27-5e48-4563-a988-16ec1f667544"/>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8FED97B-D215-4EFC-84CC-EE3ADE4090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1229</Words>
  <Application>Microsoft Office PowerPoint</Application>
  <PresentationFormat>Widescreen</PresentationFormat>
  <Paragraphs>201</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TIPKA Anne</cp:lastModifiedBy>
  <cp:revision>1</cp:revision>
  <dcterms:created xsi:type="dcterms:W3CDTF">2023-04-18T13:25:54Z</dcterms:created>
  <dcterms:modified xsi:type="dcterms:W3CDTF">2023-06-09T20:20:53Z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0x01010059945FCED3F20148B304B2C259176AA0</vt:lpwstr>
  </property>
  <property fmtid="{D5CDD505-2E9C-101B-9397-08002B2CF9AE}" pid="3" name="MediaServiceImageTags">
    <vt:lpwstr/>
  </property>
</Properties>
</file>