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4" r:id="rId7"/>
    <p:sldId id="267" r:id="rId8"/>
    <p:sldId id="265"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7"/>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0323" autoAdjust="0"/>
  </p:normalViewPr>
  <p:slideViewPr>
    <p:cSldViewPr snapToGrid="0">
      <p:cViewPr>
        <p:scale>
          <a:sx n="100" d="100"/>
          <a:sy n="100" d="100"/>
        </p:scale>
        <p:origin x="446" y="-317"/>
      </p:cViewPr>
      <p:guideLst/>
    </p:cSldViewPr>
  </p:slideViewPr>
  <p:notesTextViewPr>
    <p:cViewPr>
      <p:scale>
        <a:sx n="1" d="1"/>
        <a:sy n="1" d="1"/>
      </p:scale>
      <p:origin x="0" y="-437"/>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24983-3DEE-48A6-892D-7BE9E4AEF3B4}" type="datetimeFigureOut">
              <a:rPr lang="es-CL" smtClean="0"/>
              <a:t>09-06-2023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A613E-9BE4-4751-AC4F-2AB4549F97ED}" type="slidenum">
              <a:rPr lang="es-CL" smtClean="0"/>
              <a:t>‹Nº›</a:t>
            </a:fld>
            <a:endParaRPr lang="es-CL"/>
          </a:p>
        </p:txBody>
      </p:sp>
    </p:spTree>
    <p:extLst>
      <p:ext uri="{BB962C8B-B14F-4D97-AF65-F5344CB8AC3E}">
        <p14:creationId xmlns:p14="http://schemas.microsoft.com/office/powerpoint/2010/main" val="331025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During the COVID-19 pandemic, the air traffic activity was significantly reduced. This is considered an opportunity to perform a comparison between data from I13CL and I14CL before and during period of time when restrictions to travel to the islands were limited and health emergency </a:t>
            </a:r>
            <a:r>
              <a:rPr lang="en-US" sz="1800" dirty="0" err="1">
                <a:latin typeface="Arial" panose="020B0604020202020204" pitchFamily="34" charset="0"/>
                <a:cs typeface="Arial" panose="020B0604020202020204" pitchFamily="34" charset="0"/>
              </a:rPr>
              <a:t>procesures</a:t>
            </a:r>
            <a:r>
              <a:rPr lang="en-US" sz="1800" dirty="0">
                <a:latin typeface="Arial" panose="020B0604020202020204" pitchFamily="34" charset="0"/>
                <a:cs typeface="Arial" panose="020B0604020202020204" pitchFamily="34" charset="0"/>
              </a:rPr>
              <a:t> entry into force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
        <p:nvSpPr>
          <p:cNvPr id="4" name="Marcador de número de diapositiva 3"/>
          <p:cNvSpPr>
            <a:spLocks noGrp="1"/>
          </p:cNvSpPr>
          <p:nvPr>
            <p:ph type="sldNum" sz="quarter" idx="5"/>
          </p:nvPr>
        </p:nvSpPr>
        <p:spPr/>
        <p:txBody>
          <a:bodyPr/>
          <a:lstStyle/>
          <a:p>
            <a:fld id="{DB5A613E-9BE4-4751-AC4F-2AB4549F97ED}" type="slidenum">
              <a:rPr lang="es-CL" smtClean="0"/>
              <a:t>2</a:t>
            </a:fld>
            <a:endParaRPr lang="es-CL"/>
          </a:p>
        </p:txBody>
      </p:sp>
    </p:spTree>
    <p:extLst>
      <p:ext uri="{BB962C8B-B14F-4D97-AF65-F5344CB8AC3E}">
        <p14:creationId xmlns:p14="http://schemas.microsoft.com/office/powerpoint/2010/main" val="225188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B5A613E-9BE4-4751-AC4F-2AB4549F97ED}" type="slidenum">
              <a:rPr lang="es-CL" smtClean="0"/>
              <a:t>3</a:t>
            </a:fld>
            <a:endParaRPr lang="es-CL"/>
          </a:p>
        </p:txBody>
      </p:sp>
    </p:spTree>
    <p:extLst>
      <p:ext uri="{BB962C8B-B14F-4D97-AF65-F5344CB8AC3E}">
        <p14:creationId xmlns:p14="http://schemas.microsoft.com/office/powerpoint/2010/main" val="73980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It can be observed among the log that there is a clear decrease in air traffic between 2019 and the rest of the years, after reviewing this log, the flights from March-April best for the purposed of this study because in these months there were fewer flights to the islands for the years 2020, 2021 and 2022, this would make it possible to distinguish the signals of the airlines that made flights to and from the islands using the stations</a:t>
            </a:r>
            <a:r>
              <a:rPr lang="en-US" sz="1200" dirty="0">
                <a:latin typeface="Arial" panose="020B0604020202020204" pitchFamily="34" charset="0"/>
                <a:cs typeface="Arial" panose="020B0604020202020204" pitchFamily="34" charset="0"/>
              </a:rPr>
              <a:t> data on DTK-GPMCC.</a:t>
            </a:r>
            <a:endParaRPr lang="en-US" dirty="0">
              <a:latin typeface="Arial" panose="020B0604020202020204" pitchFamily="34" charset="0"/>
              <a:cs typeface="Arial" panose="020B0604020202020204" pitchFamily="34" charset="0"/>
            </a:endParaRPr>
          </a:p>
          <a:p>
            <a:endParaRPr lang="es-CL" dirty="0"/>
          </a:p>
        </p:txBody>
      </p:sp>
      <p:sp>
        <p:nvSpPr>
          <p:cNvPr id="4" name="Marcador de número de diapositiva 3"/>
          <p:cNvSpPr>
            <a:spLocks noGrp="1"/>
          </p:cNvSpPr>
          <p:nvPr>
            <p:ph type="sldNum" sz="quarter" idx="5"/>
          </p:nvPr>
        </p:nvSpPr>
        <p:spPr/>
        <p:txBody>
          <a:bodyPr/>
          <a:lstStyle/>
          <a:p>
            <a:fld id="{DB5A613E-9BE4-4751-AC4F-2AB4549F97ED}" type="slidenum">
              <a:rPr lang="es-CL" smtClean="0"/>
              <a:t>4</a:t>
            </a:fld>
            <a:endParaRPr lang="es-CL"/>
          </a:p>
        </p:txBody>
      </p:sp>
    </p:spTree>
    <p:extLst>
      <p:ext uri="{BB962C8B-B14F-4D97-AF65-F5344CB8AC3E}">
        <p14:creationId xmlns:p14="http://schemas.microsoft.com/office/powerpoint/2010/main" val="252663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When comparing the signals from 2019 to those years with restrictions, noise decreases (Figures 3 for Rapa Nui and Figure 4 for Robinson Crusoe Island) and when reviewing the flight operations log, noise increases at hours when flights were conducted.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endParaRPr lang="es-CL" dirty="0"/>
          </a:p>
        </p:txBody>
      </p:sp>
      <p:sp>
        <p:nvSpPr>
          <p:cNvPr id="4" name="Marcador de número de diapositiva 3"/>
          <p:cNvSpPr>
            <a:spLocks noGrp="1"/>
          </p:cNvSpPr>
          <p:nvPr>
            <p:ph type="sldNum" sz="quarter" idx="5"/>
          </p:nvPr>
        </p:nvSpPr>
        <p:spPr/>
        <p:txBody>
          <a:bodyPr/>
          <a:lstStyle/>
          <a:p>
            <a:fld id="{DB5A613E-9BE4-4751-AC4F-2AB4549F97ED}" type="slidenum">
              <a:rPr lang="es-CL" smtClean="0"/>
              <a:t>5</a:t>
            </a:fld>
            <a:endParaRPr lang="es-CL"/>
          </a:p>
        </p:txBody>
      </p:sp>
    </p:spTree>
    <p:extLst>
      <p:ext uri="{BB962C8B-B14F-4D97-AF65-F5344CB8AC3E}">
        <p14:creationId xmlns:p14="http://schemas.microsoft.com/office/powerpoint/2010/main" val="1297275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Easter island is high-demand for tourist, due to restriction decrees, movement on the island on weekends was lesser than 2019.</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endParaRPr lang="es-CL" dirty="0"/>
          </a:p>
        </p:txBody>
      </p:sp>
      <p:sp>
        <p:nvSpPr>
          <p:cNvPr id="4" name="Marcador de número de diapositiva 3"/>
          <p:cNvSpPr>
            <a:spLocks noGrp="1"/>
          </p:cNvSpPr>
          <p:nvPr>
            <p:ph type="sldNum" sz="quarter" idx="5"/>
          </p:nvPr>
        </p:nvSpPr>
        <p:spPr/>
        <p:txBody>
          <a:bodyPr/>
          <a:lstStyle/>
          <a:p>
            <a:fld id="{DB5A613E-9BE4-4751-AC4F-2AB4549F97ED}" type="slidenum">
              <a:rPr lang="es-CL" smtClean="0"/>
              <a:t>6</a:t>
            </a:fld>
            <a:endParaRPr lang="es-CL"/>
          </a:p>
        </p:txBody>
      </p:sp>
    </p:spTree>
    <p:extLst>
      <p:ext uri="{BB962C8B-B14F-4D97-AF65-F5344CB8AC3E}">
        <p14:creationId xmlns:p14="http://schemas.microsoft.com/office/powerpoint/2010/main" val="154374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Human activity has an influence on the noise detected for the IMS monitoring stations, and its decrease has an impact on the noise density detected by it. After 2019, due to sanitary restrictions, the flights made were exclusively for supplies and emergencies, and considering that Easter Island is a place of high tourist demand, so by 2020 there is a 63% decrease in flights and in the year 2021 of 82%. For this reason, a decrease in noise is observed during working hours in years of sanitary restrictions. On the other hand, Robinson Crusoe has less demand, and presents a smaller decrease in flights due to restrictions and compared to 2019, 49% of flights were made in 2020, dropping to 41% in 2021.</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All these factors favor the identification of landings and takeoffs through the data available thanks to these stations.</a:t>
            </a:r>
          </a:p>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Departures and landings information</a:t>
            </a:r>
            <a:r>
              <a:rPr lang="en-US" sz="1200" dirty="0">
                <a:effectLst/>
                <a:latin typeface="Arial" panose="020B0604020202020204" pitchFamily="34" charset="0"/>
                <a:ea typeface="Calibri" panose="020F0502020204030204" pitchFamily="34" charset="0"/>
                <a:cs typeface="Arial" panose="020B0604020202020204" pitchFamily="34" charset="0"/>
              </a:rPr>
              <a:t> from the flight logs on the islands can be useful to identify some of the sources of noise for these stations.</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endParaRPr lang="es-CL" dirty="0"/>
          </a:p>
        </p:txBody>
      </p:sp>
      <p:sp>
        <p:nvSpPr>
          <p:cNvPr id="4" name="Marcador de número de diapositiva 3"/>
          <p:cNvSpPr>
            <a:spLocks noGrp="1"/>
          </p:cNvSpPr>
          <p:nvPr>
            <p:ph type="sldNum" sz="quarter" idx="5"/>
          </p:nvPr>
        </p:nvSpPr>
        <p:spPr/>
        <p:txBody>
          <a:bodyPr/>
          <a:lstStyle/>
          <a:p>
            <a:fld id="{DB5A613E-9BE4-4751-AC4F-2AB4549F97ED}" type="slidenum">
              <a:rPr lang="es-CL" smtClean="0"/>
              <a:t>7</a:t>
            </a:fld>
            <a:endParaRPr lang="es-CL"/>
          </a:p>
        </p:txBody>
      </p:sp>
    </p:spTree>
    <p:extLst>
      <p:ext uri="{BB962C8B-B14F-4D97-AF65-F5344CB8AC3E}">
        <p14:creationId xmlns:p14="http://schemas.microsoft.com/office/powerpoint/2010/main" val="401213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7.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7.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jp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7.jp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138773"/>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Flights and Pandemic Influence on Chilean Infrasound stations I13CL and I14CL</a:t>
            </a:r>
            <a:endParaRPr lang="en-AT" b="1" dirty="0">
              <a:solidFill>
                <a:schemeClr val="bg1"/>
              </a:solidFill>
              <a:latin typeface="Arial" panose="020B0604020202020204" pitchFamily="34" charset="0"/>
              <a:cs typeface="Arial" panose="020B0604020202020204" pitchFamily="34" charset="0"/>
            </a:endParaRPr>
          </a:p>
          <a:p>
            <a:pPr algn="ctr"/>
            <a:r>
              <a:rPr lang="es-CL" dirty="0">
                <a:solidFill>
                  <a:schemeClr val="bg1"/>
                </a:solidFill>
                <a:latin typeface="Arial" panose="020B0604020202020204" pitchFamily="34" charset="0"/>
                <a:cs typeface="Arial" panose="020B0604020202020204" pitchFamily="34" charset="0"/>
              </a:rPr>
              <a:t>Christopher Celis Huaiquilaf</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Chilean Nuclear Energy Commission</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During the COVID-19 pandemic, the air traffic activity was significantly reduced. This is a comparison between data from I13CL and I14CL before and during this event.</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P1.1-244</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fight log was requested from the General Directorate of Civil Aeronautics of Chile (DGAC). Using the IMS data on DTK-GPMCC for the months with less flights are compared.</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Data from 2019 shows higher levels of noise compared to years with restrictions and increase again when restrictions were lifted.</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Human activity has an influence on the noise levels for these stations, due to factors like tourism the air traffic was significantly less for Easter Island (I13CL) compared to Robinson Crusoe Island (I14CL). This favors the identification of flights through data available on the stations </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Imagen 10" descr="Imagen que contiene Logotipo&#10;&#10;Descripción generada automáticamente">
            <a:extLst>
              <a:ext uri="{FF2B5EF4-FFF2-40B4-BE49-F238E27FC236}">
                <a16:creationId xmlns:a16="http://schemas.microsoft.com/office/drawing/2014/main" id="{B66ADE81-B8B5-F515-A3AB-C1DB36313F38}"/>
              </a:ext>
            </a:extLst>
          </p:cNvPr>
          <p:cNvPicPr>
            <a:picLocks noChangeAspect="1"/>
          </p:cNvPicPr>
          <p:nvPr/>
        </p:nvPicPr>
        <p:blipFill>
          <a:blip r:embed="rId2"/>
          <a:stretch>
            <a:fillRect/>
          </a:stretch>
        </p:blipFill>
        <p:spPr>
          <a:xfrm>
            <a:off x="10707449" y="122089"/>
            <a:ext cx="1274635" cy="1274635"/>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P1.1-244</a:t>
            </a:r>
            <a:endParaRPr lang="en-AT"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Imagen 7" descr="Imagen que contiene Logotipo&#10;&#10;Descripción generada automáticamente">
            <a:extLst>
              <a:ext uri="{FF2B5EF4-FFF2-40B4-BE49-F238E27FC236}">
                <a16:creationId xmlns:a16="http://schemas.microsoft.com/office/drawing/2014/main" id="{5E9CF21C-CB39-12CB-2977-1F7A19F3BDEB}"/>
              </a:ext>
            </a:extLst>
          </p:cNvPr>
          <p:cNvPicPr>
            <a:picLocks noChangeAspect="1"/>
          </p:cNvPicPr>
          <p:nvPr/>
        </p:nvPicPr>
        <p:blipFill>
          <a:blip r:embed="rId3"/>
          <a:stretch>
            <a:fillRect/>
          </a:stretch>
        </p:blipFill>
        <p:spPr>
          <a:xfrm>
            <a:off x="10707449" y="122089"/>
            <a:ext cx="1274635" cy="1274635"/>
          </a:xfrm>
          <a:prstGeom prst="rect">
            <a:avLst/>
          </a:prstGeom>
        </p:spPr>
      </p:pic>
      <p:pic>
        <p:nvPicPr>
          <p:cNvPr id="10" name="Imagen 9" descr="Diagrama&#10;&#10;Descripción generada automáticamente">
            <a:extLst>
              <a:ext uri="{FF2B5EF4-FFF2-40B4-BE49-F238E27FC236}">
                <a16:creationId xmlns:a16="http://schemas.microsoft.com/office/drawing/2014/main" id="{8D79B239-F425-C600-D7A9-D4A1042B87DF}"/>
              </a:ext>
            </a:extLst>
          </p:cNvPr>
          <p:cNvPicPr>
            <a:picLocks noChangeAspect="1"/>
          </p:cNvPicPr>
          <p:nvPr/>
        </p:nvPicPr>
        <p:blipFill rotWithShape="1">
          <a:blip r:embed="rId4"/>
          <a:srcRect t="7125" b="1002"/>
          <a:stretch/>
        </p:blipFill>
        <p:spPr>
          <a:xfrm>
            <a:off x="-147404" y="1962006"/>
            <a:ext cx="5284160" cy="2871878"/>
          </a:xfrm>
          <a:prstGeom prst="rect">
            <a:avLst/>
          </a:prstGeom>
        </p:spPr>
      </p:pic>
      <p:pic>
        <p:nvPicPr>
          <p:cNvPr id="12" name="Imagen 11" descr="Diagrama, Texto&#10;&#10;Descripción generada automáticamente">
            <a:extLst>
              <a:ext uri="{FF2B5EF4-FFF2-40B4-BE49-F238E27FC236}">
                <a16:creationId xmlns:a16="http://schemas.microsoft.com/office/drawing/2014/main" id="{181FF015-A8C8-2E77-389B-922BA848F52C}"/>
              </a:ext>
            </a:extLst>
          </p:cNvPr>
          <p:cNvPicPr>
            <a:picLocks noChangeAspect="1"/>
          </p:cNvPicPr>
          <p:nvPr/>
        </p:nvPicPr>
        <p:blipFill>
          <a:blip r:embed="rId5"/>
          <a:stretch>
            <a:fillRect/>
          </a:stretch>
        </p:blipFill>
        <p:spPr>
          <a:xfrm>
            <a:off x="5036283" y="2217388"/>
            <a:ext cx="5707247" cy="2727992"/>
          </a:xfrm>
          <a:prstGeom prst="rect">
            <a:avLst/>
          </a:prstGeom>
        </p:spPr>
      </p:pic>
      <p:sp>
        <p:nvSpPr>
          <p:cNvPr id="13" name="Title 1">
            <a:extLst>
              <a:ext uri="{FF2B5EF4-FFF2-40B4-BE49-F238E27FC236}">
                <a16:creationId xmlns:a16="http://schemas.microsoft.com/office/drawing/2014/main" id="{75DBD3BE-69C5-ADF8-AD21-A3B056498B7A}"/>
              </a:ext>
            </a:extLst>
          </p:cNvPr>
          <p:cNvSpPr txBox="1">
            <a:spLocks/>
          </p:cNvSpPr>
          <p:nvPr/>
        </p:nvSpPr>
        <p:spPr>
          <a:xfrm>
            <a:off x="313771" y="4791779"/>
            <a:ext cx="10528820"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During the COVID-19 pandemic, the air traffic activity was significantly reduced. This is considered an opportunity to perform a comparison between data from I13CL and I14CL before and during period of time when restrictions to travel to the islands were limited and health emergency </a:t>
            </a:r>
            <a:r>
              <a:rPr lang="en-US" sz="1600" dirty="0" err="1">
                <a:latin typeface="Arial" panose="020B0604020202020204" pitchFamily="34" charset="0"/>
                <a:cs typeface="Arial" panose="020B0604020202020204" pitchFamily="34" charset="0"/>
              </a:rPr>
              <a:t>procesures</a:t>
            </a:r>
            <a:r>
              <a:rPr lang="en-US" sz="1600" dirty="0">
                <a:latin typeface="Arial" panose="020B0604020202020204" pitchFamily="34" charset="0"/>
                <a:cs typeface="Arial" panose="020B0604020202020204" pitchFamily="34" charset="0"/>
              </a:rPr>
              <a:t> entry into force</a:t>
            </a:r>
          </a:p>
        </p:txBody>
      </p:sp>
      <p:sp>
        <p:nvSpPr>
          <p:cNvPr id="98" name="CuadroTexto 97">
            <a:extLst>
              <a:ext uri="{FF2B5EF4-FFF2-40B4-BE49-F238E27FC236}">
                <a16:creationId xmlns:a16="http://schemas.microsoft.com/office/drawing/2014/main" id="{F1A1F771-EFA6-6D83-4DCE-61D4652745C8}"/>
              </a:ext>
            </a:extLst>
          </p:cNvPr>
          <p:cNvSpPr txBox="1"/>
          <p:nvPr/>
        </p:nvSpPr>
        <p:spPr>
          <a:xfrm>
            <a:off x="0" y="1253058"/>
            <a:ext cx="10707449" cy="61555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 Chile there is 7 IMS stations, 2 of them are located West from the Continent on the Pacific Ocean.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mc:AlternateContent xmlns:mc="http://schemas.openxmlformats.org/markup-compatibility/2006">
    <mc:Choice xmlns:p14="http://schemas.microsoft.com/office/powerpoint/2010/main" Requires="p14">
      <p:transition spd="slow" p14:dur="2000" advTm="65246"/>
    </mc:Choice>
    <mc:Fallback>
      <p:transition spd="slow" advTm="65246"/>
    </mc:Fallback>
  </mc:AlternateContent>
  <p:extLst>
    <p:ext uri="{3A86A75C-4F4B-4683-9AE1-C65F6400EC91}">
      <p14:laserTraceLst xmlns:p14="http://schemas.microsoft.com/office/powerpoint/2010/main">
        <p14:tracePtLst>
          <p14:tracePt t="1064" x="2968625" y="0"/>
          <p14:tracePt t="1068" x="2952750" y="15875"/>
          <p14:tracePt t="1070" x="2921000" y="31750"/>
          <p14:tracePt t="1073" x="2921000" y="47625"/>
          <p14:tracePt t="1075" x="2905125" y="47625"/>
          <p14:tracePt t="1081" x="2874963" y="63500"/>
          <p14:tracePt t="1084" x="2859088" y="79375"/>
          <p14:tracePt t="1086" x="2859088" y="95250"/>
          <p14:tracePt t="1089" x="2843213" y="95250"/>
          <p14:tracePt t="1091" x="2843213" y="111125"/>
          <p14:tracePt t="1097" x="2827338" y="111125"/>
          <p14:tracePt t="1098" x="2827338" y="127000"/>
          <p14:tracePt t="1099" x="2827338" y="142875"/>
          <p14:tracePt t="1102" x="2811463" y="142875"/>
          <p14:tracePt t="1114" x="2795588" y="142875"/>
          <p14:tracePt t="1118" x="2795588" y="158750"/>
          <p14:tracePt t="1123" x="2779713" y="158750"/>
          <p14:tracePt t="1125" x="2779713" y="173038"/>
          <p14:tracePt t="1130" x="2763838" y="173038"/>
          <p14:tracePt t="1131" x="2747963" y="173038"/>
          <p14:tracePt t="1134" x="2732088" y="173038"/>
          <p14:tracePt t="1138" x="2732088" y="188913"/>
          <p14:tracePt t="1141" x="2716213" y="188913"/>
          <p14:tracePt t="1143" x="2716213" y="204788"/>
          <p14:tracePt t="1146" x="2716213" y="220663"/>
          <p14:tracePt t="1154" x="2716213" y="236538"/>
          <p14:tracePt t="1164" x="2716213" y="252413"/>
          <p14:tracePt t="1165" x="2700338" y="252413"/>
          <p14:tracePt t="1170" x="2700338" y="268288"/>
          <p14:tracePt t="1171" x="2684463" y="268288"/>
          <p14:tracePt t="1194" x="2700338" y="268288"/>
          <p14:tracePt t="1208" x="2700338" y="284163"/>
          <p14:tracePt t="1218" x="2700338" y="300038"/>
          <p14:tracePt t="1228" x="2700338" y="315913"/>
          <p14:tracePt t="1230" x="2700338" y="331788"/>
          <p14:tracePt t="1234" x="2700338" y="347663"/>
          <p14:tracePt t="1235" x="2668588" y="347663"/>
          <p14:tracePt t="1239" x="2668588" y="331788"/>
          <p14:tracePt t="1243" x="2668588" y="347663"/>
          <p14:tracePt t="1250" x="2652713" y="363538"/>
          <p14:tracePt t="1252" x="2652713" y="379413"/>
          <p14:tracePt t="1255" x="2620963" y="395288"/>
          <p14:tracePt t="1257" x="2605088" y="427038"/>
          <p14:tracePt t="1259" x="2605088" y="442913"/>
          <p14:tracePt t="1264" x="2590800" y="442913"/>
          <p14:tracePt t="1265" x="2590800" y="458788"/>
          <p14:tracePt t="1266" x="2559050" y="506413"/>
          <p14:tracePt t="1270" x="2543175" y="520700"/>
          <p14:tracePt t="1272" x="2527300" y="552450"/>
          <p14:tracePt t="1273" x="2511425" y="568325"/>
          <p14:tracePt t="1275" x="2479675" y="584200"/>
          <p14:tracePt t="1278" x="2479675" y="615950"/>
          <p14:tracePt t="1280" x="2463800" y="647700"/>
          <p14:tracePt t="1282" x="2432050" y="663575"/>
          <p14:tracePt t="1284" x="2416175" y="679450"/>
          <p14:tracePt t="1286" x="2416175" y="711200"/>
          <p14:tracePt t="1287" x="2400300" y="711200"/>
          <p14:tracePt t="1289" x="2400300" y="742950"/>
          <p14:tracePt t="1291" x="2384425" y="790575"/>
          <p14:tracePt t="1293" x="2352675" y="790575"/>
          <p14:tracePt t="1296" x="2336800" y="822325"/>
          <p14:tracePt t="1298" x="2320925" y="854075"/>
          <p14:tracePt t="1301" x="2305050" y="884238"/>
          <p14:tracePt t="1302" x="2305050" y="900113"/>
          <p14:tracePt t="1305" x="2274888" y="963613"/>
          <p14:tracePt t="1309" x="2259013" y="979488"/>
          <p14:tracePt t="1313" x="2259013" y="1011238"/>
          <p14:tracePt t="1316" x="2243138" y="1042988"/>
          <p14:tracePt t="1320" x="2243138" y="1074738"/>
          <p14:tracePt t="1321" x="2227263" y="1090613"/>
          <p14:tracePt t="1325" x="2227263" y="1122363"/>
          <p14:tracePt t="1328" x="2211388" y="1138238"/>
          <p14:tracePt t="1332" x="2195513" y="1169988"/>
          <p14:tracePt t="1336" x="2195513" y="1185863"/>
          <p14:tracePt t="1341" x="2195513" y="1200150"/>
          <p14:tracePt t="1343" x="2179638" y="1216025"/>
          <p14:tracePt t="1348" x="2179638" y="1231900"/>
          <p14:tracePt t="1350" x="2163763" y="1231900"/>
          <p14:tracePt t="1352" x="2163763" y="1247775"/>
          <p14:tracePt t="1354" x="2147888" y="1247775"/>
          <p14:tracePt t="1363" x="2147888" y="1263650"/>
          <p14:tracePt t="1368" x="2132013" y="1263650"/>
          <p14:tracePt t="1375" x="2116138" y="1279525"/>
          <p14:tracePt t="1382" x="2100263" y="1279525"/>
          <p14:tracePt t="1384" x="2084388" y="1279525"/>
          <p14:tracePt t="1387" x="2068513" y="1295400"/>
          <p14:tracePt t="1392" x="2052638" y="1295400"/>
          <p14:tracePt t="1394" x="2036763" y="1295400"/>
          <p14:tracePt t="1397" x="2020888" y="1295400"/>
          <p14:tracePt t="1400" x="2005013" y="1295400"/>
          <p14:tracePt t="1404" x="1974850" y="1295400"/>
          <p14:tracePt t="1406" x="1958975" y="1295400"/>
          <p14:tracePt t="1408" x="1958975" y="1247775"/>
          <p14:tracePt t="1409" x="1927225" y="1247775"/>
          <p14:tracePt t="1412" x="1895475" y="1231900"/>
          <p14:tracePt t="1414" x="1879600" y="1231900"/>
          <p14:tracePt t="1416" x="1863725" y="1231900"/>
          <p14:tracePt t="1417" x="1847850" y="1231900"/>
          <p14:tracePt t="1419" x="1831975" y="1231900"/>
          <p14:tracePt t="1421" x="1768475" y="1247775"/>
          <p14:tracePt t="1424" x="1720850" y="1247775"/>
          <p14:tracePt t="1425" x="1689100" y="1247775"/>
          <p14:tracePt t="1428" x="1689100" y="1231900"/>
          <p14:tracePt t="1430" x="1689100" y="1216025"/>
          <p14:tracePt t="1432" x="1674813" y="1216025"/>
          <p14:tracePt t="1434" x="1643063" y="1169988"/>
          <p14:tracePt t="1435" x="1627188" y="1138238"/>
          <p14:tracePt t="1437" x="1579563" y="1074738"/>
          <p14:tracePt t="1440" x="1547813" y="1074738"/>
          <p14:tracePt t="1442" x="1547813" y="1106488"/>
          <p14:tracePt t="1444" x="1531938" y="1138238"/>
          <p14:tracePt t="1447" x="1484313" y="1154113"/>
          <p14:tracePt t="1449" x="1452563" y="1138238"/>
          <p14:tracePt t="1452" x="1404938" y="1122363"/>
          <p14:tracePt t="1454" x="1404938" y="1058863"/>
          <p14:tracePt t="1456" x="1420813" y="1058863"/>
          <p14:tracePt t="1457" x="1420813" y="1042988"/>
          <p14:tracePt t="1459" x="1436688" y="1042988"/>
          <p14:tracePt t="1463" x="1436688" y="1058863"/>
          <p14:tracePt t="1465" x="1404938" y="1122363"/>
          <p14:tracePt t="1466" x="1404938" y="1138238"/>
          <p14:tracePt t="1467" x="1404938" y="1106488"/>
          <p14:tracePt t="1474" x="1452563" y="1090613"/>
          <p14:tracePt t="1475" x="1468438" y="1074738"/>
          <p14:tracePt t="1478" x="1468438" y="1058863"/>
          <p14:tracePt t="1612" x="1484313" y="1058863"/>
          <p14:tracePt t="1614" x="1500188" y="1042988"/>
          <p14:tracePt t="1618" x="1563688" y="1027113"/>
          <p14:tracePt t="1628" x="1579563" y="1027113"/>
          <p14:tracePt t="1632" x="1611313" y="995363"/>
          <p14:tracePt t="1640" x="1627188" y="995363"/>
          <p14:tracePt t="1650" x="1595438" y="995363"/>
          <p14:tracePt t="1656" x="1563688" y="963613"/>
          <p14:tracePt t="1659" x="1563688" y="947738"/>
          <p14:tracePt t="1663" x="1563688" y="931863"/>
          <p14:tracePt t="1668" x="1579563" y="915988"/>
          <p14:tracePt t="1671" x="1595438" y="915988"/>
          <p14:tracePt t="1676" x="1611313" y="915988"/>
          <p14:tracePt t="1684" x="1579563" y="915988"/>
          <p14:tracePt t="1686" x="1531938" y="900113"/>
          <p14:tracePt t="1687" x="1516063" y="884238"/>
          <p14:tracePt t="1689" x="1452563" y="884238"/>
          <p14:tracePt t="1697" x="1358900" y="868363"/>
          <p14:tracePt t="1700" x="1343025" y="868363"/>
          <p14:tracePt t="1702" x="1279525" y="868363"/>
          <p14:tracePt t="1703" x="1184275" y="900113"/>
          <p14:tracePt t="1705" x="1136650" y="915988"/>
          <p14:tracePt t="1708" x="1058863" y="931863"/>
          <p14:tracePt t="1709" x="1042988" y="947738"/>
          <p14:tracePt t="1713" x="979488" y="995363"/>
          <p14:tracePt t="1715" x="884238" y="1027113"/>
          <p14:tracePt t="1716" x="852488" y="1027113"/>
          <p14:tracePt t="1718" x="773113" y="1058863"/>
          <p14:tracePt t="1719" x="727075" y="1058863"/>
          <p14:tracePt t="1721" x="663575" y="1090613"/>
          <p14:tracePt t="1724" x="600075" y="1122363"/>
          <p14:tracePt t="1726" x="584200" y="1138238"/>
          <p14:tracePt t="1728" x="536575" y="1154113"/>
          <p14:tracePt t="1731" x="504825" y="1185863"/>
          <p14:tracePt t="1732" x="457200" y="1216025"/>
          <p14:tracePt t="1734" x="427038" y="1216025"/>
          <p14:tracePt t="1736" x="411163" y="1231900"/>
          <p14:tracePt t="1737" x="427038" y="1231900"/>
          <p14:tracePt t="1744" x="395288" y="1231900"/>
          <p14:tracePt t="1752" x="395288" y="1247775"/>
          <p14:tracePt t="1754" x="395288" y="1279525"/>
          <p14:tracePt t="1757" x="395288" y="1295400"/>
          <p14:tracePt t="1759" x="395288" y="1311275"/>
          <p14:tracePt t="1784" x="395288" y="1327150"/>
          <p14:tracePt t="1802" x="395288" y="1343025"/>
          <p14:tracePt t="1824" x="411163" y="1343025"/>
          <p14:tracePt t="1864" x="427038" y="1343025"/>
          <p14:tracePt t="1898" x="442913" y="1343025"/>
          <p14:tracePt t="1916" x="457200" y="1343025"/>
          <p14:tracePt t="1920" x="457200" y="1358900"/>
          <p14:tracePt t="1940" x="457200" y="1374775"/>
          <p14:tracePt t="1974" x="473075" y="1374775"/>
          <p14:tracePt t="1977" x="488950" y="1374775"/>
          <p14:tracePt t="1981" x="488950" y="1390650"/>
          <p14:tracePt t="1986" x="504825" y="1390650"/>
          <p14:tracePt t="1987" x="520700" y="1390650"/>
          <p14:tracePt t="1989" x="536575" y="1390650"/>
          <p14:tracePt t="1994" x="552450" y="1390650"/>
          <p14:tracePt t="1996" x="568325" y="1406525"/>
          <p14:tracePt t="1998" x="584200" y="1406525"/>
          <p14:tracePt t="2001" x="615950" y="1422400"/>
          <p14:tracePt t="2003" x="631825" y="1422400"/>
          <p14:tracePt t="2005" x="647700" y="1438275"/>
          <p14:tracePt t="2010" x="663575" y="1438275"/>
          <p14:tracePt t="2012" x="679450" y="1454150"/>
          <p14:tracePt t="2015" x="711200" y="1470025"/>
          <p14:tracePt t="2018" x="742950" y="1470025"/>
          <p14:tracePt t="2020" x="742950" y="1485900"/>
          <p14:tracePt t="2021" x="758825" y="1485900"/>
          <p14:tracePt t="2023" x="773113" y="1485900"/>
          <p14:tracePt t="2026" x="788988" y="1501775"/>
          <p14:tracePt t="2027" x="804863" y="1501775"/>
          <p14:tracePt t="2030" x="836613" y="1501775"/>
          <p14:tracePt t="2034" x="852488" y="1501775"/>
          <p14:tracePt t="2035" x="868363" y="1517650"/>
          <p14:tracePt t="2039" x="884238" y="1533525"/>
          <p14:tracePt t="2041" x="900113" y="1533525"/>
          <p14:tracePt t="2047" x="915988" y="1533525"/>
          <p14:tracePt t="2050" x="931863" y="1533525"/>
          <p14:tracePt t="2053" x="947738" y="1533525"/>
          <p14:tracePt t="2058" x="963613" y="1533525"/>
          <p14:tracePt t="2060" x="963613" y="1547813"/>
          <p14:tracePt t="2140" x="979488" y="1547813"/>
          <p14:tracePt t="5505" x="979488" y="1563688"/>
          <p14:tracePt t="5510" x="963613" y="1563688"/>
          <p14:tracePt t="5514" x="947738" y="1563688"/>
          <p14:tracePt t="5522" x="947738" y="1579563"/>
          <p14:tracePt t="5534" x="963613" y="1595438"/>
          <p14:tracePt t="5538" x="979488" y="1627188"/>
          <p14:tracePt t="5540" x="979488" y="1643063"/>
          <p14:tracePt t="5541" x="995363" y="1658938"/>
          <p14:tracePt t="5544" x="1011238" y="1690688"/>
          <p14:tracePt t="5548" x="1027113" y="1722438"/>
          <p14:tracePt t="5551" x="1042988" y="1785938"/>
          <p14:tracePt t="5554" x="1042988" y="1801813"/>
          <p14:tracePt t="5556" x="1058863" y="1833563"/>
          <p14:tracePt t="5558" x="1073150" y="1865313"/>
          <p14:tracePt t="5559" x="1089025" y="1881188"/>
          <p14:tracePt t="5562" x="1089025" y="1895475"/>
          <p14:tracePt t="5563" x="1104900" y="1943100"/>
          <p14:tracePt t="5566" x="1136650" y="1958975"/>
          <p14:tracePt t="5570" x="1168400" y="2006600"/>
          <p14:tracePt t="5574" x="1184275" y="2038350"/>
          <p14:tracePt t="5576" x="1200150" y="2054225"/>
          <p14:tracePt t="5577" x="1200150" y="2070100"/>
          <p14:tracePt t="5579" x="1231900" y="2085975"/>
          <p14:tracePt t="5582" x="1231900" y="2101850"/>
          <p14:tracePt t="5584" x="1263650" y="2133600"/>
          <p14:tracePt t="5586" x="1263650" y="2149475"/>
          <p14:tracePt t="5590" x="1295400" y="2181225"/>
          <p14:tracePt t="5592" x="1311275" y="2212975"/>
          <p14:tracePt t="5594" x="1311275" y="2228850"/>
          <p14:tracePt t="5595" x="1327150" y="2228850"/>
          <p14:tracePt t="5598" x="1327150" y="2243138"/>
          <p14:tracePt t="5602" x="1358900" y="2259013"/>
          <p14:tracePt t="5604" x="1373188" y="2290763"/>
          <p14:tracePt t="5608" x="1389063" y="2322513"/>
          <p14:tracePt t="5609" x="1404938" y="2322513"/>
          <p14:tracePt t="5611" x="1420813" y="2338388"/>
          <p14:tracePt t="5614" x="1420813" y="2354263"/>
          <p14:tracePt t="5616" x="1436688" y="2354263"/>
          <p14:tracePt t="5619" x="1436688" y="2370138"/>
          <p14:tracePt t="5622" x="1452563" y="2370138"/>
          <p14:tracePt t="5624" x="1452563" y="2386013"/>
          <p14:tracePt t="5628" x="1468438" y="2386013"/>
          <p14:tracePt t="5630" x="1484313" y="2401888"/>
          <p14:tracePt t="5632" x="1500188" y="2401888"/>
          <p14:tracePt t="5640" x="1500188" y="2417763"/>
          <p14:tracePt t="5646" x="1500188" y="2433638"/>
          <p14:tracePt t="5648" x="1516063" y="2433638"/>
          <p14:tracePt t="5678" x="1516063" y="2449513"/>
          <p14:tracePt t="5694" x="1500188" y="2449513"/>
          <p14:tracePt t="5702" x="1484313" y="2465388"/>
          <p14:tracePt t="5710" x="1468438" y="2465388"/>
          <p14:tracePt t="5722" x="1468438" y="2481263"/>
          <p14:tracePt t="5724" x="1452563" y="2481263"/>
          <p14:tracePt t="5730" x="1436688" y="2481263"/>
          <p14:tracePt t="5736" x="1420813" y="2497138"/>
          <p14:tracePt t="5740" x="1404938" y="2497138"/>
          <p14:tracePt t="5748" x="1389063" y="2497138"/>
          <p14:tracePt t="5752" x="1358900" y="2513013"/>
          <p14:tracePt t="5756" x="1343025" y="2528888"/>
          <p14:tracePt t="5760" x="1311275" y="2528888"/>
          <p14:tracePt t="5764" x="1295400" y="2528888"/>
          <p14:tracePt t="5766" x="1263650" y="2528888"/>
          <p14:tracePt t="5770" x="1263650" y="2544763"/>
          <p14:tracePt t="5772" x="1231900" y="2544763"/>
          <p14:tracePt t="5774" x="1200150" y="2560638"/>
          <p14:tracePt t="5778" x="1152525" y="2560638"/>
          <p14:tracePt t="5782" x="1136650" y="2574925"/>
          <p14:tracePt t="5784" x="1104900" y="2574925"/>
          <p14:tracePt t="5788" x="1073150" y="2574925"/>
          <p14:tracePt t="5790" x="1058863" y="2574925"/>
          <p14:tracePt t="5792" x="1042988" y="2574925"/>
          <p14:tracePt t="5793" x="1011238" y="2574925"/>
          <p14:tracePt t="5795" x="995363" y="2574925"/>
          <p14:tracePt t="5797" x="979488" y="2574925"/>
          <p14:tracePt t="5805" x="931863" y="2590800"/>
          <p14:tracePt t="5806" x="915988" y="2590800"/>
          <p14:tracePt t="5807" x="915988" y="2606675"/>
          <p14:tracePt t="5810" x="884238" y="2606675"/>
          <p14:tracePt t="5812" x="868363" y="2606675"/>
          <p14:tracePt t="5816" x="852488" y="2606675"/>
          <p14:tracePt t="5820" x="836613" y="2606675"/>
          <p14:tracePt t="5824" x="820738" y="2606675"/>
          <p14:tracePt t="5825" x="804863" y="2606675"/>
          <p14:tracePt t="5830" x="788988" y="2606675"/>
          <p14:tracePt t="5951" x="773113" y="2606675"/>
          <p14:tracePt t="5960" x="758825" y="2560638"/>
          <p14:tracePt t="5964" x="758825" y="2544763"/>
          <p14:tracePt t="5966" x="742950" y="2560638"/>
          <p14:tracePt t="5968" x="727075" y="2560638"/>
          <p14:tracePt t="5969" x="711200" y="2560638"/>
          <p14:tracePt t="5974" x="711200" y="2544763"/>
          <p14:tracePt t="5978" x="727075" y="2544763"/>
          <p14:tracePt t="5980" x="727075" y="2528888"/>
          <p14:tracePt t="5986" x="695325" y="2528888"/>
          <p14:tracePt t="5994" x="727075" y="2528888"/>
          <p14:tracePt t="6002" x="711200" y="2528888"/>
          <p14:tracePt t="6008" x="711200" y="2481263"/>
          <p14:tracePt t="6009" x="679450" y="2386013"/>
          <p14:tracePt t="6012" x="679450" y="2370138"/>
          <p14:tracePt t="6014" x="663575" y="2370138"/>
          <p14:tracePt t="6020" x="663575" y="2354263"/>
          <p14:tracePt t="6022" x="615950" y="2322513"/>
          <p14:tracePt t="6024" x="647700" y="2306638"/>
          <p14:tracePt t="6026" x="631825" y="2274888"/>
          <p14:tracePt t="6027" x="631825" y="2243138"/>
          <p14:tracePt t="6030" x="631825" y="2197100"/>
          <p14:tracePt t="6032" x="600075" y="2197100"/>
          <p14:tracePt t="6036" x="552450" y="2197100"/>
          <p14:tracePt t="6038" x="520700" y="2197100"/>
          <p14:tracePt t="6042" x="520700" y="2212975"/>
          <p14:tracePt t="6043" x="504825" y="2181225"/>
          <p14:tracePt t="6048" x="488950" y="2165350"/>
          <p14:tracePt t="6052" x="488950" y="2022475"/>
          <p14:tracePt t="6054" x="488950" y="2006600"/>
          <p14:tracePt t="6055" x="488950" y="1958975"/>
          <p14:tracePt t="6057" x="488950" y="1943100"/>
          <p14:tracePt t="6059" x="473075" y="1927225"/>
          <p14:tracePt t="6061" x="457200" y="1895475"/>
          <p14:tracePt t="6063" x="442913" y="1849438"/>
          <p14:tracePt t="6065" x="363538" y="1849438"/>
          <p14:tracePt t="6068" x="363538" y="1833563"/>
          <p14:tracePt t="6070" x="363538" y="1817688"/>
          <p14:tracePt t="6073" x="284163" y="1817688"/>
          <p14:tracePt t="6074" x="284163" y="1801813"/>
          <p14:tracePt t="6076" x="284163" y="1785938"/>
          <p14:tracePt t="6078" x="284163" y="1754188"/>
          <p14:tracePt t="6079" x="268288" y="1722438"/>
          <p14:tracePt t="6081" x="268288" y="1706563"/>
          <p14:tracePt t="6086" x="268288" y="1690688"/>
          <p14:tracePt t="6088" x="236538" y="1674813"/>
          <p14:tracePt t="6090" x="236538" y="1643063"/>
          <p14:tracePt t="6092" x="236538" y="1627188"/>
          <p14:tracePt t="6096" x="220663" y="1579563"/>
          <p14:tracePt t="6098" x="220663" y="1563688"/>
          <p14:tracePt t="6102" x="220663" y="1547813"/>
          <p14:tracePt t="6104" x="220663" y="1533525"/>
          <p14:tracePt t="6106" x="236538" y="1517650"/>
          <p14:tracePt t="6108" x="236538" y="1501775"/>
          <p14:tracePt t="6112" x="236538" y="1485900"/>
          <p14:tracePt t="6119" x="236538" y="1470025"/>
          <p14:tracePt t="6120" x="236538" y="1438275"/>
          <p14:tracePt t="6122" x="252413" y="1422400"/>
          <p14:tracePt t="6125" x="284163" y="1358900"/>
          <p14:tracePt t="6128" x="284163" y="1327150"/>
          <p14:tracePt t="6132" x="284163" y="1311275"/>
          <p14:tracePt t="6136" x="363538" y="1263650"/>
          <p14:tracePt t="6138" x="347663" y="1263650"/>
          <p14:tracePt t="6140" x="347663" y="1247775"/>
          <p14:tracePt t="6143" x="379413" y="1247775"/>
          <p14:tracePt t="6148" x="363538" y="1247775"/>
          <p14:tracePt t="6150" x="347663" y="1247775"/>
          <p14:tracePt t="6156" x="331788" y="1247775"/>
          <p14:tracePt t="6158" x="331788" y="1216025"/>
          <p14:tracePt t="6162" x="331788" y="1200150"/>
          <p14:tracePt t="6164" x="331788" y="1185863"/>
          <p14:tracePt t="6166" x="331788" y="1154113"/>
          <p14:tracePt t="6170" x="315913" y="1154113"/>
          <p14:tracePt t="6172" x="284163" y="1169988"/>
          <p14:tracePt t="6174" x="284163" y="1154113"/>
          <p14:tracePt t="6175" x="268288" y="1154113"/>
          <p14:tracePt t="6188" x="268288" y="1169988"/>
          <p14:tracePt t="6190" x="284163" y="1185863"/>
          <p14:tracePt t="6198" x="284163" y="1200150"/>
          <p14:tracePt t="6202" x="284163" y="1216025"/>
          <p14:tracePt t="6212" x="284163" y="1231900"/>
          <p14:tracePt t="6214" x="300038" y="1231900"/>
          <p14:tracePt t="6215" x="300038" y="1247775"/>
          <p14:tracePt t="6220" x="315913" y="1263650"/>
          <p14:tracePt t="6222" x="315913" y="1358900"/>
          <p14:tracePt t="6225" x="331788" y="1358900"/>
          <p14:tracePt t="6226" x="347663" y="1422400"/>
          <p14:tracePt t="6228" x="347663" y="1438275"/>
          <p14:tracePt t="6229" x="347663" y="1470025"/>
          <p14:tracePt t="6231" x="379413" y="1517650"/>
          <p14:tracePt t="6235" x="395288" y="1533525"/>
          <p14:tracePt t="6237" x="427038" y="1547813"/>
          <p14:tracePt t="6238" x="442913" y="1595438"/>
          <p14:tracePt t="6240" x="457200" y="1627188"/>
          <p14:tracePt t="6241" x="488950" y="1658938"/>
          <p14:tracePt t="6244" x="504825" y="1674813"/>
          <p14:tracePt t="6245" x="536575" y="1738313"/>
          <p14:tracePt t="6247" x="584200" y="1801813"/>
          <p14:tracePt t="6250" x="615950" y="1833563"/>
          <p14:tracePt t="6252" x="647700" y="1881188"/>
          <p14:tracePt t="6254" x="647700" y="1895475"/>
          <p14:tracePt t="6256" x="663575" y="1943100"/>
          <p14:tracePt t="6258" x="742950" y="2006600"/>
          <p14:tracePt t="6260" x="758825" y="2054225"/>
          <p14:tracePt t="6262" x="804863" y="2101850"/>
          <p14:tracePt t="6263" x="868363" y="2165350"/>
          <p14:tracePt t="6266" x="884238" y="2197100"/>
          <p14:tracePt t="6268" x="963613" y="2259013"/>
          <p14:tracePt t="6270" x="995363" y="2290763"/>
          <p14:tracePt t="6272" x="1073150" y="2354263"/>
          <p14:tracePt t="6274" x="1136650" y="2417763"/>
          <p14:tracePt t="6276" x="1184275" y="2481263"/>
          <p14:tracePt t="6278" x="1263650" y="2528888"/>
          <p14:tracePt t="6279" x="1279525" y="2560638"/>
          <p14:tracePt t="6281" x="1327150" y="2606675"/>
          <p14:tracePt t="6285" x="1373188" y="2670175"/>
          <p14:tracePt t="6286" x="1404938" y="2701925"/>
          <p14:tracePt t="6288" x="1452563" y="2765425"/>
          <p14:tracePt t="6290" x="1484313" y="2797175"/>
          <p14:tracePt t="6291" x="1531938" y="2844800"/>
          <p14:tracePt t="6294" x="1595438" y="2892425"/>
          <p14:tracePt t="6295" x="1611313" y="2938463"/>
          <p14:tracePt t="6297" x="1658938" y="2986088"/>
          <p14:tracePt t="6300" x="1736725" y="3081338"/>
          <p14:tracePt t="6302" x="1768475" y="3081338"/>
          <p14:tracePt t="6313" x="1816100" y="3160713"/>
          <p14:tracePt t="6346" x="2432050" y="3713163"/>
          <p14:tracePt t="6348" x="2447925" y="3729038"/>
          <p14:tracePt t="6351" x="2479675" y="3744913"/>
          <p14:tracePt t="6353" x="2495550" y="3744913"/>
          <p14:tracePt t="6357" x="2543175" y="3776663"/>
          <p14:tracePt t="6359" x="2559050" y="3776663"/>
          <p14:tracePt t="6361" x="2574925" y="3792538"/>
          <p14:tracePt t="6366" x="2620963" y="3792538"/>
          <p14:tracePt t="6369" x="2636838" y="3792538"/>
          <p14:tracePt t="6371" x="2652713" y="3808413"/>
          <p14:tracePt t="6372" x="2700338" y="3808413"/>
          <p14:tracePt t="6374" x="2716213" y="3808413"/>
          <p14:tracePt t="6376" x="2747963" y="3808413"/>
          <p14:tracePt t="6378" x="2763838" y="3808413"/>
          <p14:tracePt t="6382" x="2779713" y="3808413"/>
          <p14:tracePt t="6386" x="2827338" y="3808413"/>
          <p14:tracePt t="6388" x="2843213" y="3808413"/>
          <p14:tracePt t="6390" x="2890838" y="3808413"/>
          <p14:tracePt t="6392" x="2921000" y="3808413"/>
          <p14:tracePt t="6394" x="2936875" y="3808413"/>
          <p14:tracePt t="6396" x="2968625" y="3808413"/>
          <p14:tracePt t="6398" x="2984500" y="3808413"/>
          <p14:tracePt t="6400" x="3016250" y="3808413"/>
          <p14:tracePt t="6405" x="3063875" y="3808413"/>
          <p14:tracePt t="6408" x="3079750" y="3808413"/>
          <p14:tracePt t="6409" x="3095625" y="3808413"/>
          <p14:tracePt t="6411" x="3111500" y="3808413"/>
          <p14:tracePt t="6412" x="3127375" y="3808413"/>
          <p14:tracePt t="6414" x="3143250" y="3808413"/>
          <p14:tracePt t="6416" x="3175000" y="3808413"/>
          <p14:tracePt t="6420" x="3190875" y="3792538"/>
          <p14:tracePt t="6422" x="3205163" y="3792538"/>
          <p14:tracePt t="6424" x="3221038" y="3792538"/>
          <p14:tracePt t="6428" x="3236913" y="3792538"/>
          <p14:tracePt t="6430" x="3252788" y="3776663"/>
          <p14:tracePt t="6435" x="3268663" y="3776663"/>
          <p14:tracePt t="6437" x="3268663" y="3760788"/>
          <p14:tracePt t="6438" x="3284538" y="3760788"/>
          <p14:tracePt t="6440" x="3300413" y="3744913"/>
          <p14:tracePt t="6442" x="3300413" y="3729038"/>
          <p14:tracePt t="6446" x="3316288" y="3713163"/>
          <p14:tracePt t="6449" x="3316288" y="3697288"/>
          <p14:tracePt t="6451" x="3332163" y="3681413"/>
          <p14:tracePt t="6454" x="3332163" y="3649663"/>
          <p14:tracePt t="6456" x="3348038" y="3649663"/>
          <p14:tracePt t="6460" x="3348038" y="3617913"/>
          <p14:tracePt t="6462" x="3348038" y="3602038"/>
          <p14:tracePt t="6464" x="3348038" y="3571875"/>
          <p14:tracePt t="6466" x="3348038" y="3556000"/>
          <p14:tracePt t="6470" x="3348038" y="3540125"/>
          <p14:tracePt t="6472" x="3348038" y="3524250"/>
          <p14:tracePt t="6474" x="3348038" y="3508375"/>
          <p14:tracePt t="6481" x="3348038" y="3492500"/>
          <p14:tracePt t="6483" x="3332163" y="3476625"/>
          <p14:tracePt t="6486" x="3316288" y="3476625"/>
          <p14:tracePt t="6488" x="3316288" y="3460750"/>
          <p14:tracePt t="6497" x="3300413" y="3460750"/>
          <p14:tracePt t="6501" x="3284538" y="3460750"/>
          <p14:tracePt t="6505" x="3268663" y="3460750"/>
          <p14:tracePt t="6508" x="3252788" y="3460750"/>
          <p14:tracePt t="6513" x="3236913" y="3460750"/>
          <p14:tracePt t="6516" x="3205163" y="3460750"/>
          <p14:tracePt t="6519" x="3190875" y="3460750"/>
          <p14:tracePt t="6524" x="3175000" y="3476625"/>
          <p14:tracePt t="6526" x="3143250" y="3492500"/>
          <p14:tracePt t="6528" x="3143250" y="3508375"/>
          <p14:tracePt t="6530" x="3127375" y="3508375"/>
          <p14:tracePt t="6532" x="3111500" y="3540125"/>
          <p14:tracePt t="6535" x="3095625" y="3556000"/>
          <p14:tracePt t="6538" x="3095625" y="3587750"/>
          <p14:tracePt t="6540" x="3079750" y="3617913"/>
          <p14:tracePt t="6542" x="3063875" y="3617913"/>
          <p14:tracePt t="6545" x="3063875" y="3665538"/>
          <p14:tracePt t="6546" x="3048000" y="3665538"/>
          <p14:tracePt t="6548" x="3048000" y="3697288"/>
          <p14:tracePt t="6550" x="3048000" y="3760788"/>
          <p14:tracePt t="6553" x="3032125" y="3760788"/>
          <p14:tracePt t="6555" x="3032125" y="3808413"/>
          <p14:tracePt t="6557" x="3032125" y="3824288"/>
          <p14:tracePt t="6558" x="3032125" y="3856038"/>
          <p14:tracePt t="6560" x="3032125" y="3903663"/>
          <p14:tracePt t="6561" x="3032125" y="3919538"/>
          <p14:tracePt t="6564" x="3032125" y="3949700"/>
          <p14:tracePt t="6566" x="3032125" y="3981450"/>
          <p14:tracePt t="6569" x="3032125" y="3997325"/>
          <p14:tracePt t="6570" x="3032125" y="4013200"/>
          <p14:tracePt t="6571" x="3032125" y="4029075"/>
          <p14:tracePt t="6574" x="3032125" y="4044950"/>
          <p14:tracePt t="6576" x="3032125" y="4076700"/>
          <p14:tracePt t="6577" x="3048000" y="4092575"/>
          <p14:tracePt t="6580" x="3048000" y="4124325"/>
          <p14:tracePt t="6582" x="3048000" y="4140200"/>
          <p14:tracePt t="6586" x="3079750" y="4171950"/>
          <p14:tracePt t="6587" x="3111500" y="4203700"/>
          <p14:tracePt t="6590" x="3111500" y="4235450"/>
          <p14:tracePt t="6594" x="3143250" y="4267200"/>
          <p14:tracePt t="6596" x="3175000" y="4283075"/>
          <p14:tracePt t="6600" x="3205163" y="4297363"/>
          <p14:tracePt t="6604" x="3236913" y="4313238"/>
          <p14:tracePt t="6606" x="3284538" y="4313238"/>
          <p14:tracePt t="6608" x="3300413" y="4329113"/>
          <p14:tracePt t="6611" x="3316288" y="4344988"/>
          <p14:tracePt t="6612" x="3332163" y="4344988"/>
          <p14:tracePt t="6614" x="3363913" y="4344988"/>
          <p14:tracePt t="6616" x="3411538" y="4344988"/>
          <p14:tracePt t="6619" x="3459163" y="4344988"/>
          <p14:tracePt t="6621" x="3490913" y="4344988"/>
          <p14:tracePt t="6624" x="3536950" y="4344988"/>
          <p14:tracePt t="6625" x="3568700" y="4344988"/>
          <p14:tracePt t="6628" x="3584575" y="4344988"/>
          <p14:tracePt t="6630" x="3616325" y="4344988"/>
          <p14:tracePt t="6631" x="3663950" y="4344988"/>
          <p14:tracePt t="6635" x="3711575" y="4344988"/>
          <p14:tracePt t="6638" x="3727450" y="4344988"/>
          <p14:tracePt t="6641" x="3759200" y="4344988"/>
          <p14:tracePt t="6642" x="3806825" y="4344988"/>
          <p14:tracePt t="6647" x="3836988" y="4344988"/>
          <p14:tracePt t="6650" x="3868738" y="4344988"/>
          <p14:tracePt t="6655" x="3900488" y="4329113"/>
          <p14:tracePt t="6658" x="3900488" y="4313238"/>
          <p14:tracePt t="6660" x="3916363" y="4313238"/>
          <p14:tracePt t="6664" x="3916363" y="4297363"/>
          <p14:tracePt t="6665" x="3932238" y="4297363"/>
          <p14:tracePt t="6670" x="3932238" y="4283075"/>
          <p14:tracePt t="6674" x="3932238" y="4267200"/>
          <p14:tracePt t="6679" x="3932238" y="4251325"/>
          <p14:tracePt t="6681" x="3932238" y="4235450"/>
          <p14:tracePt t="6704" x="3852863" y="4124325"/>
          <p14:tracePt t="6705" x="3821113" y="4092575"/>
          <p14:tracePt t="6706" x="3806825" y="4076700"/>
          <p14:tracePt t="6709" x="3790950" y="4060825"/>
          <p14:tracePt t="6710" x="3775075" y="4044950"/>
          <p14:tracePt t="6711" x="3743325" y="4044950"/>
          <p14:tracePt t="6713" x="3743325" y="4029075"/>
          <p14:tracePt t="6715" x="3727450" y="4029075"/>
          <p14:tracePt t="6719" x="3695700" y="4013200"/>
          <p14:tracePt t="6721" x="3663950" y="3997325"/>
          <p14:tracePt t="6722" x="3648075" y="3981450"/>
          <p14:tracePt t="6724" x="3616325" y="3965575"/>
          <p14:tracePt t="6725" x="3600450" y="3965575"/>
          <p14:tracePt t="6727" x="3552825" y="3935413"/>
          <p14:tracePt t="6732" x="3521075" y="3919538"/>
          <p14:tracePt t="6737" x="3490913" y="3903663"/>
          <p14:tracePt t="6739" x="3459163" y="3903663"/>
          <p14:tracePt t="6742" x="3427413" y="3887788"/>
          <p14:tracePt t="6744" x="3395663" y="3887788"/>
          <p14:tracePt t="6748" x="3379788" y="3887788"/>
          <p14:tracePt t="6750" x="3363913" y="3887788"/>
          <p14:tracePt t="6754" x="3348038" y="3887788"/>
          <p14:tracePt t="6756" x="3332163" y="3887788"/>
          <p14:tracePt t="6758" x="3316288" y="3887788"/>
          <p14:tracePt t="6760" x="3316288" y="3871913"/>
          <p14:tracePt t="6764" x="3300413" y="3871913"/>
          <p14:tracePt t="6766" x="3284538" y="3871913"/>
          <p14:tracePt t="6774" x="3268663" y="3871913"/>
          <p14:tracePt t="6792" x="3252788" y="3871913"/>
          <p14:tracePt t="6900" x="3252788" y="3887788"/>
          <p14:tracePt t="6902" x="3268663" y="3887788"/>
          <p14:tracePt t="6910" x="3268663" y="3903663"/>
          <p14:tracePt t="6916" x="3268663" y="3919538"/>
          <p14:tracePt t="7028" x="3268663" y="3935413"/>
          <p14:tracePt t="7042" x="3284538" y="3949700"/>
          <p14:tracePt t="7216" x="3284538" y="3965575"/>
          <p14:tracePt t="7222" x="3284538" y="3981450"/>
          <p14:tracePt t="7230" x="3300413" y="3981450"/>
          <p14:tracePt t="7240" x="3300413" y="3997325"/>
          <p14:tracePt t="7246" x="3300413" y="4013200"/>
          <p14:tracePt t="7254" x="3300413" y="4029075"/>
          <p14:tracePt t="7256" x="3316288" y="4029075"/>
          <p14:tracePt t="7258" x="3348038" y="4029075"/>
          <p14:tracePt t="7260" x="3348038" y="4044950"/>
          <p14:tracePt t="7265" x="3348038" y="4060825"/>
          <p14:tracePt t="7274" x="3363913" y="4076700"/>
          <p14:tracePt t="7276" x="3363913" y="4092575"/>
          <p14:tracePt t="7280" x="3379788" y="4092575"/>
          <p14:tracePt t="7284" x="3379788" y="4108450"/>
          <p14:tracePt t="7288" x="3395663" y="4108450"/>
          <p14:tracePt t="7292" x="3395663" y="4124325"/>
          <p14:tracePt t="7300" x="3443288" y="4092575"/>
          <p14:tracePt t="7314" x="3459163" y="4092575"/>
          <p14:tracePt t="7326" x="3475038" y="4092575"/>
          <p14:tracePt t="7338" x="3475038" y="4108450"/>
          <p14:tracePt t="7351" x="3475038" y="4124325"/>
          <p14:tracePt t="7370" x="3475038" y="4140200"/>
          <p14:tracePt t="7384" x="3490913" y="4140200"/>
          <p14:tracePt t="7387" x="3490913" y="4156075"/>
          <p14:tracePt t="7392" x="3490913" y="4171950"/>
          <p14:tracePt t="7495" x="3505200" y="4171950"/>
          <p14:tracePt t="7498" x="3505200" y="4187825"/>
          <p14:tracePt t="7530" x="3505200" y="4203700"/>
          <p14:tracePt t="7670" x="3505200" y="4219575"/>
          <p14:tracePt t="7680" x="3505200" y="4235450"/>
          <p14:tracePt t="7718" x="3505200" y="4219575"/>
          <p14:tracePt t="7734" x="3505200" y="4235450"/>
          <p14:tracePt t="7744" x="3521075" y="4235450"/>
          <p14:tracePt t="7748" x="3521075" y="4219575"/>
          <p14:tracePt t="7755" x="3475038" y="4219575"/>
          <p14:tracePt t="7758" x="3475038" y="4187825"/>
          <p14:tracePt t="7760" x="3475038" y="4171950"/>
          <p14:tracePt t="7762" x="3490913" y="4140200"/>
          <p14:tracePt t="7768" x="3505200" y="4140200"/>
          <p14:tracePt t="7770" x="3521075" y="4140200"/>
          <p14:tracePt t="7772" x="3505200" y="4140200"/>
          <p14:tracePt t="7774" x="3505200" y="4108450"/>
          <p14:tracePt t="7776" x="3490913" y="4060825"/>
          <p14:tracePt t="7780" x="3490913" y="3997325"/>
          <p14:tracePt t="7788" x="3536950" y="4013200"/>
          <p14:tracePt t="7790" x="3600450" y="3965575"/>
          <p14:tracePt t="7792" x="3552825" y="3871913"/>
          <p14:tracePt t="7794" x="3552825" y="3856038"/>
          <p14:tracePt t="7795" x="3552825" y="3824288"/>
          <p14:tracePt t="7797" x="3552825" y="3792538"/>
          <p14:tracePt t="7799" x="3552825" y="3776663"/>
          <p14:tracePt t="7803" x="3552825" y="3760788"/>
          <p14:tracePt t="7804" x="3536950" y="3697288"/>
          <p14:tracePt t="7808" x="3536950" y="3649663"/>
          <p14:tracePt t="7809" x="3536950" y="3617913"/>
          <p14:tracePt t="7814" x="3536950" y="3602038"/>
          <p14:tracePt t="7926" x="3521075" y="3602038"/>
          <p14:tracePt t="7934" x="3521075" y="3587750"/>
          <p14:tracePt t="7940" x="3505200" y="3571875"/>
          <p14:tracePt t="7947" x="3505200" y="3524250"/>
          <p14:tracePt t="7949" x="3536950" y="3476625"/>
          <p14:tracePt t="7960" x="3536950" y="3460750"/>
          <p14:tracePt t="7963" x="3552825" y="3460750"/>
          <p14:tracePt t="7968" x="3568700" y="3460750"/>
          <p14:tracePt t="7971" x="3600450" y="3460750"/>
          <p14:tracePt t="7980" x="3600450" y="3429000"/>
          <p14:tracePt t="7981" x="3616325" y="3429000"/>
          <p14:tracePt t="7983" x="3648075" y="3429000"/>
          <p14:tracePt t="7986" x="3648075" y="3492500"/>
          <p14:tracePt t="7988" x="3584575" y="3476625"/>
          <p14:tracePt t="8012" x="3584575" y="3492500"/>
          <p14:tracePt t="8014" x="3568700" y="3492500"/>
          <p14:tracePt t="8017" x="3536950" y="3524250"/>
          <p14:tracePt t="8022" x="3536950" y="3556000"/>
          <p14:tracePt t="8024" x="3536950" y="3524250"/>
          <p14:tracePt t="8029" x="3536950" y="3540125"/>
          <p14:tracePt t="8031" x="3521075" y="3556000"/>
          <p14:tracePt t="8033" x="3521075" y="3587750"/>
          <p14:tracePt t="8036" x="3490913" y="3602038"/>
          <p14:tracePt t="8037" x="3490913" y="3633788"/>
          <p14:tracePt t="8040" x="3490913" y="3649663"/>
          <p14:tracePt t="8042" x="3490913" y="3665538"/>
          <p14:tracePt t="8044" x="3490913" y="3681413"/>
          <p14:tracePt t="8047" x="3475038" y="3697288"/>
          <p14:tracePt t="8049" x="3475038" y="3713163"/>
          <p14:tracePt t="8051" x="3427413" y="3713163"/>
          <p14:tracePt t="8058" x="3427413" y="3729038"/>
          <p14:tracePt t="8060" x="3427413" y="3744913"/>
          <p14:tracePt t="8062" x="3427413" y="3760788"/>
          <p14:tracePt t="8067" x="3427413" y="3776663"/>
          <p14:tracePt t="8072" x="3443288" y="3808413"/>
          <p14:tracePt t="8073" x="3443288" y="3824288"/>
          <p14:tracePt t="8076" x="3443288" y="3840163"/>
          <p14:tracePt t="8079" x="3443288" y="3856038"/>
          <p14:tracePt t="8087" x="3443288" y="3871913"/>
          <p14:tracePt t="8088" x="3443288" y="3887788"/>
          <p14:tracePt t="8093" x="3443288" y="3903663"/>
          <p14:tracePt t="8098" x="3443288" y="3919538"/>
          <p14:tracePt t="8101" x="3443288" y="3935413"/>
          <p14:tracePt t="8186" x="3411538" y="3949700"/>
          <p14:tracePt t="8218" x="3411538" y="3965575"/>
          <p14:tracePt t="8236" x="3395663" y="3965575"/>
          <p14:tracePt t="8440" x="3379788" y="3965575"/>
          <p14:tracePt t="8446" x="3363913" y="3965575"/>
          <p14:tracePt t="8451" x="3348038" y="3965575"/>
          <p14:tracePt t="8454" x="3348038" y="3949700"/>
          <p14:tracePt t="8456" x="3332163" y="3949700"/>
          <p14:tracePt t="8460" x="3316288" y="3935413"/>
          <p14:tracePt t="8462" x="3300413" y="3919538"/>
          <p14:tracePt t="8464" x="3300413" y="3903663"/>
          <p14:tracePt t="8465" x="3268663" y="3903663"/>
          <p14:tracePt t="8467" x="3252788" y="3887788"/>
          <p14:tracePt t="8472" x="3205163" y="3856038"/>
          <p14:tracePt t="8476" x="3175000" y="3824288"/>
          <p14:tracePt t="8478" x="3159125" y="3824288"/>
          <p14:tracePt t="8480" x="3143250" y="3808413"/>
          <p14:tracePt t="8481" x="3127375" y="3792538"/>
          <p14:tracePt t="8483" x="3111500" y="3776663"/>
          <p14:tracePt t="8488" x="3079750" y="3760788"/>
          <p14:tracePt t="8490" x="3032125" y="3760788"/>
          <p14:tracePt t="8492" x="3000375" y="3729038"/>
          <p14:tracePt t="8495" x="2968625" y="3713163"/>
          <p14:tracePt t="8497" x="2936875" y="3713163"/>
          <p14:tracePt t="8499" x="2936875" y="3697288"/>
          <p14:tracePt t="8501" x="2905125" y="3697288"/>
          <p14:tracePt t="8504" x="2859088" y="3681413"/>
          <p14:tracePt t="8506" x="2827338" y="3681413"/>
          <p14:tracePt t="8508" x="2811463" y="3665538"/>
          <p14:tracePt t="8510" x="2779713" y="3665538"/>
          <p14:tracePt t="8512" x="2763838" y="3649663"/>
          <p14:tracePt t="8513" x="2732088" y="3633788"/>
          <p14:tracePt t="8515" x="2716213" y="3633788"/>
          <p14:tracePt t="8517" x="2684463" y="3633788"/>
          <p14:tracePt t="8521" x="2620963" y="3617913"/>
          <p14:tracePt t="8523" x="2605088" y="3617913"/>
          <p14:tracePt t="8524" x="2590800" y="3602038"/>
          <p14:tracePt t="8526" x="2574925" y="3587750"/>
          <p14:tracePt t="8527" x="2559050" y="3571875"/>
          <p14:tracePt t="8529" x="2511425" y="3571875"/>
          <p14:tracePt t="8531" x="2495550" y="3571875"/>
          <p14:tracePt t="8533" x="2479675" y="3571875"/>
          <p14:tracePt t="8539" x="2416175" y="3571875"/>
          <p14:tracePt t="8541" x="2400300" y="3556000"/>
          <p14:tracePt t="8542" x="2368550" y="3556000"/>
          <p14:tracePt t="8544" x="2336800" y="3540125"/>
          <p14:tracePt t="8546" x="2320925" y="3540125"/>
          <p14:tracePt t="8547" x="2289175" y="3540125"/>
          <p14:tracePt t="8549" x="2259013" y="3524250"/>
          <p14:tracePt t="8554" x="2227263" y="3508375"/>
          <p14:tracePt t="8556" x="2211388" y="3508375"/>
          <p14:tracePt t="8557" x="2195513" y="3508375"/>
          <p14:tracePt t="8559" x="2179638" y="3508375"/>
          <p14:tracePt t="8561" x="2163763" y="3508375"/>
          <p14:tracePt t="8563" x="2147888" y="3508375"/>
          <p14:tracePt t="8567" x="2116138" y="3508375"/>
          <p14:tracePt t="8572" x="2100263" y="3508375"/>
          <p14:tracePt t="8576" x="2084388" y="3508375"/>
          <p14:tracePt t="8579" x="2084388" y="3492500"/>
          <p14:tracePt t="8584" x="2068513" y="3492500"/>
          <p14:tracePt t="8596" x="2052638" y="3492500"/>
          <p14:tracePt t="8611" x="2036763" y="3492500"/>
          <p14:tracePt t="8622" x="2036763" y="3508375"/>
          <p14:tracePt t="8624" x="2020888" y="3508375"/>
          <p14:tracePt t="8630" x="2005013" y="3524250"/>
          <p14:tracePt t="8643" x="2005013" y="3540125"/>
          <p14:tracePt t="8646" x="2005013" y="3556000"/>
          <p14:tracePt t="8655" x="2005013" y="3571875"/>
          <p14:tracePt t="8665" x="1989138" y="3571875"/>
          <p14:tracePt t="8671" x="1989138" y="3587750"/>
          <p14:tracePt t="8674" x="1989138" y="3602038"/>
          <p14:tracePt t="8690" x="1989138" y="3617913"/>
          <p14:tracePt t="8705" x="1989138" y="3633788"/>
          <p14:tracePt t="8711" x="1989138" y="3665538"/>
          <p14:tracePt t="8713" x="2005013" y="3665538"/>
          <p14:tracePt t="8715" x="2020888" y="3665538"/>
          <p14:tracePt t="8720" x="2052638" y="3617913"/>
          <p14:tracePt t="8721" x="2068513" y="3617913"/>
          <p14:tracePt t="8726" x="2084388" y="3617913"/>
          <p14:tracePt t="8731" x="2100263" y="3617913"/>
          <p14:tracePt t="8736" x="2116138" y="3617913"/>
          <p14:tracePt t="8741" x="2132013" y="3617913"/>
          <p14:tracePt t="8744" x="2147888" y="3617913"/>
          <p14:tracePt t="8747" x="2163763" y="3617913"/>
          <p14:tracePt t="8749" x="2179638" y="3617913"/>
          <p14:tracePt t="8758" x="2195513" y="3617913"/>
          <p14:tracePt t="8762" x="2211388" y="3617913"/>
          <p14:tracePt t="8772" x="2227263" y="3617913"/>
          <p14:tracePt t="8776" x="2243138" y="3617913"/>
          <p14:tracePt t="8790" x="2259013" y="3617913"/>
          <p14:tracePt t="8804" x="2274888" y="3617913"/>
          <p14:tracePt t="8822" x="2289175" y="3617913"/>
          <p14:tracePt t="8840" x="2305050" y="3617913"/>
          <p14:tracePt t="8844" x="2320925" y="3617913"/>
          <p14:tracePt t="8847" x="2336800" y="3617913"/>
          <p14:tracePt t="8851" x="2352675" y="3617913"/>
          <p14:tracePt t="8858" x="2368550" y="3617913"/>
          <p14:tracePt t="8868" x="2384425" y="3617913"/>
          <p14:tracePt t="8872" x="2400300" y="3617913"/>
          <p14:tracePt t="8876" x="2400300" y="3602038"/>
          <p14:tracePt t="8882" x="2416175" y="3602038"/>
          <p14:tracePt t="8893" x="2432050" y="3602038"/>
          <p14:tracePt t="8899" x="2432050" y="3587750"/>
          <p14:tracePt t="8901" x="2447925" y="3587750"/>
          <p14:tracePt t="8908" x="2463800" y="3587750"/>
          <p14:tracePt t="8911" x="2479675" y="3587750"/>
          <p14:tracePt t="8914" x="2495550" y="3587750"/>
          <p14:tracePt t="8924" x="2511425" y="3587750"/>
          <p14:tracePt t="8928" x="2527300" y="3587750"/>
          <p14:tracePt t="8940" x="2543175" y="3587750"/>
          <p14:tracePt t="8942" x="2559050" y="3587750"/>
          <p14:tracePt t="8958" x="2574925" y="3587750"/>
          <p14:tracePt t="8962" x="2590800" y="3587750"/>
          <p14:tracePt t="8967" x="2605088" y="3587750"/>
          <p14:tracePt t="8978" x="2620963" y="3587750"/>
          <p14:tracePt t="8981" x="2636838" y="3587750"/>
          <p14:tracePt t="9076" x="2652713" y="3587750"/>
          <p14:tracePt t="9102" x="2668588" y="3587750"/>
          <p14:tracePt t="9180" x="2684463" y="3587750"/>
          <p14:tracePt t="9192" x="2700338" y="3587750"/>
          <p14:tracePt t="9536" x="2716213" y="3587750"/>
          <p14:tracePt t="26842" x="2716213" y="3602038"/>
          <p14:tracePt t="26844" x="2732088" y="3602038"/>
          <p14:tracePt t="26845" x="2732088" y="3617913"/>
          <p14:tracePt t="26847" x="2732088" y="3633788"/>
          <p14:tracePt t="26849" x="2747963" y="3649663"/>
          <p14:tracePt t="26851" x="2747963" y="3665538"/>
          <p14:tracePt t="26853" x="2763838" y="3697288"/>
          <p14:tracePt t="26855" x="2779713" y="3729038"/>
          <p14:tracePt t="26860" x="2779713" y="3760788"/>
          <p14:tracePt t="26862" x="2779713" y="3776663"/>
          <p14:tracePt t="26863" x="2795588" y="3792538"/>
          <p14:tracePt t="26865" x="2811463" y="3824288"/>
          <p14:tracePt t="26869" x="2827338" y="3856038"/>
          <p14:tracePt t="26871" x="2843213" y="3887788"/>
          <p14:tracePt t="26876" x="2859088" y="3903663"/>
          <p14:tracePt t="26878" x="2890838" y="3935413"/>
          <p14:tracePt t="26881" x="2905125" y="3965575"/>
          <p14:tracePt t="26883" x="2921000" y="3965575"/>
          <p14:tracePt t="26885" x="2936875" y="3997325"/>
          <p14:tracePt t="26887" x="2952750" y="3997325"/>
          <p14:tracePt t="26892" x="3000375" y="4029075"/>
          <p14:tracePt t="26894" x="3016250" y="4044950"/>
          <p14:tracePt t="26897" x="3032125" y="4060825"/>
          <p14:tracePt t="26899" x="3048000" y="4076700"/>
          <p14:tracePt t="26901" x="3063875" y="4092575"/>
          <p14:tracePt t="26905" x="3079750" y="4108450"/>
          <p14:tracePt t="26908" x="3095625" y="4124325"/>
          <p14:tracePt t="26910" x="3111500" y="4124325"/>
          <p14:tracePt t="26911" x="3127375" y="4124325"/>
          <p14:tracePt t="26913" x="3159125" y="4156075"/>
          <p14:tracePt t="26917" x="3190875" y="4171950"/>
          <p14:tracePt t="26920" x="3221038" y="4187825"/>
          <p14:tracePt t="26925" x="3284538" y="4187825"/>
          <p14:tracePt t="26928" x="3316288" y="4187825"/>
          <p14:tracePt t="26930" x="3348038" y="4187825"/>
          <p14:tracePt t="26933" x="3395663" y="4203700"/>
          <p14:tracePt t="26937" x="3443288" y="4219575"/>
          <p14:tracePt t="26942" x="3505200" y="4251325"/>
          <p14:tracePt t="26944" x="3568700" y="4251325"/>
          <p14:tracePt t="26948" x="3584575" y="4267200"/>
          <p14:tracePt t="26949" x="3632200" y="4283075"/>
          <p14:tracePt t="26951" x="3648075" y="4283075"/>
          <p14:tracePt t="26953" x="3663950" y="4283075"/>
          <p14:tracePt t="26955" x="3695700" y="4297363"/>
          <p14:tracePt t="26957" x="3727450" y="4297363"/>
          <p14:tracePt t="26960" x="3743325" y="4297363"/>
          <p14:tracePt t="26962" x="3759200" y="4297363"/>
          <p14:tracePt t="26963" x="3775075" y="4297363"/>
          <p14:tracePt t="26965" x="3790950" y="4297363"/>
          <p14:tracePt t="26968" x="3806825" y="4297363"/>
          <p14:tracePt t="26969" x="3821113" y="4297363"/>
          <p14:tracePt t="26971" x="3836988" y="4297363"/>
          <p14:tracePt t="26974" x="3852863" y="4297363"/>
          <p14:tracePt t="26976" x="3868738" y="4297363"/>
          <p14:tracePt t="26980" x="3884613" y="4297363"/>
          <p14:tracePt t="26984" x="3884613" y="4329113"/>
          <p14:tracePt t="26990" x="3900488" y="4329113"/>
          <p14:tracePt t="26993" x="3916363" y="4329113"/>
          <p14:tracePt t="26999" x="3932238" y="4329113"/>
          <p14:tracePt t="27001" x="3948113" y="4329113"/>
          <p14:tracePt t="27003" x="3948113" y="4313238"/>
          <p14:tracePt t="27012" x="3963988" y="4313238"/>
          <p14:tracePt t="27013" x="3963988" y="4297363"/>
          <p14:tracePt t="27018" x="3979863" y="4283075"/>
          <p14:tracePt t="27025" x="3979863" y="4267200"/>
          <p14:tracePt t="27028" x="3979863" y="4251325"/>
          <p14:tracePt t="27032" x="3979863" y="4235450"/>
          <p14:tracePt t="27042" x="3979863" y="4219575"/>
          <p14:tracePt t="27044" x="3979863" y="4203700"/>
          <p14:tracePt t="27051" x="3979863" y="4187825"/>
          <p14:tracePt t="27062" x="3979863" y="4171950"/>
          <p14:tracePt t="27069" x="3979863" y="4156075"/>
          <p14:tracePt t="27158" x="3979863" y="4171950"/>
          <p14:tracePt t="27164" x="3995738" y="4171950"/>
          <p14:tracePt t="27168" x="4011613" y="4171950"/>
          <p14:tracePt t="27172" x="4027488" y="4156075"/>
          <p14:tracePt t="27176" x="4043363" y="4156075"/>
          <p14:tracePt t="27181" x="4059238" y="4156075"/>
          <p14:tracePt t="27183" x="4075113" y="4156075"/>
          <p14:tracePt t="27236" x="4090988" y="4156075"/>
          <p14:tracePt t="27244" x="4090988" y="4140200"/>
          <p14:tracePt t="27249" x="4090988" y="4124325"/>
          <p14:tracePt t="27262" x="4090988" y="4108450"/>
          <p14:tracePt t="27300" x="4090988" y="4092575"/>
          <p14:tracePt t="27312" x="4075113" y="4092575"/>
          <p14:tracePt t="27334" x="4075113" y="4076700"/>
          <p14:tracePt t="27395" x="4059238" y="4076700"/>
          <p14:tracePt t="27690" x="4043363" y="4076700"/>
          <p14:tracePt t="27696" x="4027488" y="4076700"/>
          <p14:tracePt t="27702" x="4011613" y="4076700"/>
          <p14:tracePt t="27708" x="3995738" y="4076700"/>
          <p14:tracePt t="27712" x="3979863" y="4076700"/>
          <p14:tracePt t="27717" x="3963988" y="4076700"/>
          <p14:tracePt t="27762" x="3948113" y="4076700"/>
          <p14:tracePt t="27770" x="3948113" y="4060825"/>
          <p14:tracePt t="27778" x="3932238" y="4060825"/>
          <p14:tracePt t="27782" x="3932238" y="4044950"/>
          <p14:tracePt t="27787" x="3916363" y="4044950"/>
          <p14:tracePt t="27794" x="3916363" y="4029075"/>
          <p14:tracePt t="27796" x="3900488" y="4029075"/>
          <p14:tracePt t="27798" x="3884613" y="4029075"/>
          <p14:tracePt t="27808" x="3868738" y="4029075"/>
          <p14:tracePt t="27812" x="3852863" y="4013200"/>
          <p14:tracePt t="27816" x="3836988" y="4013200"/>
          <p14:tracePt t="27817" x="3836988" y="3997325"/>
          <p14:tracePt t="27819" x="3821113" y="3997325"/>
          <p14:tracePt t="27826" x="3806825" y="3997325"/>
          <p14:tracePt t="27828" x="3806825" y="3981450"/>
          <p14:tracePt t="27830" x="3743325" y="3949700"/>
          <p14:tracePt t="27846" x="3727450" y="3949700"/>
          <p14:tracePt t="27847" x="3727450" y="3935413"/>
          <p14:tracePt t="27851" x="3711575" y="3935413"/>
          <p14:tracePt t="27853" x="3695700" y="3935413"/>
          <p14:tracePt t="27855" x="3695700" y="3919538"/>
          <p14:tracePt t="27860" x="3679825" y="3919538"/>
          <p14:tracePt t="28680" x="3663950" y="3919538"/>
          <p14:tracePt t="28685" x="3648075" y="3919538"/>
          <p14:tracePt t="28687" x="3632200" y="3919538"/>
          <p14:tracePt t="28689" x="3616325" y="3919538"/>
          <p14:tracePt t="28710" x="3490913" y="3935413"/>
          <p14:tracePt t="28712" x="3475038" y="3949700"/>
          <p14:tracePt t="28716" x="3475038" y="3965575"/>
          <p14:tracePt t="28718" x="3459163" y="3981450"/>
          <p14:tracePt t="28726" x="3443288" y="3997325"/>
          <p14:tracePt t="28728" x="3443288" y="4013200"/>
          <p14:tracePt t="28734" x="3443288" y="4029075"/>
          <p14:tracePt t="28736" x="3443288" y="4044950"/>
          <p14:tracePt t="28737" x="3427413" y="4060825"/>
          <p14:tracePt t="28744" x="3443288" y="4076700"/>
          <p14:tracePt t="28750" x="3459163" y="4092575"/>
          <p14:tracePt t="28753" x="3459163" y="4108450"/>
          <p14:tracePt t="28759" x="3459163" y="4124325"/>
          <p14:tracePt t="28762" x="3459163" y="4140200"/>
          <p14:tracePt t="28764" x="3459163" y="4156075"/>
          <p14:tracePt t="28768" x="3459163" y="4171950"/>
          <p14:tracePt t="28772" x="3443288" y="4171950"/>
          <p14:tracePt t="28782" x="3427413" y="4171950"/>
          <p14:tracePt t="28784" x="3443288" y="4156075"/>
          <p14:tracePt t="28798" x="3427413" y="4171950"/>
          <p14:tracePt t="28800" x="3395663" y="4187825"/>
          <p14:tracePt t="28801" x="3379788" y="4187825"/>
          <p14:tracePt t="28804" x="3395663" y="4187825"/>
          <p14:tracePt t="28811" x="3395663" y="4171950"/>
          <p14:tracePt t="28813" x="3379788" y="4171950"/>
          <p14:tracePt t="28814" x="3363913" y="4171950"/>
          <p14:tracePt t="28816" x="3332163" y="4171950"/>
          <p14:tracePt t="28818" x="3316288" y="4171950"/>
          <p14:tracePt t="28826" x="3348038" y="4171950"/>
          <p14:tracePt t="28828" x="3363913" y="4171950"/>
          <p14:tracePt t="28835" x="3363913" y="4156075"/>
          <p14:tracePt t="28837" x="3379788" y="4187825"/>
          <p14:tracePt t="28844" x="3363913" y="4187825"/>
          <p14:tracePt t="28846" x="3363913" y="4171950"/>
          <p14:tracePt t="28847" x="3316288" y="4187825"/>
          <p14:tracePt t="28850" x="3316288" y="4171950"/>
          <p14:tracePt t="28852" x="3316288" y="4156075"/>
          <p14:tracePt t="28853" x="3284538" y="4140200"/>
          <p14:tracePt t="28855" x="3221038" y="4140200"/>
          <p14:tracePt t="28858" x="3221038" y="4092575"/>
          <p14:tracePt t="28862" x="3175000" y="4092575"/>
          <p14:tracePt t="28864" x="3127375" y="4076700"/>
          <p14:tracePt t="29014" x="3095625" y="4060825"/>
          <p14:tracePt t="29020" x="3127375" y="4060825"/>
          <p14:tracePt t="29026" x="3159125" y="4060825"/>
          <p14:tracePt t="29030" x="3205163" y="4060825"/>
          <p14:tracePt t="29031" x="3205163" y="4092575"/>
          <p14:tracePt t="29037" x="3268663" y="4092575"/>
          <p14:tracePt t="29040" x="3284538" y="4092575"/>
          <p14:tracePt t="29045" x="3284538" y="4076700"/>
          <p14:tracePt t="29046" x="3284538" y="4092575"/>
          <p14:tracePt t="29048" x="3300413" y="4092575"/>
          <p14:tracePt t="29058" x="3284538" y="4092575"/>
          <p14:tracePt t="29061" x="3284538" y="4108450"/>
          <p14:tracePt t="29062" x="3252788" y="4108450"/>
          <p14:tracePt t="29067" x="3236913" y="4108450"/>
          <p14:tracePt t="29070" x="3236913" y="4124325"/>
          <p14:tracePt t="29073" x="3236913" y="4140200"/>
          <p14:tracePt t="29076" x="3236913" y="4156075"/>
          <p14:tracePt t="29078" x="3252788" y="4124325"/>
          <p14:tracePt t="29081" x="3252788" y="4092575"/>
          <p14:tracePt t="29083" x="3284538" y="4092575"/>
          <p14:tracePt t="29086" x="3300413" y="4092575"/>
          <p14:tracePt t="29087" x="3284538" y="4060825"/>
          <p14:tracePt t="29094" x="3300413" y="4029075"/>
          <p14:tracePt t="29096" x="3316288" y="4029075"/>
          <p14:tracePt t="29115" x="3316288" y="4076700"/>
          <p14:tracePt t="29128" x="3316288" y="4092575"/>
          <p14:tracePt t="29133" x="3316288" y="4108450"/>
          <p14:tracePt t="29145" x="3316288" y="4124325"/>
          <p14:tracePt t="29150" x="3316288" y="4140200"/>
          <p14:tracePt t="29155" x="3316288" y="4156075"/>
          <p14:tracePt t="29167" x="3316288" y="4171950"/>
          <p14:tracePt t="29186" x="3316288" y="4187825"/>
          <p14:tracePt t="29196" x="3332163" y="4187825"/>
          <p14:tracePt t="29198" x="3348038" y="4187825"/>
          <p14:tracePt t="29205" x="3348038" y="4156075"/>
          <p14:tracePt t="29248" x="3348038" y="4140200"/>
          <p14:tracePt t="29346" x="3284538" y="4092575"/>
          <p14:tracePt t="29472" x="3284538" y="4076700"/>
          <p14:tracePt t="29590" x="3284538" y="4060825"/>
          <p14:tracePt t="29614" x="3284538" y="4044950"/>
          <p14:tracePt t="29632" x="3284538" y="4029075"/>
          <p14:tracePt t="29672" x="3284538" y="4013200"/>
          <p14:tracePt t="30863" x="3268663" y="4060825"/>
          <p14:tracePt t="30868" x="3252788" y="4060825"/>
          <p14:tracePt t="30870" x="3252788" y="4076700"/>
          <p14:tracePt t="30874" x="3252788" y="4092575"/>
          <p14:tracePt t="30880" x="3300413" y="4124325"/>
          <p14:tracePt t="30884" x="3316288" y="4140200"/>
          <p14:tracePt t="30886" x="3332163" y="4171950"/>
          <p14:tracePt t="30888" x="3348038" y="4187825"/>
          <p14:tracePt t="30889" x="3363913" y="4187825"/>
          <p14:tracePt t="30891" x="3379788" y="4203700"/>
          <p14:tracePt t="30896" x="3427413" y="4219575"/>
          <p14:tracePt t="30898" x="3443288" y="4219575"/>
          <p14:tracePt t="30900" x="3475038" y="4235450"/>
          <p14:tracePt t="30904" x="3521075" y="4251325"/>
          <p14:tracePt t="30905" x="3536950" y="4251325"/>
          <p14:tracePt t="30907" x="3536950" y="4267200"/>
          <p14:tracePt t="30910" x="3552825" y="4267200"/>
          <p14:tracePt t="30912" x="3584575" y="4283075"/>
          <p14:tracePt t="30914" x="3584575" y="4297363"/>
          <p14:tracePt t="30916" x="3600450" y="4297363"/>
          <p14:tracePt t="30918" x="3616325" y="4297363"/>
          <p14:tracePt t="30922" x="3616325" y="4313238"/>
          <p14:tracePt t="30923" x="3632200" y="4329113"/>
          <p14:tracePt t="30929" x="3648075" y="4329113"/>
          <p14:tracePt t="30932" x="3663950" y="4329113"/>
          <p14:tracePt t="30936" x="3663950" y="4344988"/>
          <p14:tracePt t="30941" x="3663950" y="4360863"/>
          <p14:tracePt t="30945" x="3679825" y="4360863"/>
          <p14:tracePt t="30950" x="3695700" y="4360863"/>
          <p14:tracePt t="30952" x="3695700" y="4376738"/>
          <p14:tracePt t="30964" x="3695700" y="4392613"/>
          <p14:tracePt t="31380" x="3695700" y="4376738"/>
          <p14:tracePt t="31498" x="3679825" y="4376738"/>
          <p14:tracePt t="31622" x="3679825" y="4360863"/>
          <p14:tracePt t="31784" x="3663950" y="4360863"/>
          <p14:tracePt t="31882" x="3663950" y="4344988"/>
          <p14:tracePt t="31893" x="3648075" y="4344988"/>
          <p14:tracePt t="31896" x="3648075" y="4329113"/>
          <p14:tracePt t="31900" x="3648075" y="4313238"/>
          <p14:tracePt t="31907" x="3632200" y="4297363"/>
          <p14:tracePt t="31914" x="3632200" y="4283075"/>
          <p14:tracePt t="31928" x="3616325" y="4267200"/>
          <p14:tracePt t="31931" x="3616325" y="4251325"/>
          <p14:tracePt t="31938" x="3616325" y="4235450"/>
          <p14:tracePt t="31950" x="3616325" y="4219575"/>
          <p14:tracePt t="31953" x="3600450" y="4203700"/>
          <p14:tracePt t="31966" x="3616325" y="4203700"/>
          <p14:tracePt t="31968" x="3632200" y="4203700"/>
          <p14:tracePt t="31986" x="3648075" y="4187825"/>
          <p14:tracePt t="31989" x="3648075" y="4171950"/>
          <p14:tracePt t="31991" x="3648075" y="4156075"/>
          <p14:tracePt t="31993" x="3632200" y="4156075"/>
          <p14:tracePt t="31996" x="3632200" y="4140200"/>
          <p14:tracePt t="32000" x="3600450" y="4108450"/>
          <p14:tracePt t="32004" x="3616325" y="4108450"/>
          <p14:tracePt t="32014" x="3600450" y="4076700"/>
          <p14:tracePt t="32018" x="3584575" y="4044950"/>
          <p14:tracePt t="32020" x="3584575" y="4029075"/>
          <p14:tracePt t="32027" x="3584575" y="4013200"/>
          <p14:tracePt t="32032" x="3600450" y="3997325"/>
          <p14:tracePt t="32035" x="3600450" y="3981450"/>
          <p14:tracePt t="32037" x="3616325" y="3981450"/>
          <p14:tracePt t="32039" x="3616325" y="3997325"/>
          <p14:tracePt t="32041" x="3632200" y="4013200"/>
          <p14:tracePt t="32043" x="3648075" y="4029075"/>
          <p14:tracePt t="32046" x="3648075" y="4044950"/>
          <p14:tracePt t="32047" x="3648075" y="4029075"/>
          <p14:tracePt t="32051" x="3648075" y="4013200"/>
          <p14:tracePt t="32052" x="3648075" y="3981450"/>
          <p14:tracePt t="32053" x="3648075" y="3965575"/>
          <p14:tracePt t="32055" x="3648075" y="3919538"/>
          <p14:tracePt t="32057" x="3648075" y="3903663"/>
          <p14:tracePt t="32065" x="3600450" y="3887788"/>
          <p14:tracePt t="32068" x="3616325" y="3887788"/>
          <p14:tracePt t="32072" x="3616325" y="3856038"/>
          <p14:tracePt t="32073" x="3616325" y="3840163"/>
          <p14:tracePt t="32077" x="3600450" y="3840163"/>
          <p14:tracePt t="32080" x="3568700" y="3808413"/>
          <p14:tracePt t="32082" x="3536950" y="3808413"/>
          <p14:tracePt t="32089" x="3552825" y="3840163"/>
          <p14:tracePt t="32091" x="3552825" y="3856038"/>
          <p14:tracePt t="32093" x="3552825" y="3871913"/>
          <p14:tracePt t="32097" x="3552825" y="3887788"/>
          <p14:tracePt t="32098" x="3568700" y="3887788"/>
          <p14:tracePt t="32100" x="3584575" y="3887788"/>
          <p14:tracePt t="32104" x="3600450" y="3887788"/>
          <p14:tracePt t="32107" x="3616325" y="3887788"/>
          <p14:tracePt t="32114" x="3584575" y="3824288"/>
          <p14:tracePt t="32230" x="3584575" y="3808413"/>
          <p14:tracePt t="32235" x="3584575" y="3776663"/>
          <p14:tracePt t="32242" x="3584575" y="3792538"/>
          <p14:tracePt t="32250" x="3600450" y="3792538"/>
          <p14:tracePt t="32256" x="3600450" y="3808413"/>
          <p14:tracePt t="32257" x="3552825" y="3776663"/>
          <p14:tracePt t="32259" x="3552825" y="3760788"/>
          <p14:tracePt t="32262" x="3536950" y="3760788"/>
          <p14:tracePt t="32277" x="3568700" y="3744913"/>
          <p14:tracePt t="32280" x="3584575" y="3744913"/>
          <p14:tracePt t="32282" x="3584575" y="3697288"/>
          <p14:tracePt t="32284" x="3600450" y="3697288"/>
          <p14:tracePt t="32285" x="3632200" y="3697288"/>
          <p14:tracePt t="32290" x="3663950" y="3697288"/>
          <p14:tracePt t="32291" x="3679825" y="3697288"/>
          <p14:tracePt t="32297" x="3727450" y="3760788"/>
          <p14:tracePt t="32299" x="3727450" y="3776663"/>
          <p14:tracePt t="32300" x="3759200" y="3776663"/>
          <p14:tracePt t="32302" x="3821113" y="3729038"/>
          <p14:tracePt t="32305" x="3884613" y="3729038"/>
          <p14:tracePt t="32307" x="3900488" y="3729038"/>
          <p14:tracePt t="32309" x="3932238" y="3729038"/>
          <p14:tracePt t="32311" x="3932238" y="3713163"/>
          <p14:tracePt t="32316" x="3995738" y="3713163"/>
          <p14:tracePt t="32320" x="4027488" y="3713163"/>
          <p14:tracePt t="32321" x="4043363" y="3713163"/>
          <p14:tracePt t="32327" x="4059238" y="3713163"/>
          <p14:tracePt t="32329" x="4090988" y="3713163"/>
          <p14:tracePt t="32343" x="4106863" y="3713163"/>
          <p14:tracePt t="32356" x="4106863" y="3729038"/>
          <p14:tracePt t="32365" x="4090988" y="3760788"/>
          <p14:tracePt t="32378" x="4090988" y="3776663"/>
          <p14:tracePt t="32412" x="4106863" y="3776663"/>
          <p14:tracePt t="32741" x="4090988" y="3776663"/>
          <p14:tracePt t="32758" x="4075113" y="3776663"/>
          <p14:tracePt t="32768" x="4059238" y="3776663"/>
          <p14:tracePt t="32832" x="4090988" y="3760788"/>
          <p14:tracePt t="32877" x="4075113" y="3760788"/>
          <p14:tracePt t="32893" x="4059238" y="3760788"/>
          <p14:tracePt t="32898" x="4043363" y="3760788"/>
          <p14:tracePt t="32908" x="4059238" y="3760788"/>
          <p14:tracePt t="32934" x="4059238" y="3776663"/>
          <p14:tracePt t="32938" x="4059238" y="3792538"/>
          <p14:tracePt t="32952" x="4059238" y="3808413"/>
          <p14:tracePt t="32955" x="4043363" y="3824288"/>
          <p14:tracePt t="32966" x="4027488" y="3824288"/>
          <p14:tracePt t="32968" x="4027488" y="3840163"/>
          <p14:tracePt t="32973" x="4011613" y="3856038"/>
          <p14:tracePt t="32982" x="4011613" y="3871913"/>
          <p14:tracePt t="32992" x="3995738" y="3871913"/>
          <p14:tracePt t="33000" x="3995738" y="3887788"/>
          <p14:tracePt t="33004" x="3979863" y="3887788"/>
          <p14:tracePt t="33010" x="3979863" y="3903663"/>
          <p14:tracePt t="33144" x="3963988" y="3903663"/>
          <p14:tracePt t="33152" x="3948113" y="3903663"/>
          <p14:tracePt t="33182" x="3932238" y="3903663"/>
          <p14:tracePt t="33189" x="3916363" y="3903663"/>
          <p14:tracePt t="33800" x="3916363" y="3919538"/>
          <p14:tracePt t="33844" x="3916363" y="3935413"/>
          <p14:tracePt t="33846" x="3932238" y="3935413"/>
          <p14:tracePt t="33940" x="3900488" y="3935413"/>
          <p14:tracePt t="33945" x="3884613" y="3935413"/>
          <p14:tracePt t="33949" x="3868738" y="3935413"/>
          <p14:tracePt t="33950" x="3852863" y="3935413"/>
          <p14:tracePt t="33954" x="3836988" y="3935413"/>
          <p14:tracePt t="33955" x="3821113" y="3935413"/>
          <p14:tracePt t="33961" x="3806825" y="3935413"/>
          <p14:tracePt t="33965" x="3790950" y="3935413"/>
          <p14:tracePt t="33967" x="3775075" y="3935413"/>
          <p14:tracePt t="33973" x="3759200" y="3935413"/>
          <p14:tracePt t="33975" x="3743325" y="3935413"/>
          <p14:tracePt t="33983" x="3727450" y="3949700"/>
          <p14:tracePt t="33984" x="3711575" y="3949700"/>
          <p14:tracePt t="33986" x="3695700" y="3949700"/>
          <p14:tracePt t="33991" x="3679825" y="3949700"/>
          <p14:tracePt t="33995" x="3663950" y="3965575"/>
          <p14:tracePt t="34006" x="3648075" y="3981450"/>
          <p14:tracePt t="34015" x="3632200" y="3981450"/>
          <p14:tracePt t="34031" x="3632200" y="3997325"/>
          <p14:tracePt t="34060" x="3632200" y="4013200"/>
          <p14:tracePt t="34064" x="3648075" y="4013200"/>
          <p14:tracePt t="34188" x="3648075" y="4029075"/>
          <p14:tracePt t="34460" x="3663950" y="4029075"/>
          <p14:tracePt t="34466" x="3679825" y="4029075"/>
          <p14:tracePt t="34472" x="3679825" y="4013200"/>
          <p14:tracePt t="34475" x="3695700" y="4013200"/>
          <p14:tracePt t="34479" x="3711575" y="4013200"/>
          <p14:tracePt t="34482" x="3727450" y="4013200"/>
          <p14:tracePt t="34486" x="3743325" y="4013200"/>
          <p14:tracePt t="34489" x="3759200" y="4013200"/>
          <p14:tracePt t="34495" x="3775075" y="4013200"/>
          <p14:tracePt t="34499" x="3790950" y="4013200"/>
          <p14:tracePt t="34504" x="3806825" y="4013200"/>
          <p14:tracePt t="34509" x="3806825" y="3997325"/>
          <p14:tracePt t="34514" x="3821113" y="3997325"/>
          <p14:tracePt t="34520" x="3806825" y="3997325"/>
          <p14:tracePt t="34532" x="3821113" y="3997325"/>
          <p14:tracePt t="34534" x="3806825" y="4029075"/>
          <p14:tracePt t="34539" x="3806825" y="4044950"/>
          <p14:tracePt t="34541" x="3806825" y="4013200"/>
          <p14:tracePt t="34545" x="3806825" y="3997325"/>
          <p14:tracePt t="34550" x="3821113" y="3965575"/>
          <p14:tracePt t="34551" x="3836988" y="3903663"/>
          <p14:tracePt t="34555" x="3836988" y="3887788"/>
          <p14:tracePt t="34557" x="3836988" y="3856038"/>
          <p14:tracePt t="34562" x="3821113" y="3856038"/>
          <p14:tracePt t="34564" x="3836988" y="3824288"/>
          <p14:tracePt t="34568" x="3884613" y="3824288"/>
          <p14:tracePt t="34572" x="3884613" y="3840163"/>
          <p14:tracePt t="34573" x="3900488" y="3840163"/>
          <p14:tracePt t="34575" x="3900488" y="3808413"/>
          <p14:tracePt t="34586" x="3916363" y="3808413"/>
          <p14:tracePt t="34744" x="3948113" y="3808413"/>
          <p14:tracePt t="34749" x="3932238" y="3808413"/>
          <p14:tracePt t="34752" x="3916363" y="3792538"/>
          <p14:tracePt t="34756" x="3884613" y="3792538"/>
          <p14:tracePt t="34757" x="3884613" y="3808413"/>
          <p14:tracePt t="34759" x="3900488" y="3824288"/>
          <p14:tracePt t="34761" x="3900488" y="3840163"/>
          <p14:tracePt t="34764" x="3884613" y="3840163"/>
          <p14:tracePt t="34766" x="3916363" y="3856038"/>
          <p14:tracePt t="34768" x="3932238" y="3840163"/>
          <p14:tracePt t="34770" x="3948113" y="3840163"/>
          <p14:tracePt t="34773" x="3963988" y="3840163"/>
          <p14:tracePt t="34775" x="3995738" y="3840163"/>
          <p14:tracePt t="34777" x="3979863" y="3808413"/>
          <p14:tracePt t="34780" x="3900488" y="3808413"/>
          <p14:tracePt t="34784" x="3963988" y="3808413"/>
          <p14:tracePt t="34786" x="3979863" y="3808413"/>
          <p14:tracePt t="34791" x="3963988" y="3808413"/>
          <p14:tracePt t="34793" x="3948113" y="3824288"/>
          <p14:tracePt t="34795" x="3932238" y="3824288"/>
          <p14:tracePt t="34800" x="3995738" y="3824288"/>
          <p14:tracePt t="34804" x="4011613" y="3824288"/>
          <p14:tracePt t="34805" x="4027488" y="3840163"/>
          <p14:tracePt t="34821" x="4027488" y="3856038"/>
          <p14:tracePt t="34835" x="4027488" y="3871913"/>
          <p14:tracePt t="34845" x="4027488" y="3887788"/>
          <p14:tracePt t="34890" x="4043363" y="3887788"/>
          <p14:tracePt t="34896" x="4043363" y="3903663"/>
          <p14:tracePt t="34914" x="4059238" y="3919538"/>
          <p14:tracePt t="34934" x="4059238" y="3935413"/>
          <p14:tracePt t="35234" x="4059238" y="3949700"/>
          <p14:tracePt t="36765" x="4075113" y="3949700"/>
          <p14:tracePt t="36774" x="4090988" y="3949700"/>
          <p14:tracePt t="36778" x="4106863" y="3965575"/>
          <p14:tracePt t="36779" x="4121150" y="3965575"/>
          <p14:tracePt t="36785" x="4137025" y="3981450"/>
          <p14:tracePt t="36788" x="4168775" y="3981450"/>
          <p14:tracePt t="36792" x="4184650" y="3981450"/>
          <p14:tracePt t="36793" x="4184650" y="3997325"/>
          <p14:tracePt t="36795" x="4200525" y="3997325"/>
          <p14:tracePt t="36797" x="4216400" y="3997325"/>
          <p14:tracePt t="36802" x="4232275" y="3997325"/>
          <p14:tracePt t="36804" x="4248150" y="3997325"/>
          <p14:tracePt t="36807" x="4264025" y="4013200"/>
          <p14:tracePt t="36810" x="4279900" y="4013200"/>
          <p14:tracePt t="36811" x="4295775" y="4013200"/>
          <p14:tracePt t="36813" x="4311650" y="4029075"/>
          <p14:tracePt t="36820" x="4327525" y="4029075"/>
          <p14:tracePt t="36822" x="4343400" y="4044950"/>
          <p14:tracePt t="36824" x="4375150" y="4029075"/>
          <p14:tracePt t="36827" x="4391025" y="4029075"/>
          <p14:tracePt t="36831" x="4406900" y="4029075"/>
          <p14:tracePt t="36840" x="4421188" y="4029075"/>
          <p14:tracePt t="36843" x="4437063" y="4029075"/>
          <p14:tracePt t="36858" x="4452938" y="4029075"/>
          <p14:tracePt t="36863" x="4452938" y="4044950"/>
          <p14:tracePt t="36870" x="4468813" y="4060825"/>
          <p14:tracePt t="37029" x="4452938" y="4060825"/>
          <p14:tracePt t="37035" x="4452938" y="4076700"/>
          <p14:tracePt t="37041" x="4437063" y="4076700"/>
          <p14:tracePt t="37043" x="4437063" y="4092575"/>
          <p14:tracePt t="37053" x="4437063" y="4108450"/>
          <p14:tracePt t="37055" x="4421188" y="4108450"/>
          <p14:tracePt t="37078" x="4421188" y="4124325"/>
          <p14:tracePt t="37157" x="4406900" y="4124325"/>
          <p14:tracePt t="37396" x="4421188" y="4124325"/>
          <p14:tracePt t="39588" x="4406900" y="4124325"/>
          <p14:tracePt t="39610" x="4391025" y="4124325"/>
          <p14:tracePt t="39718" x="4375150" y="4124325"/>
          <p14:tracePt t="39728" x="4359275" y="4124325"/>
          <p14:tracePt t="39766" x="4343400" y="4124325"/>
          <p14:tracePt t="39778" x="4327525" y="4124325"/>
          <p14:tracePt t="39890" x="4311650" y="4124325"/>
          <p14:tracePt t="40953" x="4311650" y="4140200"/>
          <p14:tracePt t="40958" x="4295775" y="4140200"/>
          <p14:tracePt t="41226" x="4264025" y="4140200"/>
          <p14:tracePt t="41244" x="4248150" y="4140200"/>
          <p14:tracePt t="41346" x="4232275" y="4140200"/>
          <p14:tracePt t="41351" x="4216400" y="4140200"/>
          <p14:tracePt t="41360" x="4200525" y="4140200"/>
          <p14:tracePt t="41362" x="4184650" y="4140200"/>
          <p14:tracePt t="41367" x="4168775" y="4140200"/>
          <p14:tracePt t="41369" x="4152900" y="4140200"/>
          <p14:tracePt t="41375" x="4137025" y="4156075"/>
          <p14:tracePt t="41376" x="4121150" y="4156075"/>
          <p14:tracePt t="41378" x="4106863" y="4156075"/>
          <p14:tracePt t="41382" x="4090988" y="4156075"/>
          <p14:tracePt t="41383" x="4075113" y="4156075"/>
          <p14:tracePt t="41385" x="4059238" y="4156075"/>
          <p14:tracePt t="41387" x="4027488" y="4156075"/>
          <p14:tracePt t="41391" x="3995738" y="4156075"/>
          <p14:tracePt t="41394" x="3963988" y="4156075"/>
          <p14:tracePt t="41396" x="3932238" y="4171950"/>
          <p14:tracePt t="41397" x="3916363" y="4171950"/>
          <p14:tracePt t="41399" x="3884613" y="4187825"/>
          <p14:tracePt t="41401" x="3868738" y="4187825"/>
          <p14:tracePt t="41403" x="3821113" y="4203700"/>
          <p14:tracePt t="41407" x="3806825" y="4219575"/>
          <p14:tracePt t="41408" x="3775075" y="4235450"/>
          <p14:tracePt t="41410" x="3727450" y="4235450"/>
          <p14:tracePt t="41412" x="3711575" y="4251325"/>
          <p14:tracePt t="41414" x="3695700" y="4283075"/>
          <p14:tracePt t="41415" x="3663950" y="4283075"/>
          <p14:tracePt t="41417" x="3632200" y="4297363"/>
          <p14:tracePt t="41419" x="3616325" y="4313238"/>
          <p14:tracePt t="41424" x="3616325" y="4329113"/>
          <p14:tracePt t="41428" x="3600450" y="4329113"/>
          <p14:tracePt t="41430" x="3584575" y="4329113"/>
          <p14:tracePt t="41435" x="3584575" y="4344988"/>
          <p14:tracePt t="41437" x="3584575" y="4360863"/>
          <p14:tracePt t="41442" x="3584575" y="4376738"/>
          <p14:tracePt t="41446" x="3568700" y="4392613"/>
          <p14:tracePt t="41447" x="3568700" y="4408488"/>
          <p14:tracePt t="41449" x="3552825" y="4408488"/>
          <p14:tracePt t="41451" x="3552825" y="4424363"/>
          <p14:tracePt t="41453" x="3552825" y="4440238"/>
          <p14:tracePt t="41456" x="3536950" y="4440238"/>
          <p14:tracePt t="41461" x="3521075" y="4456113"/>
          <p14:tracePt t="41462" x="3521075" y="4471988"/>
          <p14:tracePt t="41463" x="3505200" y="4487863"/>
          <p14:tracePt t="41465" x="3490913" y="4503738"/>
          <p14:tracePt t="41469" x="3475038" y="4519613"/>
          <p14:tracePt t="41472" x="3475038" y="4535488"/>
          <p14:tracePt t="41476" x="3443288" y="4567238"/>
          <p14:tracePt t="41480" x="3443288" y="4583113"/>
          <p14:tracePt t="41482" x="3427413" y="4583113"/>
          <p14:tracePt t="41483" x="3395663" y="4583113"/>
          <p14:tracePt t="41485" x="3379788" y="4583113"/>
          <p14:tracePt t="41491" x="3363913" y="4598988"/>
          <p14:tracePt t="41493" x="3348038" y="4614863"/>
          <p14:tracePt t="41494" x="3332163" y="4629150"/>
          <p14:tracePt t="41496" x="3316288" y="4629150"/>
          <p14:tracePt t="41497" x="3316288" y="4645025"/>
          <p14:tracePt t="41499" x="3300413" y="4676775"/>
          <p14:tracePt t="41501" x="3284538" y="4676775"/>
          <p14:tracePt t="41507" x="3268663" y="4708525"/>
          <p14:tracePt t="41509" x="3252788" y="4708525"/>
          <p14:tracePt t="41512" x="3236913" y="4724400"/>
          <p14:tracePt t="41516" x="3221038" y="4756150"/>
          <p14:tracePt t="41517" x="3205163" y="4756150"/>
          <p14:tracePt t="41519" x="3190875" y="4772025"/>
          <p14:tracePt t="41526" x="3190875" y="4787900"/>
          <p14:tracePt t="41527" x="3175000" y="4787900"/>
          <p14:tracePt t="41532" x="3159125" y="4787900"/>
          <p14:tracePt t="41533" x="3143250" y="4803775"/>
          <p14:tracePt t="41639" x="3127375" y="4803775"/>
          <p14:tracePt t="41743" x="3127375" y="4787900"/>
          <p14:tracePt t="41752" x="3159125" y="4772025"/>
          <p14:tracePt t="41758" x="3159125" y="4756150"/>
          <p14:tracePt t="41759" x="3175000" y="4740275"/>
          <p14:tracePt t="41764" x="3190875" y="4724400"/>
          <p14:tracePt t="41769" x="3190875" y="4708525"/>
          <p14:tracePt t="41776" x="3190875" y="4692650"/>
          <p14:tracePt t="41778" x="3205163" y="4692650"/>
          <p14:tracePt t="41779" x="3190875" y="4708525"/>
          <p14:tracePt t="41792" x="3205163" y="4708525"/>
          <p14:tracePt t="41800" x="3205163" y="4692650"/>
          <p14:tracePt t="41804" x="3221038" y="4692650"/>
          <p14:tracePt t="41807" x="3236913" y="4676775"/>
          <p14:tracePt t="41812" x="3252788" y="4660900"/>
          <p14:tracePt t="41818" x="3268663" y="4660900"/>
          <p14:tracePt t="41820" x="3268663" y="4645025"/>
          <p14:tracePt t="41822" x="3300413" y="4645025"/>
          <p14:tracePt t="41824" x="3300413" y="4629150"/>
          <p14:tracePt t="41828" x="3332163" y="4614863"/>
          <p14:tracePt t="41832" x="3348038" y="4598988"/>
          <p14:tracePt t="41835" x="3348038" y="4583113"/>
          <p14:tracePt t="41836" x="3363913" y="4583113"/>
          <p14:tracePt t="41837" x="3379788" y="4567238"/>
          <p14:tracePt t="41842" x="3395663" y="4551363"/>
          <p14:tracePt t="41844" x="3427413" y="4535488"/>
          <p14:tracePt t="41846" x="3443288" y="4519613"/>
          <p14:tracePt t="41850" x="3459163" y="4519613"/>
          <p14:tracePt t="41852" x="3490913" y="4487863"/>
          <p14:tracePt t="41858" x="3536950" y="4456113"/>
          <p14:tracePt t="41860" x="3536950" y="4440238"/>
          <p14:tracePt t="41861" x="3552825" y="4408488"/>
          <p14:tracePt t="41864" x="3568700" y="4408488"/>
          <p14:tracePt t="41866" x="3584575" y="4392613"/>
          <p14:tracePt t="41867" x="3600450" y="4376738"/>
          <p14:tracePt t="41869" x="3632200" y="4360863"/>
          <p14:tracePt t="41872" x="3632200" y="4344988"/>
          <p14:tracePt t="41874" x="3663950" y="4344988"/>
          <p14:tracePt t="41876" x="3663950" y="4329113"/>
          <p14:tracePt t="41878" x="3679825" y="4313238"/>
          <p14:tracePt t="41879" x="3711575" y="4297363"/>
          <p14:tracePt t="41883" x="3743325" y="4267200"/>
          <p14:tracePt t="41884" x="3743325" y="4235450"/>
          <p14:tracePt t="41885" x="3759200" y="4235450"/>
          <p14:tracePt t="41888" x="3806825" y="4235450"/>
          <p14:tracePt t="41892" x="3836988" y="4187825"/>
          <p14:tracePt t="41894" x="3836988" y="4171950"/>
          <p14:tracePt t="41895" x="3868738" y="4171950"/>
          <p14:tracePt t="41898" x="3884613" y="4156075"/>
          <p14:tracePt t="41900" x="3916363" y="4156075"/>
          <p14:tracePt t="41902" x="3948113" y="4140200"/>
          <p14:tracePt t="41903" x="3963988" y="4124325"/>
          <p14:tracePt t="41907" x="3995738" y="4108450"/>
          <p14:tracePt t="41909" x="4043363" y="4076700"/>
          <p14:tracePt t="41912" x="4090988" y="4060825"/>
          <p14:tracePt t="41916" x="4137025" y="4029075"/>
          <p14:tracePt t="41918" x="4184650" y="4029075"/>
          <p14:tracePt t="41919" x="4200525" y="4029075"/>
          <p14:tracePt t="41922" x="4264025" y="4013200"/>
          <p14:tracePt t="41925" x="4295775" y="4013200"/>
          <p14:tracePt t="41927" x="4311650" y="3997325"/>
          <p14:tracePt t="41928" x="4375150" y="3965575"/>
          <p14:tracePt t="41932" x="4452938" y="3949700"/>
          <p14:tracePt t="41934" x="4500563" y="3919538"/>
          <p14:tracePt t="41935" x="4548188" y="3903663"/>
          <p14:tracePt t="41937" x="4611688" y="3871913"/>
          <p14:tracePt t="41943" x="4691063" y="3840163"/>
          <p14:tracePt t="41946" x="4800600" y="3808413"/>
          <p14:tracePt t="41948" x="4864100" y="3776663"/>
          <p14:tracePt t="41950" x="4895850" y="3776663"/>
          <p14:tracePt t="41952" x="4959350" y="3729038"/>
          <p14:tracePt t="41954" x="4991100" y="3713163"/>
          <p14:tracePt t="41958" x="5116513" y="3665538"/>
          <p14:tracePt t="41961" x="5211763" y="3649663"/>
          <p14:tracePt t="41962" x="5322888" y="3617913"/>
          <p14:tracePt t="41964" x="5353050" y="3602038"/>
          <p14:tracePt t="41966" x="5480050" y="3556000"/>
          <p14:tracePt t="41968" x="5527675" y="3540125"/>
          <p14:tracePt t="41970" x="5638800" y="3476625"/>
          <p14:tracePt t="41972" x="5748338" y="3444875"/>
          <p14:tracePt t="41974" x="5795963" y="3429000"/>
          <p14:tracePt t="41977" x="5922963" y="3381375"/>
          <p14:tracePt t="41978" x="5984875" y="3365500"/>
          <p14:tracePt t="41981" x="6111875" y="3317875"/>
          <p14:tracePt t="41982" x="6284913" y="3255963"/>
          <p14:tracePt t="41984" x="6348413" y="3240088"/>
          <p14:tracePt t="41986" x="6507163" y="3176588"/>
          <p14:tracePt t="41988" x="6569075" y="3160713"/>
          <p14:tracePt t="41992" x="6869113" y="3065463"/>
          <p14:tracePt t="41995" x="6932613" y="3049588"/>
          <p14:tracePt t="41996" x="7107238" y="3001963"/>
          <p14:tracePt t="41998" x="7185025" y="2986088"/>
          <p14:tracePt t="42000" x="7343775" y="2954338"/>
          <p14:tracePt t="42002" x="7439025" y="2938463"/>
          <p14:tracePt t="42004" x="7580313" y="2892425"/>
          <p14:tracePt t="42008" x="7832725" y="2828925"/>
          <p14:tracePt t="42010" x="8007350" y="2813050"/>
          <p14:tracePt t="42012" x="8085138" y="2813050"/>
          <p14:tracePt t="42014" x="8228013" y="2781300"/>
          <p14:tracePt t="42016" x="8448675" y="2749550"/>
          <p14:tracePt t="42018" x="8496300" y="2749550"/>
          <p14:tracePt t="42020" x="8670925" y="2733675"/>
          <p14:tracePt t="42022" x="8748713" y="2717800"/>
          <p14:tracePt t="42025" x="8891588" y="2701925"/>
          <p14:tracePt t="42027" x="9080500" y="2686050"/>
          <p14:tracePt t="42028" x="9128125" y="2686050"/>
          <p14:tracePt t="42030" x="9286875" y="2654300"/>
          <p14:tracePt t="42032" x="9364663" y="2654300"/>
          <p14:tracePt t="42033" x="9523413" y="2638425"/>
          <p14:tracePt t="42035" x="9680575" y="2622550"/>
          <p14:tracePt t="42037" x="9759950" y="2622550"/>
          <p14:tracePt t="42042" x="10012363" y="2622550"/>
          <p14:tracePt t="42044" x="10171113" y="2606675"/>
          <p14:tracePt t="42045" x="10328275" y="2606675"/>
          <p14:tracePt t="42048" x="10375900" y="2606675"/>
          <p14:tracePt t="42050" x="10533063" y="2606675"/>
          <p14:tracePt t="42052" x="10596563" y="2606675"/>
          <p14:tracePt t="42054" x="10739438" y="2606675"/>
          <p14:tracePt t="42056" x="10896600" y="2606675"/>
          <p14:tracePt t="42059" x="10960100" y="2606675"/>
          <p14:tracePt t="42061" x="11102975" y="2606675"/>
          <p14:tracePt t="42062" x="11228388" y="2606675"/>
          <p14:tracePt t="42064" x="11291888" y="2606675"/>
          <p14:tracePt t="42065" x="11418888" y="2606675"/>
          <p14:tracePt t="42068" x="11480800" y="2606675"/>
          <p14:tracePt t="42069" x="11591925" y="2606675"/>
          <p14:tracePt t="42072" x="11734800" y="2606675"/>
          <p14:tracePt t="42076" x="11780838" y="2606675"/>
          <p14:tracePt t="42077" x="11907838" y="2606675"/>
          <p14:tracePt t="42078" x="11955463" y="2606675"/>
          <p14:tracePt t="42080" x="12065000" y="2606675"/>
          <p14:tracePt t="42780" x="12144375" y="6526213"/>
          <p14:tracePt t="42781" x="12128500" y="6542088"/>
          <p14:tracePt t="42787" x="12112625" y="6542088"/>
          <p14:tracePt t="42790" x="12080875" y="6542088"/>
          <p14:tracePt t="42794" x="12034838" y="6573838"/>
          <p14:tracePt t="42796" x="12018963" y="6573838"/>
          <p14:tracePt t="42798" x="12003088" y="6573838"/>
          <p14:tracePt t="42800" x="11971338" y="6589713"/>
          <p14:tracePt t="42801" x="11955463" y="6589713"/>
          <p14:tracePt t="42803" x="11923713" y="6605588"/>
          <p14:tracePt t="42805" x="11907838" y="6605588"/>
          <p14:tracePt t="42808" x="11907838" y="6637338"/>
          <p14:tracePt t="42812" x="11876088" y="6653213"/>
          <p14:tracePt t="42813" x="11876088" y="6669088"/>
          <p14:tracePt t="42816" x="11844338" y="6684963"/>
          <p14:tracePt t="42819" x="11828463" y="6684963"/>
          <p14:tracePt t="42821" x="11812588" y="6699250"/>
          <p14:tracePt t="42824" x="11796713" y="6699250"/>
          <p14:tracePt t="42826" x="11780838" y="6715125"/>
          <p14:tracePt t="42830" x="11764963" y="6715125"/>
          <p14:tracePt t="42832" x="11734800" y="6731000"/>
          <p14:tracePt t="42835" x="11703050" y="6746875"/>
          <p14:tracePt t="42837" x="11687175" y="6746875"/>
          <p14:tracePt t="42840" x="11671300" y="6762750"/>
          <p14:tracePt t="42843" x="11655425" y="6762750"/>
          <p14:tracePt t="42845" x="11639550" y="6762750"/>
          <p14:tracePt t="42847" x="11591925" y="6762750"/>
          <p14:tracePt t="42848" x="11560175" y="6778625"/>
          <p14:tracePt t="42849" x="11528425" y="6778625"/>
          <p14:tracePt t="42851" x="11480800" y="6794500"/>
          <p14:tracePt t="42853" x="11464925" y="6794500"/>
          <p14:tracePt t="42855" x="11418888" y="6794500"/>
          <p14:tracePt t="42858" x="11403013" y="6794500"/>
          <p14:tracePt t="42860" x="11355388" y="6794500"/>
          <p14:tracePt t="42862" x="11291888" y="6794500"/>
          <p14:tracePt t="42863" x="11260138" y="6794500"/>
          <p14:tracePt t="42865" x="11180763" y="6794500"/>
          <p14:tracePt t="42867" x="11164888" y="6794500"/>
          <p14:tracePt t="42869" x="11102975" y="6794500"/>
          <p14:tracePt t="42871" x="11023600" y="6794500"/>
          <p14:tracePt t="42874" x="10991850" y="6794500"/>
          <p14:tracePt t="42875" x="10896600" y="6794500"/>
          <p14:tracePt t="42878" x="10880725" y="6794500"/>
          <p14:tracePt t="42881" x="10802938" y="6794500"/>
          <p14:tracePt t="42882" x="10755313" y="6794500"/>
          <p14:tracePt t="42884" x="10675938" y="6794500"/>
          <p14:tracePt t="42885" x="10596563" y="6794500"/>
          <p14:tracePt t="42887" x="10548938" y="6794500"/>
          <p14:tracePt t="42890" x="10471150" y="6794500"/>
          <p14:tracePt t="42893" x="10423525" y="6794500"/>
          <p14:tracePt t="42895" x="10344150" y="6794500"/>
          <p14:tracePt t="42896" x="10264775" y="6794500"/>
          <p14:tracePt t="42898" x="10248900" y="6794500"/>
          <p14:tracePt t="42899" x="10171113" y="6794500"/>
          <p14:tracePt t="42901" x="10123488" y="6794500"/>
          <p14:tracePt t="42903" x="10044113" y="6794500"/>
          <p14:tracePt t="42905" x="10012363" y="6794500"/>
          <p14:tracePt t="42908" x="9964738" y="6794500"/>
          <p14:tracePt t="42910" x="9902825" y="6794500"/>
          <p14:tracePt t="42912" x="9855200" y="6794500"/>
          <p14:tracePt t="42913" x="9807575" y="6794500"/>
          <p14:tracePt t="42915" x="9775825" y="6794500"/>
          <p14:tracePt t="42917" x="9712325" y="6794500"/>
          <p14:tracePt t="42919" x="9648825" y="6794500"/>
          <p14:tracePt t="42921" x="9632950" y="6794500"/>
          <p14:tracePt t="42925" x="9571038" y="6794500"/>
          <p14:tracePt t="42926" x="9555163" y="6794500"/>
          <p14:tracePt t="42928" x="9507538" y="6794500"/>
          <p14:tracePt t="42930" x="9459913" y="6778625"/>
          <p14:tracePt t="42931" x="9444038" y="6778625"/>
          <p14:tracePt t="42933" x="9364663" y="6778625"/>
          <p14:tracePt t="42935" x="9332913" y="6778625"/>
          <p14:tracePt t="42937" x="9255125" y="6731000"/>
          <p14:tracePt t="42940" x="9223375" y="6731000"/>
          <p14:tracePt t="42943" x="9159875" y="6731000"/>
          <p14:tracePt t="42944" x="9128125" y="6715125"/>
          <p14:tracePt t="42945" x="9096375" y="6699250"/>
          <p14:tracePt t="42948" x="9048750" y="6699250"/>
          <p14:tracePt t="42949" x="9032875" y="6699250"/>
          <p14:tracePt t="42951" x="8986838" y="6699250"/>
          <p14:tracePt t="42953" x="8939213" y="6699250"/>
          <p14:tracePt t="42958" x="8907463" y="6684963"/>
          <p14:tracePt t="42960" x="8891588" y="6684963"/>
          <p14:tracePt t="42962" x="8843963" y="6669088"/>
          <p14:tracePt t="42963" x="8828088" y="6669088"/>
          <p14:tracePt t="42965" x="8812213" y="6653213"/>
          <p14:tracePt t="42967" x="8780463" y="6653213"/>
          <p14:tracePt t="42969" x="8764588" y="6653213"/>
          <p14:tracePt t="42977" x="8732838" y="6653213"/>
          <p14:tracePt t="42980" x="8716963" y="6653213"/>
          <p14:tracePt t="42983" x="8701088" y="6637338"/>
          <p14:tracePt t="42990" x="8686800" y="6637338"/>
          <p14:tracePt t="42998" x="8670925" y="6637338"/>
          <p14:tracePt t="42999" x="8655050" y="6637338"/>
          <p14:tracePt t="43005" x="8655050" y="6621463"/>
          <p14:tracePt t="43008" x="8639175" y="6621463"/>
          <p14:tracePt t="43009" x="8623300" y="6621463"/>
          <p14:tracePt t="43013" x="8607425" y="6621463"/>
          <p14:tracePt t="43015" x="8591550" y="6621463"/>
          <p14:tracePt t="43020" x="8575675" y="6605588"/>
          <p14:tracePt t="43026" x="8543925" y="6589713"/>
          <p14:tracePt t="43030" x="8528050" y="6589713"/>
          <p14:tracePt t="43031" x="8512175" y="6557963"/>
          <p14:tracePt t="43035" x="8496300" y="6557963"/>
          <p14:tracePt t="43085" x="8496300" y="6542088"/>
          <p14:tracePt t="43087" x="8496300" y="6526213"/>
          <p14:tracePt t="43089" x="8512175" y="6542088"/>
          <p14:tracePt t="43091" x="8496300" y="6542088"/>
          <p14:tracePt t="43122" x="8512175" y="6542088"/>
          <p14:tracePt t="43128" x="8528050" y="6542088"/>
          <p14:tracePt t="43130" x="8528050" y="6557963"/>
          <p14:tracePt t="43133" x="8543925" y="6557963"/>
          <p14:tracePt t="43135" x="8559800" y="6542088"/>
          <p14:tracePt t="43137" x="8591550" y="6542088"/>
          <p14:tracePt t="43139" x="8639175" y="6542088"/>
          <p14:tracePt t="43144" x="8655050" y="6542088"/>
          <p14:tracePt t="43146" x="8686800" y="6542088"/>
          <p14:tracePt t="43149" x="8716963" y="6557963"/>
          <p14:tracePt t="43151" x="8732838" y="6573838"/>
          <p14:tracePt t="43155" x="8748713" y="6573838"/>
          <p14:tracePt t="43158" x="8764588" y="6589713"/>
          <p14:tracePt t="43160" x="8780463" y="6589713"/>
          <p14:tracePt t="43162" x="8796338" y="6589713"/>
          <p14:tracePt t="43164" x="8812213" y="6589713"/>
          <p14:tracePt t="43165" x="8828088" y="6605588"/>
          <p14:tracePt t="43169" x="8859838" y="6621463"/>
          <p14:tracePt t="43171" x="8875713" y="6637338"/>
          <p14:tracePt t="43176" x="8907463" y="6637338"/>
          <p14:tracePt t="43180" x="8939213" y="6653213"/>
          <p14:tracePt t="43182" x="8955088" y="6653213"/>
          <p14:tracePt t="43187" x="8970963" y="6653213"/>
          <p14:tracePt t="43189" x="8986838" y="6653213"/>
          <p14:tracePt t="43192" x="9001125" y="6653213"/>
          <p14:tracePt t="43194" x="9017000" y="6653213"/>
          <p14:tracePt t="43196" x="9048750" y="6653213"/>
          <p14:tracePt t="43197" x="9064625" y="6669088"/>
          <p14:tracePt t="43201" x="9080500" y="6669088"/>
          <p14:tracePt t="43203" x="9112250" y="6669088"/>
          <p14:tracePt t="43210" x="9159875" y="6684963"/>
          <p14:tracePt t="43212" x="9175750" y="6684963"/>
          <p14:tracePt t="43214" x="9207500" y="6699250"/>
          <p14:tracePt t="43215" x="9223375" y="6699250"/>
          <p14:tracePt t="43217" x="9239250" y="6699250"/>
          <p14:tracePt t="43219" x="9271000" y="6699250"/>
          <p14:tracePt t="43221" x="9286875" y="6699250"/>
          <p14:tracePt t="43224" x="9301163" y="6699250"/>
          <p14:tracePt t="43228" x="9332913" y="6699250"/>
          <p14:tracePt t="43230" x="9364663" y="6699250"/>
          <p14:tracePt t="43232" x="9380538" y="6699250"/>
          <p14:tracePt t="43233" x="9396413" y="6699250"/>
          <p14:tracePt t="43235" x="9412288" y="6699250"/>
          <p14:tracePt t="43237" x="9428163" y="6699250"/>
          <p14:tracePt t="43240" x="9459913" y="6699250"/>
          <p14:tracePt t="43243" x="9475788" y="6699250"/>
          <p14:tracePt t="43244" x="9491663" y="6699250"/>
          <p14:tracePt t="43246" x="9507538" y="6699250"/>
          <p14:tracePt t="43248" x="9539288" y="6699250"/>
          <p14:tracePt t="43249" x="9571038" y="6715125"/>
          <p14:tracePt t="43251" x="9586913" y="6715125"/>
          <p14:tracePt t="43253" x="9617075" y="6715125"/>
          <p14:tracePt t="43256" x="9648825" y="6715125"/>
          <p14:tracePt t="43260" x="9680575" y="6715125"/>
          <p14:tracePt t="43261" x="9696450" y="6715125"/>
          <p14:tracePt t="43264" x="9712325" y="6715125"/>
          <p14:tracePt t="43265" x="9759950" y="6715125"/>
          <p14:tracePt t="43267" x="9775825" y="6715125"/>
          <p14:tracePt t="43269" x="9791700" y="6715125"/>
          <p14:tracePt t="43271" x="9807575" y="6715125"/>
          <p14:tracePt t="43273" x="9823450" y="6715125"/>
          <p14:tracePt t="43275" x="9855200" y="6715125"/>
          <p14:tracePt t="43278" x="9871075" y="6715125"/>
          <p14:tracePt t="43280" x="9886950" y="6715125"/>
          <p14:tracePt t="43281" x="9917113" y="6715125"/>
          <p14:tracePt t="43285" x="9932988" y="6715125"/>
          <p14:tracePt t="43287" x="9948863" y="6715125"/>
          <p14:tracePt t="43289" x="9964738" y="6715125"/>
          <p14:tracePt t="43292" x="9980613" y="6715125"/>
          <p14:tracePt t="43294" x="9996488" y="6715125"/>
          <p14:tracePt t="43296" x="10012363" y="6715125"/>
          <p14:tracePt t="43299" x="10044113" y="6715125"/>
          <p14:tracePt t="43304" x="10059988" y="6715125"/>
          <p14:tracePt t="43305" x="10091738" y="6715125"/>
          <p14:tracePt t="43310" x="10107613" y="6715125"/>
          <p14:tracePt t="43314" x="10123488" y="6715125"/>
          <p14:tracePt t="43316" x="10139363" y="6715125"/>
          <p14:tracePt t="43317" x="10155238" y="6715125"/>
          <p14:tracePt t="43322" x="10186988" y="6715125"/>
          <p14:tracePt t="43326" x="10217150" y="6715125"/>
          <p14:tracePt t="43329" x="10233025" y="6715125"/>
          <p14:tracePt t="43334" x="10248900" y="6715125"/>
          <p14:tracePt t="43336" x="10264775" y="6715125"/>
          <p14:tracePt t="43337" x="10280650" y="6715125"/>
          <p14:tracePt t="43342" x="10312400" y="6715125"/>
          <p14:tracePt t="43343" x="10328275" y="6715125"/>
          <p14:tracePt t="43348" x="10344150" y="6715125"/>
          <p14:tracePt t="43350" x="10360025" y="6715125"/>
          <p14:tracePt t="43351" x="10375900" y="6715125"/>
          <p14:tracePt t="43353" x="10391775" y="6715125"/>
          <p14:tracePt t="43355" x="10407650" y="6715125"/>
          <p14:tracePt t="43360" x="10423525" y="6715125"/>
          <p14:tracePt t="43362" x="10471150" y="6699250"/>
          <p14:tracePt t="43364" x="10487025" y="6699250"/>
          <p14:tracePt t="43365" x="10517188" y="6684963"/>
          <p14:tracePt t="43367" x="10533063" y="6684963"/>
          <p14:tracePt t="43369" x="10548938" y="6684963"/>
          <p14:tracePt t="43371" x="10580688" y="6684963"/>
          <p14:tracePt t="43374" x="10596563" y="6684963"/>
          <p14:tracePt t="43378" x="10596563" y="6669088"/>
          <p14:tracePt t="43381" x="10612438" y="6669088"/>
          <p14:tracePt t="43383" x="10644188" y="6669088"/>
          <p14:tracePt t="43387" x="10675938" y="6669088"/>
          <p14:tracePt t="43389" x="10707688" y="6669088"/>
          <p14:tracePt t="43392" x="10723563" y="6669088"/>
          <p14:tracePt t="43393" x="10739438" y="6669088"/>
          <p14:tracePt t="43397" x="10755313" y="6669088"/>
          <p14:tracePt t="43400" x="10771188" y="6669088"/>
          <p14:tracePt t="43401" x="10802938" y="6653213"/>
          <p14:tracePt t="43403" x="10818813" y="6653213"/>
          <p14:tracePt t="43405" x="10833100" y="6653213"/>
          <p14:tracePt t="43410" x="10864850" y="6637338"/>
          <p14:tracePt t="43411" x="10896600" y="6637338"/>
          <p14:tracePt t="43416" x="10912475" y="6637338"/>
          <p14:tracePt t="43417" x="10928350" y="6637338"/>
          <p14:tracePt t="43419" x="10944225" y="6637338"/>
          <p14:tracePt t="43421" x="10960100" y="6637338"/>
          <p14:tracePt t="43426" x="10991850" y="6637338"/>
          <p14:tracePt t="43431" x="11007725" y="6621463"/>
          <p14:tracePt t="43433" x="11023600" y="6621463"/>
          <p14:tracePt t="43435" x="11039475" y="6621463"/>
          <p14:tracePt t="43439" x="11055350" y="6621463"/>
          <p14:tracePt t="43442" x="11055350" y="6605588"/>
          <p14:tracePt t="43444" x="11071225" y="6605588"/>
          <p14:tracePt t="43449" x="11087100" y="6605588"/>
          <p14:tracePt t="43451" x="11087100" y="6589713"/>
          <p14:tracePt t="43453" x="11102975" y="6589713"/>
          <p14:tracePt t="43460" x="11118850" y="6589713"/>
          <p14:tracePt t="43464" x="11133138" y="6589713"/>
          <p14:tracePt t="43470" x="11149013" y="6589713"/>
          <p14:tracePt t="43508" x="11149013" y="6573838"/>
          <p14:tracePt t="43522" x="11133138" y="6573838"/>
          <p14:tracePt t="43524" x="11133138" y="6557963"/>
          <p14:tracePt t="43528" x="11118850" y="6557963"/>
          <p14:tracePt t="43529" x="11087100" y="6557963"/>
          <p14:tracePt t="43531" x="11087100" y="6542088"/>
          <p14:tracePt t="43535" x="11055350" y="6542088"/>
          <p14:tracePt t="43540" x="11023600" y="6526213"/>
          <p14:tracePt t="43544" x="11007725" y="6526213"/>
          <p14:tracePt t="43545" x="10991850" y="6526213"/>
          <p14:tracePt t="43549" x="10960100" y="6526213"/>
          <p14:tracePt t="43552" x="10944225" y="6510338"/>
          <p14:tracePt t="43556" x="10912475" y="6494463"/>
          <p14:tracePt t="43560" x="10880725" y="6494463"/>
          <p14:tracePt t="43564" x="10880725" y="6478588"/>
          <p14:tracePt t="43566" x="10864850" y="6478588"/>
          <p14:tracePt t="43567" x="10848975" y="6478588"/>
          <p14:tracePt t="43571" x="10833100" y="6478588"/>
          <p14:tracePt t="43576" x="10818813" y="6478588"/>
          <p14:tracePt t="43580" x="10802938" y="6462713"/>
          <p14:tracePt t="43598" x="10787063" y="6462713"/>
          <p14:tracePt t="43603" x="10771188" y="6462713"/>
          <p14:tracePt t="43608" x="10755313" y="6462713"/>
          <p14:tracePt t="43610" x="10739438" y="6462713"/>
          <p14:tracePt t="43614" x="10723563" y="6462713"/>
          <p14:tracePt t="43616" x="10707688" y="6462713"/>
          <p14:tracePt t="43617" x="10691813" y="6462713"/>
          <p14:tracePt t="43619" x="10675938" y="6462713"/>
          <p14:tracePt t="43621" x="10628313" y="6446838"/>
          <p14:tracePt t="43626" x="10580688" y="6446838"/>
          <p14:tracePt t="43631" x="10548938" y="6446838"/>
          <p14:tracePt t="43632" x="10517188" y="6446838"/>
          <p14:tracePt t="43633" x="10487025" y="6446838"/>
          <p14:tracePt t="43635" x="10439400" y="6446838"/>
          <p14:tracePt t="43639" x="10391775" y="6446838"/>
          <p14:tracePt t="43643" x="10360025" y="6446838"/>
          <p14:tracePt t="43644" x="10328275" y="6446838"/>
          <p14:tracePt t="43646" x="10280650" y="6446838"/>
          <p14:tracePt t="43648" x="10264775" y="6446838"/>
          <p14:tracePt t="43649" x="10217150" y="6446838"/>
          <p14:tracePt t="43651" x="10186988" y="6446838"/>
          <p14:tracePt t="43653" x="10171113" y="6446838"/>
          <p14:tracePt t="43655" x="10139363" y="6462713"/>
          <p14:tracePt t="43659" x="10107613" y="6462713"/>
          <p14:tracePt t="43660" x="10091738" y="6462713"/>
          <p14:tracePt t="43662" x="10059988" y="6462713"/>
          <p14:tracePt t="43664" x="9996488" y="6462713"/>
          <p14:tracePt t="43665" x="9980613" y="6462713"/>
          <p14:tracePt t="43667" x="9948863" y="6462713"/>
          <p14:tracePt t="43669" x="9902825" y="6462713"/>
          <p14:tracePt t="43671" x="9886950" y="6462713"/>
          <p14:tracePt t="43673" x="9839325" y="6462713"/>
          <p14:tracePt t="43676" x="9791700" y="6462713"/>
          <p14:tracePt t="43678" x="9759950" y="6462713"/>
          <p14:tracePt t="43680" x="9728200" y="6462713"/>
          <p14:tracePt t="43682" x="9712325" y="6462713"/>
          <p14:tracePt t="43683" x="9680575" y="6462713"/>
          <p14:tracePt t="43685" x="9664700" y="6478588"/>
          <p14:tracePt t="43687" x="9632950" y="6478588"/>
          <p14:tracePt t="43689" x="9617075" y="6478588"/>
          <p14:tracePt t="43693" x="9601200" y="6478588"/>
          <p14:tracePt t="43694" x="9555163" y="6478588"/>
          <p14:tracePt t="43696" x="9539288" y="6478588"/>
          <p14:tracePt t="43698" x="9507538" y="6478588"/>
          <p14:tracePt t="43700" x="9491663" y="6478588"/>
          <p14:tracePt t="43701" x="9475788" y="6478588"/>
          <p14:tracePt t="43703" x="9444038" y="6478588"/>
          <p14:tracePt t="43705" x="9428163" y="6478588"/>
          <p14:tracePt t="43710" x="9412288" y="6478588"/>
          <p14:tracePt t="43726" x="9317038" y="6494463"/>
          <p14:tracePt t="43730" x="9286875" y="6494463"/>
          <p14:tracePt t="43736" x="9271000" y="6494463"/>
          <p14:tracePt t="43738" x="9255125" y="6510338"/>
          <p14:tracePt t="43746" x="9239250" y="6510338"/>
          <p14:tracePt t="43747" x="9223375" y="6526213"/>
          <p14:tracePt t="43755" x="9207500" y="6526213"/>
          <p14:tracePt t="43760" x="9175750" y="6542088"/>
          <p14:tracePt t="43762" x="9159875" y="6542088"/>
          <p14:tracePt t="43765" x="9128125" y="6557963"/>
          <p14:tracePt t="43767" x="9112250" y="6557963"/>
          <p14:tracePt t="43769" x="9096375" y="6557963"/>
          <p14:tracePt t="43772" x="9080500" y="6557963"/>
          <p14:tracePt t="43774" x="9064625" y="6573838"/>
          <p14:tracePt t="43778" x="9017000" y="6573838"/>
          <p14:tracePt t="43780" x="9001125" y="6573838"/>
          <p14:tracePt t="43781" x="8986838" y="6573838"/>
          <p14:tracePt t="43784" x="8970963" y="6573838"/>
          <p14:tracePt t="43786" x="8955088" y="6573838"/>
          <p14:tracePt t="43787" x="8907463" y="6573838"/>
          <p14:tracePt t="43789" x="8891588" y="6573838"/>
          <p14:tracePt t="43793" x="8875713" y="6573838"/>
          <p14:tracePt t="43794" x="8843963" y="6573838"/>
          <p14:tracePt t="43795" x="8828088" y="6573838"/>
          <p14:tracePt t="43798" x="8812213" y="6573838"/>
          <p14:tracePt t="43799" x="8796338" y="6573838"/>
          <p14:tracePt t="43802" x="8748713" y="6573838"/>
          <p14:tracePt t="43803" x="8732838" y="6573838"/>
          <p14:tracePt t="43809" x="8701088" y="6573838"/>
          <p14:tracePt t="43812" x="8670925" y="6573838"/>
          <p14:tracePt t="43814" x="8639175" y="6573838"/>
          <p14:tracePt t="43815" x="8607425" y="6573838"/>
          <p14:tracePt t="43818" x="8591550" y="6573838"/>
          <p14:tracePt t="43820" x="8575675" y="6573838"/>
          <p14:tracePt t="43821" x="8559800" y="6573838"/>
          <p14:tracePt t="43823" x="8528050" y="6573838"/>
          <p14:tracePt t="43827" x="8512175" y="6573838"/>
          <p14:tracePt t="43828" x="8496300" y="6573838"/>
          <p14:tracePt t="43830" x="8480425" y="6573838"/>
          <p14:tracePt t="43832" x="8464550" y="6573838"/>
          <p14:tracePt t="43833" x="8448675" y="6573838"/>
          <p14:tracePt t="43835" x="8432800" y="6573838"/>
          <p14:tracePt t="43837" x="8416925" y="6573838"/>
          <p14:tracePt t="43842" x="8385175" y="6573838"/>
          <p14:tracePt t="43846" x="8370888" y="6573838"/>
          <p14:tracePt t="43847" x="8355013" y="6589713"/>
          <p14:tracePt t="43850" x="8339138" y="6589713"/>
          <p14:tracePt t="43853" x="8323263" y="6589713"/>
          <p14:tracePt t="43857" x="8307388" y="6589713"/>
          <p14:tracePt t="43860" x="8291513" y="6589713"/>
          <p14:tracePt t="43864" x="8275638" y="6589713"/>
          <p14:tracePt t="43866" x="8259763" y="6589713"/>
          <p14:tracePt t="43868" x="8243888" y="6589713"/>
          <p14:tracePt t="43871" x="8212138" y="6589713"/>
          <p14:tracePt t="43873" x="8196263" y="6589713"/>
          <p14:tracePt t="43878" x="8164513" y="6589713"/>
          <p14:tracePt t="43882" x="8148638" y="6589713"/>
          <p14:tracePt t="43884" x="8116888" y="6589713"/>
          <p14:tracePt t="43888" x="8070850" y="6589713"/>
          <p14:tracePt t="43892" x="8039100" y="6589713"/>
          <p14:tracePt t="43893" x="8007350" y="6589713"/>
          <p14:tracePt t="43898" x="7975600" y="6589713"/>
          <p14:tracePt t="43899" x="7959725" y="6589713"/>
          <p14:tracePt t="43901" x="7943850" y="6589713"/>
          <p14:tracePt t="43903" x="7912100" y="6589713"/>
          <p14:tracePt t="43905" x="7896225" y="6589713"/>
          <p14:tracePt t="43907" x="7864475" y="6589713"/>
          <p14:tracePt t="43910" x="7848600" y="6589713"/>
          <p14:tracePt t="43913" x="7832725" y="6589713"/>
          <p14:tracePt t="43915" x="7800975" y="6589713"/>
          <p14:tracePt t="43916" x="7785100" y="6589713"/>
          <p14:tracePt t="43917" x="7754938" y="6589713"/>
          <p14:tracePt t="43919" x="7739063" y="6605588"/>
          <p14:tracePt t="43921" x="7723188" y="6605588"/>
          <p14:tracePt t="43924" x="7691438" y="6605588"/>
          <p14:tracePt t="43929" x="7659688" y="6605588"/>
          <p14:tracePt t="43930" x="7643813" y="6605588"/>
          <p14:tracePt t="43932" x="7627938" y="6605588"/>
          <p14:tracePt t="43934" x="7596188" y="6605588"/>
          <p14:tracePt t="43937" x="7548563" y="6605588"/>
          <p14:tracePt t="43939" x="7532688" y="6605588"/>
          <p14:tracePt t="43944" x="7500938" y="6605588"/>
          <p14:tracePt t="43948" x="7469188" y="6605588"/>
          <p14:tracePt t="43952" x="7439025" y="6605588"/>
          <p14:tracePt t="43955" x="7407275" y="6605588"/>
          <p14:tracePt t="43957" x="7391400" y="6605588"/>
          <p14:tracePt t="43961" x="7375525" y="6605588"/>
          <p14:tracePt t="43963" x="7359650" y="6605588"/>
          <p14:tracePt t="43964" x="7343775" y="6605588"/>
          <p14:tracePt t="43966" x="7327900" y="6605588"/>
          <p14:tracePt t="43967" x="7312025" y="6605588"/>
          <p14:tracePt t="43971" x="7296150" y="6605588"/>
          <p14:tracePt t="43973" x="7280275" y="6605588"/>
          <p14:tracePt t="43976" x="7264400" y="6605588"/>
          <p14:tracePt t="43980" x="7248525" y="6605588"/>
          <p14:tracePt t="43982" x="7232650" y="6605588"/>
          <p14:tracePt t="43987" x="7216775" y="6605588"/>
          <p14:tracePt t="43992" x="7200900" y="6605588"/>
          <p14:tracePt t="43996" x="7185025" y="6605588"/>
          <p14:tracePt t="44150" x="7169150" y="6605588"/>
          <p14:tracePt t="44188" x="7154863" y="6605588"/>
          <p14:tracePt t="44193" x="7154863" y="6589713"/>
          <p14:tracePt t="44196" x="7154863" y="6557963"/>
          <p14:tracePt t="44198" x="7123113" y="6557963"/>
          <p14:tracePt t="44200" x="7123113" y="6573838"/>
          <p14:tracePt t="44205" x="7123113" y="6557963"/>
          <p14:tracePt t="44219" x="7107238" y="6557963"/>
          <p14:tracePt t="44235" x="7107238" y="6573838"/>
          <p14:tracePt t="44239" x="7107238" y="6557963"/>
          <p14:tracePt t="44243" x="7091363" y="6557963"/>
          <p14:tracePt t="44249" x="7107238" y="6526213"/>
          <p14:tracePt t="44252" x="7123113" y="6526213"/>
          <p14:tracePt t="44253" x="7154863" y="6542088"/>
          <p14:tracePt t="44255" x="7169150" y="6542088"/>
          <p14:tracePt t="44258" x="7185025" y="6542088"/>
          <p14:tracePt t="44262" x="7216775" y="6557963"/>
          <p14:tracePt t="44264" x="7264400" y="6557963"/>
          <p14:tracePt t="44266" x="7280275" y="6557963"/>
          <p14:tracePt t="44268" x="7296150" y="6557963"/>
          <p14:tracePt t="44269" x="7312025" y="6557963"/>
          <p14:tracePt t="44271" x="7327900" y="6573838"/>
          <p14:tracePt t="44278" x="7375525" y="6589713"/>
          <p14:tracePt t="44279" x="7391400" y="6589713"/>
          <p14:tracePt t="44280" x="7407275" y="6589713"/>
          <p14:tracePt t="44282" x="7423150" y="6589713"/>
          <p14:tracePt t="44283" x="7469188" y="6589713"/>
          <p14:tracePt t="44285" x="7485063" y="6589713"/>
          <p14:tracePt t="44287" x="7532688" y="6589713"/>
          <p14:tracePt t="44289" x="7596188" y="6589713"/>
          <p14:tracePt t="44293" x="7612063" y="6589713"/>
          <p14:tracePt t="44295" x="7659688" y="6589713"/>
          <p14:tracePt t="44296" x="7675563" y="6589713"/>
          <p14:tracePt t="44300" x="7707313" y="6589713"/>
          <p14:tracePt t="44303" x="7723188" y="6589713"/>
          <p14:tracePt t="44305" x="7739063" y="6589713"/>
          <p14:tracePt t="44307" x="7754938" y="6589713"/>
          <p14:tracePt t="44311" x="7770813" y="6589713"/>
          <p14:tracePt t="44316" x="7785100" y="6605588"/>
          <p14:tracePt t="44333" x="7800975" y="6605588"/>
          <p14:tracePt t="44337" x="7800975" y="6589713"/>
          <p14:tracePt t="44348" x="7800975" y="6605588"/>
          <p14:tracePt t="44350" x="7816850" y="6605588"/>
          <p14:tracePt t="44355" x="7832725" y="6605588"/>
          <p14:tracePt t="44357" x="7848600" y="6605588"/>
          <p14:tracePt t="44362" x="7832725" y="6621463"/>
          <p14:tracePt t="44364" x="7832725" y="6637338"/>
          <p14:tracePt t="44366" x="7832725" y="6605588"/>
          <p14:tracePt t="44369" x="7816850" y="6589713"/>
          <p14:tracePt t="44378" x="7832725" y="6589713"/>
          <p14:tracePt t="44388" x="7864475" y="6605588"/>
          <p14:tracePt t="44396" x="7848600" y="6605588"/>
          <p14:tracePt t="44402" x="7864475" y="6605588"/>
          <p14:tracePt t="44403" x="7880350" y="6605588"/>
          <p14:tracePt t="44405" x="7896225" y="6605588"/>
          <p14:tracePt t="44409" x="7912100" y="6605588"/>
          <p14:tracePt t="44411" x="7912100" y="6621463"/>
          <p14:tracePt t="44416" x="7927975" y="6621463"/>
          <p14:tracePt t="44446" x="7943850" y="6621463"/>
          <p14:tracePt t="44448" x="7959725" y="6621463"/>
          <p14:tracePt t="44449" x="7927975" y="6621463"/>
          <p14:tracePt t="44478" x="7927975" y="6637338"/>
          <p14:tracePt t="44482" x="7943850" y="6637338"/>
          <p14:tracePt t="44544" x="7943850" y="6653213"/>
          <p14:tracePt t="44677" x="7959725" y="6653213"/>
          <p14:tracePt t="44686" x="7975600" y="6653213"/>
          <p14:tracePt t="44739" x="7991475" y="6653213"/>
          <p14:tracePt t="44764" x="8007350" y="6653213"/>
          <p14:tracePt t="44774" x="8023225" y="6653213"/>
          <p14:tracePt t="45040" x="8039100" y="6653213"/>
          <p14:tracePt t="45046" x="8054975" y="6653213"/>
          <p14:tracePt t="45063" x="8070850" y="6637338"/>
          <p14:tracePt t="45078" x="8070850" y="6621463"/>
          <p14:tracePt t="45154" x="8085138" y="6621463"/>
          <p14:tracePt t="45164" x="8101013" y="6621463"/>
          <p14:tracePt t="45224" x="8116888" y="6621463"/>
          <p14:tracePt t="45328" x="8116888" y="6637338"/>
          <p14:tracePt t="48908" x="8101013" y="6637338"/>
          <p14:tracePt t="48918" x="8085138" y="6637338"/>
          <p14:tracePt t="49084" x="8070850" y="6637338"/>
          <p14:tracePt t="49380" x="8054975" y="6637338"/>
          <p14:tracePt t="49393" x="8023225" y="6637338"/>
          <p14:tracePt t="63244" x="8007350" y="6637338"/>
          <p14:tracePt t="63253" x="7959725" y="6637338"/>
          <p14:tracePt t="63254" x="7943850" y="6637338"/>
          <p14:tracePt t="63354" x="7943850" y="6621463"/>
          <p14:tracePt t="63358" x="7943850" y="6605588"/>
          <p14:tracePt t="63359" x="7943850" y="6589713"/>
          <p14:tracePt t="63361" x="7943850" y="6573838"/>
          <p14:tracePt t="63364" x="7943850" y="6542088"/>
          <p14:tracePt t="63366" x="7943850" y="6510338"/>
          <p14:tracePt t="63368" x="7943850" y="6494463"/>
          <p14:tracePt t="63370" x="7943850" y="6446838"/>
          <p14:tracePt t="63371" x="7943850" y="6430963"/>
          <p14:tracePt t="63373" x="7943850" y="6367463"/>
          <p14:tracePt t="63376" x="7943850" y="6305550"/>
          <p14:tracePt t="63377" x="7943850" y="6273800"/>
          <p14:tracePt t="63380" x="7943850" y="6210300"/>
          <p14:tracePt t="63381" x="7943850" y="6162675"/>
          <p14:tracePt t="63384" x="7943850" y="6083300"/>
          <p14:tracePt t="63386" x="7943850" y="5989638"/>
          <p14:tracePt t="63387" x="7943850" y="5942013"/>
          <p14:tracePt t="63389" x="7943850" y="5830888"/>
          <p14:tracePt t="63392" x="7943850" y="5799138"/>
          <p14:tracePt t="63393" x="7943850" y="5672138"/>
          <p14:tracePt t="63396" x="7943850" y="5626100"/>
          <p14:tracePt t="63399" x="7943850" y="5514975"/>
          <p14:tracePt t="63400" x="7943850" y="5356225"/>
          <p14:tracePt t="63402" x="7943850" y="5294313"/>
          <p14:tracePt t="63404" x="7943850" y="5151438"/>
          <p14:tracePt t="63405" x="7943850" y="5103813"/>
          <p14:tracePt t="63408" x="7943850" y="4962525"/>
          <p14:tracePt t="63409" x="7943850" y="4787900"/>
          <p14:tracePt t="63411" x="7943850" y="4692650"/>
          <p14:tracePt t="63414" x="7943850" y="4535488"/>
          <p14:tracePt t="63416" x="7959725" y="4471988"/>
          <p14:tracePt t="63418" x="8039100" y="4140200"/>
          <p14:tracePt t="63419" x="8085138" y="3903663"/>
          <p14:tracePt t="63421" x="8116888" y="3776663"/>
          <p14:tracePt t="63423" x="8228013" y="3397250"/>
          <p14:tracePt t="63425" x="8259763" y="3208338"/>
          <p14:tracePt t="63427" x="8401050" y="2781300"/>
          <p14:tracePt t="63430" x="8480425" y="2354263"/>
          <p14:tracePt t="63432" x="8528050" y="2149475"/>
          <p14:tracePt t="63433" x="8639175" y="1722438"/>
          <p14:tracePt t="63435" x="8670925" y="1501775"/>
          <p14:tracePt t="63438" x="8780463" y="1011238"/>
          <p14:tracePt t="63440" x="8828088" y="868363"/>
          <p14:tracePt t="63442" x="8939213" y="331788"/>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OBJETIVES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P1.1-244</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n 6" descr="Imagen que contiene Logotipo&#10;&#10;Descripción generada automáticamente">
            <a:extLst>
              <a:ext uri="{FF2B5EF4-FFF2-40B4-BE49-F238E27FC236}">
                <a16:creationId xmlns:a16="http://schemas.microsoft.com/office/drawing/2014/main" id="{6FDFC5E8-DBBA-FD4B-A127-02F0EC203E0A}"/>
              </a:ext>
            </a:extLst>
          </p:cNvPr>
          <p:cNvPicPr>
            <a:picLocks noChangeAspect="1"/>
          </p:cNvPicPr>
          <p:nvPr/>
        </p:nvPicPr>
        <p:blipFill>
          <a:blip r:embed="rId3"/>
          <a:stretch>
            <a:fillRect/>
          </a:stretch>
        </p:blipFill>
        <p:spPr>
          <a:xfrm>
            <a:off x="10707449" y="122089"/>
            <a:ext cx="1274635" cy="1274635"/>
          </a:xfrm>
          <a:prstGeom prst="rect">
            <a:avLst/>
          </a:prstGeom>
        </p:spPr>
      </p:pic>
      <p:sp>
        <p:nvSpPr>
          <p:cNvPr id="8" name="CuadroTexto 7">
            <a:extLst>
              <a:ext uri="{FF2B5EF4-FFF2-40B4-BE49-F238E27FC236}">
                <a16:creationId xmlns:a16="http://schemas.microsoft.com/office/drawing/2014/main" id="{A303EDE4-E1AF-7172-AC4D-386D18A69E18}"/>
              </a:ext>
            </a:extLst>
          </p:cNvPr>
          <p:cNvSpPr txBox="1"/>
          <p:nvPr/>
        </p:nvSpPr>
        <p:spPr>
          <a:xfrm>
            <a:off x="1300480" y="1991360"/>
            <a:ext cx="8676640"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Compare data from Rapa Nui Station I13CL and Robinson Crusoe Station I14CL before and during the health restrictions were force from 2020 to 2022, and after were lifted.</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Identify the signals from the airplane's arrivals and departures from the islands.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Stablish if influence from anthropogenic lifestyle shows differences in the noise ratios.</a:t>
            </a:r>
          </a:p>
        </p:txBody>
      </p:sp>
    </p:spTree>
    <p:extLst>
      <p:ext uri="{BB962C8B-B14F-4D97-AF65-F5344CB8AC3E}">
        <p14:creationId xmlns:p14="http://schemas.microsoft.com/office/powerpoint/2010/main" val="2229705584"/>
      </p:ext>
    </p:extLst>
  </p:cSld>
  <p:clrMapOvr>
    <a:masterClrMapping/>
  </p:clrMapOvr>
  <mc:AlternateContent xmlns:mc="http://schemas.openxmlformats.org/markup-compatibility/2006">
    <mc:Choice xmlns:p14="http://schemas.microsoft.com/office/powerpoint/2010/main" Requires="p14">
      <p:transition spd="slow" p14:dur="2000" advTm="37629"/>
    </mc:Choice>
    <mc:Fallback>
      <p:transition spd="slow" advTm="3762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METHODOLOGY</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P1.1-244</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n 6" descr="Imagen que contiene Logotipo&#10;&#10;Descripción generada automáticamente">
            <a:extLst>
              <a:ext uri="{FF2B5EF4-FFF2-40B4-BE49-F238E27FC236}">
                <a16:creationId xmlns:a16="http://schemas.microsoft.com/office/drawing/2014/main" id="{94548726-CEE7-6C05-EE12-88B60B14CFFA}"/>
              </a:ext>
            </a:extLst>
          </p:cNvPr>
          <p:cNvPicPr>
            <a:picLocks noChangeAspect="1"/>
          </p:cNvPicPr>
          <p:nvPr/>
        </p:nvPicPr>
        <p:blipFill>
          <a:blip r:embed="rId3"/>
          <a:stretch>
            <a:fillRect/>
          </a:stretch>
        </p:blipFill>
        <p:spPr>
          <a:xfrm>
            <a:off x="10707449" y="122089"/>
            <a:ext cx="1274635" cy="1274635"/>
          </a:xfrm>
          <a:prstGeom prst="rect">
            <a:avLst/>
          </a:prstGeom>
        </p:spPr>
      </p:pic>
      <p:sp>
        <p:nvSpPr>
          <p:cNvPr id="8" name="CuadroTexto 7">
            <a:extLst>
              <a:ext uri="{FF2B5EF4-FFF2-40B4-BE49-F238E27FC236}">
                <a16:creationId xmlns:a16="http://schemas.microsoft.com/office/drawing/2014/main" id="{E21F3EB1-9F5A-5792-3437-0F6ADFD107A9}"/>
              </a:ext>
            </a:extLst>
          </p:cNvPr>
          <p:cNvSpPr txBox="1"/>
          <p:nvPr/>
        </p:nvSpPr>
        <p:spPr>
          <a:xfrm>
            <a:off x="934720" y="1960880"/>
            <a:ext cx="8676640"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 know the number of flights made to and from the islands during the pandemic period, the flight log for years 2019, 2020,2021 and from January to September of 2022 was kindly acquired through the General Directorate of Civil Aeronautics of Chile (DGAC).</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graphicFrame>
        <p:nvGraphicFramePr>
          <p:cNvPr id="9" name="Tabla 8">
            <a:extLst>
              <a:ext uri="{FF2B5EF4-FFF2-40B4-BE49-F238E27FC236}">
                <a16:creationId xmlns:a16="http://schemas.microsoft.com/office/drawing/2014/main" id="{948DBEB2-7E5A-4E7E-DAD5-819A177B91A7}"/>
              </a:ext>
            </a:extLst>
          </p:cNvPr>
          <p:cNvGraphicFramePr>
            <a:graphicFrameLocks noGrp="1"/>
          </p:cNvGraphicFramePr>
          <p:nvPr>
            <p:extLst>
              <p:ext uri="{D42A27DB-BD31-4B8C-83A1-F6EECF244321}">
                <p14:modId xmlns:p14="http://schemas.microsoft.com/office/powerpoint/2010/main" val="3371643917"/>
              </p:ext>
            </p:extLst>
          </p:nvPr>
        </p:nvGraphicFramePr>
        <p:xfrm>
          <a:off x="2580640" y="3193927"/>
          <a:ext cx="5800090" cy="1379538"/>
        </p:xfrm>
        <a:graphic>
          <a:graphicData uri="http://schemas.openxmlformats.org/drawingml/2006/table">
            <a:tbl>
              <a:tblPr firstRow="1" firstCol="1" bandRow="1">
                <a:tableStyleId>{5C22544A-7EE6-4342-B048-85BDC9FD1C3A}</a:tableStyleId>
              </a:tblPr>
              <a:tblGrid>
                <a:gridCol w="683895">
                  <a:extLst>
                    <a:ext uri="{9D8B030D-6E8A-4147-A177-3AD203B41FA5}">
                      <a16:colId xmlns:a16="http://schemas.microsoft.com/office/drawing/2014/main" val="2096199523"/>
                    </a:ext>
                  </a:extLst>
                </a:gridCol>
                <a:gridCol w="775335">
                  <a:extLst>
                    <a:ext uri="{9D8B030D-6E8A-4147-A177-3AD203B41FA5}">
                      <a16:colId xmlns:a16="http://schemas.microsoft.com/office/drawing/2014/main" val="160259961"/>
                    </a:ext>
                  </a:extLst>
                </a:gridCol>
                <a:gridCol w="775335">
                  <a:extLst>
                    <a:ext uri="{9D8B030D-6E8A-4147-A177-3AD203B41FA5}">
                      <a16:colId xmlns:a16="http://schemas.microsoft.com/office/drawing/2014/main" val="2473845262"/>
                    </a:ext>
                  </a:extLst>
                </a:gridCol>
                <a:gridCol w="670560">
                  <a:extLst>
                    <a:ext uri="{9D8B030D-6E8A-4147-A177-3AD203B41FA5}">
                      <a16:colId xmlns:a16="http://schemas.microsoft.com/office/drawing/2014/main" val="100438161"/>
                    </a:ext>
                  </a:extLst>
                </a:gridCol>
                <a:gridCol w="775335">
                  <a:extLst>
                    <a:ext uri="{9D8B030D-6E8A-4147-A177-3AD203B41FA5}">
                      <a16:colId xmlns:a16="http://schemas.microsoft.com/office/drawing/2014/main" val="3926889865"/>
                    </a:ext>
                  </a:extLst>
                </a:gridCol>
                <a:gridCol w="775335">
                  <a:extLst>
                    <a:ext uri="{9D8B030D-6E8A-4147-A177-3AD203B41FA5}">
                      <a16:colId xmlns:a16="http://schemas.microsoft.com/office/drawing/2014/main" val="985291412"/>
                    </a:ext>
                  </a:extLst>
                </a:gridCol>
                <a:gridCol w="671195">
                  <a:extLst>
                    <a:ext uri="{9D8B030D-6E8A-4147-A177-3AD203B41FA5}">
                      <a16:colId xmlns:a16="http://schemas.microsoft.com/office/drawing/2014/main" val="2738531271"/>
                    </a:ext>
                  </a:extLst>
                </a:gridCol>
                <a:gridCol w="673100">
                  <a:extLst>
                    <a:ext uri="{9D8B030D-6E8A-4147-A177-3AD203B41FA5}">
                      <a16:colId xmlns:a16="http://schemas.microsoft.com/office/drawing/2014/main" val="2579708636"/>
                    </a:ext>
                  </a:extLst>
                </a:gridCol>
              </a:tblGrid>
              <a:tr h="0">
                <a:tc rowSpan="2">
                  <a:txBody>
                    <a:bodyPr/>
                    <a:lstStyle/>
                    <a:p>
                      <a:pPr>
                        <a:lnSpc>
                          <a:spcPct val="107000"/>
                        </a:lnSpc>
                        <a:spcAft>
                          <a:spcPts val="800"/>
                        </a:spcAft>
                      </a:pPr>
                      <a:r>
                        <a:rPr lang="es-CL" sz="1100" dirty="0" err="1">
                          <a:effectLst/>
                        </a:rPr>
                        <a:t>Year</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es-CL" sz="1100">
                          <a:effectLst/>
                        </a:rPr>
                        <a:t>SCIP</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L"/>
                    </a:p>
                  </a:txBody>
                  <a:tcPr/>
                </a:tc>
                <a:tc rowSpan="2">
                  <a:txBody>
                    <a:bodyPr/>
                    <a:lstStyle/>
                    <a:p>
                      <a:pPr>
                        <a:lnSpc>
                          <a:spcPct val="107000"/>
                        </a:lnSpc>
                        <a:spcAft>
                          <a:spcPts val="800"/>
                        </a:spcAft>
                      </a:pPr>
                      <a:r>
                        <a:rPr lang="es-CL" sz="1100">
                          <a:effectLst/>
                        </a:rPr>
                        <a:t>Total SCIP</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es-CL" sz="1100">
                          <a:effectLst/>
                        </a:rPr>
                        <a:t>SCIR</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L"/>
                    </a:p>
                  </a:txBody>
                  <a:tcPr/>
                </a:tc>
                <a:tc rowSpan="2">
                  <a:txBody>
                    <a:bodyPr/>
                    <a:lstStyle/>
                    <a:p>
                      <a:pPr>
                        <a:lnSpc>
                          <a:spcPct val="107000"/>
                        </a:lnSpc>
                        <a:spcAft>
                          <a:spcPts val="800"/>
                        </a:spcAft>
                      </a:pPr>
                      <a:r>
                        <a:rPr lang="es-CL" sz="1100">
                          <a:effectLst/>
                        </a:rPr>
                        <a:t>Total SCIR</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800"/>
                        </a:spcAft>
                      </a:pPr>
                      <a:r>
                        <a:rPr lang="es-CL" sz="11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6668760"/>
                  </a:ext>
                </a:extLst>
              </a:tr>
              <a:tr h="0">
                <a:tc vMerge="1">
                  <a:txBody>
                    <a:bodyPr/>
                    <a:lstStyle/>
                    <a:p>
                      <a:endParaRPr lang="es-CL"/>
                    </a:p>
                  </a:txBody>
                  <a:tcPr/>
                </a:tc>
                <a:tc>
                  <a:txBody>
                    <a:bodyPr/>
                    <a:lstStyle/>
                    <a:p>
                      <a:pPr>
                        <a:lnSpc>
                          <a:spcPct val="107000"/>
                        </a:lnSpc>
                        <a:spcAft>
                          <a:spcPts val="800"/>
                        </a:spcAft>
                      </a:pPr>
                      <a:r>
                        <a:rPr lang="es-CL" sz="1100" dirty="0" err="1">
                          <a:effectLst/>
                        </a:rPr>
                        <a:t>arrivals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departures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CL"/>
                    </a:p>
                  </a:txBody>
                  <a:tcPr/>
                </a:tc>
                <a:tc>
                  <a:txBody>
                    <a:bodyPr/>
                    <a:lstStyle/>
                    <a:p>
                      <a:pPr>
                        <a:lnSpc>
                          <a:spcPct val="107000"/>
                        </a:lnSpc>
                        <a:spcAft>
                          <a:spcPts val="800"/>
                        </a:spcAft>
                      </a:pPr>
                      <a:r>
                        <a:rPr lang="es-CL" sz="1100">
                          <a:effectLst/>
                        </a:rPr>
                        <a:t>arrivals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departures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4168242211"/>
                  </a:ext>
                </a:extLst>
              </a:tr>
              <a:tr h="0">
                <a:tc>
                  <a:txBody>
                    <a:bodyPr/>
                    <a:lstStyle/>
                    <a:p>
                      <a:pPr>
                        <a:lnSpc>
                          <a:spcPct val="107000"/>
                        </a:lnSpc>
                        <a:spcAft>
                          <a:spcPts val="800"/>
                        </a:spcAft>
                      </a:pPr>
                      <a:r>
                        <a:rPr lang="es-CL" sz="1100">
                          <a:effectLst/>
                        </a:rPr>
                        <a:t>2019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747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746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1493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521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521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1042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2535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5897770"/>
                  </a:ext>
                </a:extLst>
              </a:tr>
              <a:tr h="0">
                <a:tc>
                  <a:txBody>
                    <a:bodyPr/>
                    <a:lstStyle/>
                    <a:p>
                      <a:pPr>
                        <a:lnSpc>
                          <a:spcPct val="107000"/>
                        </a:lnSpc>
                        <a:spcAft>
                          <a:spcPts val="800"/>
                        </a:spcAft>
                      </a:pPr>
                      <a:r>
                        <a:rPr lang="es-CL" sz="1100">
                          <a:effectLst/>
                        </a:rPr>
                        <a:t>2020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273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274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547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257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257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514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1061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7133176"/>
                  </a:ext>
                </a:extLst>
              </a:tr>
              <a:tr h="0">
                <a:tc>
                  <a:txBody>
                    <a:bodyPr/>
                    <a:lstStyle/>
                    <a:p>
                      <a:pPr>
                        <a:lnSpc>
                          <a:spcPct val="107000"/>
                        </a:lnSpc>
                        <a:spcAft>
                          <a:spcPts val="800"/>
                        </a:spcAft>
                      </a:pPr>
                      <a:r>
                        <a:rPr lang="es-CL" sz="1100">
                          <a:effectLst/>
                        </a:rPr>
                        <a:t>2021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262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216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216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432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694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6295002"/>
                  </a:ext>
                </a:extLst>
              </a:tr>
              <a:tr h="0">
                <a:tc>
                  <a:txBody>
                    <a:bodyPr/>
                    <a:lstStyle/>
                    <a:p>
                      <a:pPr>
                        <a:lnSpc>
                          <a:spcPct val="107000"/>
                        </a:lnSpc>
                        <a:spcAft>
                          <a:spcPts val="800"/>
                        </a:spcAft>
                      </a:pPr>
                      <a:r>
                        <a:rPr lang="es-CL" sz="1100">
                          <a:effectLst/>
                        </a:rPr>
                        <a:t>2022*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94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94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336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524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0438386"/>
                  </a:ext>
                </a:extLst>
              </a:tr>
              <a:tr h="0">
                <a:tc>
                  <a:txBody>
                    <a:bodyPr/>
                    <a:lstStyle/>
                    <a:p>
                      <a:pPr>
                        <a:lnSpc>
                          <a:spcPct val="107000"/>
                        </a:lnSpc>
                        <a:spcAft>
                          <a:spcPts val="800"/>
                        </a:spcAft>
                      </a:pPr>
                      <a:r>
                        <a:rPr lang="es-CL" sz="11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1245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1245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2490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1162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1162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2324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L" sz="1100">
                          <a:effectLst/>
                        </a:rPr>
                        <a:t>4814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897072"/>
                  </a:ext>
                </a:extLst>
              </a:tr>
              <a:tr h="0">
                <a:tc gridSpan="8">
                  <a:txBody>
                    <a:bodyPr/>
                    <a:lstStyle/>
                    <a:p>
                      <a:pPr>
                        <a:lnSpc>
                          <a:spcPct val="107000"/>
                        </a:lnSpc>
                        <a:spcAft>
                          <a:spcPts val="800"/>
                        </a:spcAft>
                      </a:pPr>
                      <a:r>
                        <a:rPr lang="en-US" sz="1100" dirty="0">
                          <a:effectLst/>
                        </a:rPr>
                        <a:t>Table 1. Operations at Easter Island (SCIP) and Robinson Crusoe Island (SCIR).  </a:t>
                      </a:r>
                      <a:r>
                        <a:rPr lang="en-US" sz="800" dirty="0">
                          <a:effectLst/>
                        </a:rPr>
                        <a:t>* (Jan-Sept)</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429843379"/>
                  </a:ext>
                </a:extLst>
              </a:tr>
            </a:tbl>
          </a:graphicData>
        </a:graphic>
      </p:graphicFrame>
      <p:sp>
        <p:nvSpPr>
          <p:cNvPr id="12" name="CuadroTexto 11">
            <a:extLst>
              <a:ext uri="{FF2B5EF4-FFF2-40B4-BE49-F238E27FC236}">
                <a16:creationId xmlns:a16="http://schemas.microsoft.com/office/drawing/2014/main" id="{5A20B335-4CD3-B676-E3F9-CE93F27DCC08}"/>
              </a:ext>
            </a:extLst>
          </p:cNvPr>
          <p:cNvSpPr txBox="1"/>
          <p:nvPr/>
        </p:nvSpPr>
        <p:spPr>
          <a:xfrm>
            <a:off x="934720" y="4717093"/>
            <a:ext cx="8676640" cy="2308324"/>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It can be observed among the log that there is a clear decrease in air traffic between 2019 and the rest of the years, after reviewing this log, the flights from March-April best for the purposed of this study because in these months there were fewer flights to the islands for the years 2020, 2021 and 2022, this would make it possible to distinguish the signals of the airlines that made flights to and from the islands using the stations</a:t>
            </a:r>
            <a:r>
              <a:rPr lang="en-US" sz="1800" dirty="0">
                <a:latin typeface="Arial" panose="020B0604020202020204" pitchFamily="34" charset="0"/>
                <a:cs typeface="Arial" panose="020B0604020202020204" pitchFamily="34" charset="0"/>
              </a:rPr>
              <a:t> data on DTK-GPMCC.</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mc:AlternateContent xmlns:mc="http://schemas.openxmlformats.org/markup-compatibility/2006">
    <mc:Choice xmlns:p14="http://schemas.microsoft.com/office/powerpoint/2010/main" Requires="p14">
      <p:transition spd="slow" p14:dur="2000" advTm="70128"/>
    </mc:Choice>
    <mc:Fallback>
      <p:transition spd="slow" advTm="70128"/>
    </mc:Fallback>
  </mc:AlternateContent>
  <p:extLst>
    <p:ext uri="{3A86A75C-4F4B-4683-9AE1-C65F6400EC91}">
      <p14:laserTraceLst xmlns:p14="http://schemas.microsoft.com/office/powerpoint/2010/main">
        <p14:tracePtLst>
          <p14:tracePt t="24906" x="4591050" y="6305550"/>
          <p14:tracePt t="25278" x="1579563" y="6810375"/>
          <p14:tracePt t="25281" x="1531938" y="6778625"/>
          <p14:tracePt t="25285" x="1452563" y="6699250"/>
          <p14:tracePt t="25286" x="1404938" y="6653213"/>
          <p14:tracePt t="25288" x="1373188" y="6621463"/>
          <p14:tracePt t="25290" x="1327150" y="6589713"/>
          <p14:tracePt t="25292" x="1311275" y="6557963"/>
          <p14:tracePt t="25296" x="1263650" y="6494463"/>
          <p14:tracePt t="25297" x="1231900" y="6478588"/>
          <p14:tracePt t="25298" x="1168400" y="6430963"/>
          <p14:tracePt t="25300" x="1120775" y="6383338"/>
          <p14:tracePt t="25302" x="1104900" y="6367463"/>
          <p14:tracePt t="25305" x="1042988" y="6305550"/>
          <p14:tracePt t="25306" x="1027113" y="6289675"/>
          <p14:tracePt t="25308" x="963613" y="6257925"/>
          <p14:tracePt t="25310" x="947738" y="6242050"/>
          <p14:tracePt t="25314" x="884238" y="6194425"/>
          <p14:tracePt t="25315" x="820738" y="6146800"/>
          <p14:tracePt t="25317" x="804863" y="6130925"/>
          <p14:tracePt t="25319" x="758825" y="6099175"/>
          <p14:tracePt t="25320" x="727075" y="6067425"/>
          <p14:tracePt t="25322" x="679450" y="6019800"/>
          <p14:tracePt t="25324" x="663575" y="6003925"/>
          <p14:tracePt t="25326" x="631825" y="5989638"/>
          <p14:tracePt t="25329" x="584200" y="5942013"/>
          <p14:tracePt t="25331" x="568325" y="5926138"/>
          <p14:tracePt t="25333" x="536575" y="5894388"/>
          <p14:tracePt t="25334" x="520700" y="5894388"/>
          <p14:tracePt t="25336" x="488950" y="5846763"/>
          <p14:tracePt t="25340" x="457200" y="5799138"/>
          <p14:tracePt t="25342" x="427038" y="5767388"/>
          <p14:tracePt t="25346" x="395288" y="5735638"/>
          <p14:tracePt t="25349" x="379413" y="5719763"/>
          <p14:tracePt t="25352" x="363538" y="5688013"/>
          <p14:tracePt t="25353" x="363538" y="5672138"/>
          <p14:tracePt t="25354" x="331788" y="5641975"/>
          <p14:tracePt t="25356" x="315913" y="5610225"/>
          <p14:tracePt t="25358" x="315913" y="5594350"/>
          <p14:tracePt t="25360" x="284163" y="5562600"/>
          <p14:tracePt t="25365" x="252413" y="5514975"/>
          <p14:tracePt t="25366" x="252413" y="5499100"/>
          <p14:tracePt t="25369" x="236538" y="5467350"/>
          <p14:tracePt t="25370" x="236538" y="5435600"/>
          <p14:tracePt t="25372" x="220663" y="5435600"/>
          <p14:tracePt t="25374" x="236538" y="5435600"/>
          <p14:tracePt t="25376" x="236538" y="5419725"/>
          <p14:tracePt t="25380" x="236538" y="5403850"/>
          <p14:tracePt t="25382" x="236538" y="5372100"/>
          <p14:tracePt t="25384" x="236538" y="5356225"/>
          <p14:tracePt t="25386" x="236538" y="5340350"/>
          <p14:tracePt t="25388" x="236538" y="5324475"/>
          <p14:tracePt t="25390" x="236538" y="5310188"/>
          <p14:tracePt t="25392" x="236538" y="5294313"/>
          <p14:tracePt t="25397" x="236538" y="5230813"/>
          <p14:tracePt t="25399" x="236538" y="5214938"/>
          <p14:tracePt t="25400" x="236538" y="5199063"/>
          <p14:tracePt t="25402" x="236538" y="5183188"/>
          <p14:tracePt t="25404" x="236538" y="5167313"/>
          <p14:tracePt t="25406" x="236538" y="5151438"/>
          <p14:tracePt t="25408" x="236538" y="5119688"/>
          <p14:tracePt t="25410" x="236538" y="5103813"/>
          <p14:tracePt t="25414" x="236538" y="5087938"/>
          <p14:tracePt t="25415" x="236538" y="5056188"/>
          <p14:tracePt t="25416" x="236538" y="5040313"/>
          <p14:tracePt t="25419" x="236538" y="5024438"/>
          <p14:tracePt t="25420" x="236538" y="4992688"/>
          <p14:tracePt t="25424" x="252413" y="4962525"/>
          <p14:tracePt t="25426" x="252413" y="4946650"/>
          <p14:tracePt t="25429" x="252413" y="4930775"/>
          <p14:tracePt t="25431" x="268288" y="4914900"/>
          <p14:tracePt t="25432" x="268288" y="4899025"/>
          <p14:tracePt t="25434" x="284163" y="4883150"/>
          <p14:tracePt t="25436" x="300038" y="4867275"/>
          <p14:tracePt t="25438" x="300038" y="4835525"/>
          <p14:tracePt t="25440" x="300038" y="4819650"/>
          <p14:tracePt t="25443" x="315913" y="4803775"/>
          <p14:tracePt t="25447" x="379413" y="4740275"/>
          <p14:tracePt t="25449" x="395288" y="4692650"/>
          <p14:tracePt t="25451" x="411163" y="4676775"/>
          <p14:tracePt t="25453" x="442913" y="4645025"/>
          <p14:tracePt t="25454" x="473075" y="4598988"/>
          <p14:tracePt t="25456" x="488950" y="4583113"/>
          <p14:tracePt t="25458" x="520700" y="4551363"/>
          <p14:tracePt t="25460" x="536575" y="4551363"/>
          <p14:tracePt t="25464" x="568325" y="4503738"/>
          <p14:tracePt t="25465" x="600075" y="4471988"/>
          <p14:tracePt t="25467" x="615950" y="4471988"/>
          <p14:tracePt t="25469" x="647700" y="4456113"/>
          <p14:tracePt t="25470" x="663575" y="4424363"/>
          <p14:tracePt t="25472" x="711200" y="4408488"/>
          <p14:tracePt t="25474" x="742950" y="4376738"/>
          <p14:tracePt t="25476" x="758825" y="4376738"/>
          <p14:tracePt t="25479" x="788988" y="4344988"/>
          <p14:tracePt t="25480" x="804863" y="4344988"/>
          <p14:tracePt t="25483" x="836613" y="4313238"/>
          <p14:tracePt t="25484" x="852488" y="4313238"/>
          <p14:tracePt t="25486" x="900113" y="4297363"/>
          <p14:tracePt t="25488" x="915988" y="4283075"/>
          <p14:tracePt t="25491" x="947738" y="4267200"/>
          <p14:tracePt t="25492" x="979488" y="4235450"/>
          <p14:tracePt t="25497" x="1011238" y="4235450"/>
          <p14:tracePt t="25498" x="1042988" y="4203700"/>
          <p14:tracePt t="25501" x="1042988" y="4187825"/>
          <p14:tracePt t="25502" x="1073150" y="4171950"/>
          <p14:tracePt t="25504" x="1089025" y="4171950"/>
          <p14:tracePt t="25506" x="1104900" y="4140200"/>
          <p14:tracePt t="25508" x="1120775" y="4140200"/>
          <p14:tracePt t="25510" x="1168400" y="4108450"/>
          <p14:tracePt t="25514" x="1184275" y="4092575"/>
          <p14:tracePt t="25517" x="1200150" y="4092575"/>
          <p14:tracePt t="25518" x="1216025" y="4060825"/>
          <p14:tracePt t="25520" x="1231900" y="4060825"/>
          <p14:tracePt t="25523" x="1247775" y="4044950"/>
          <p14:tracePt t="25524" x="1263650" y="4044950"/>
          <p14:tracePt t="25526" x="1279525" y="4029075"/>
          <p14:tracePt t="25529" x="1295400" y="4013200"/>
          <p14:tracePt t="25530" x="1327150" y="3997325"/>
          <p14:tracePt t="25532" x="1343025" y="3981450"/>
          <p14:tracePt t="25536" x="1358900" y="3981450"/>
          <p14:tracePt t="25539" x="1373188" y="3965575"/>
          <p14:tracePt t="25540" x="1389063" y="3935413"/>
          <p14:tracePt t="25542" x="1404938" y="3935413"/>
          <p14:tracePt t="25548" x="1436688" y="3903663"/>
          <p14:tracePt t="25549" x="1468438" y="3887788"/>
          <p14:tracePt t="25551" x="1516063" y="3871913"/>
          <p14:tracePt t="25553" x="1516063" y="3856038"/>
          <p14:tracePt t="25554" x="1531938" y="3840163"/>
          <p14:tracePt t="25556" x="1547813" y="3840163"/>
          <p14:tracePt t="25558" x="1563688" y="3824288"/>
          <p14:tracePt t="25564" x="1579563" y="3824288"/>
          <p14:tracePt t="25565" x="1595438" y="3808413"/>
          <p14:tracePt t="25569" x="1611313" y="3792538"/>
          <p14:tracePt t="25570" x="1627188" y="3792538"/>
          <p14:tracePt t="25572" x="1643063" y="3792538"/>
          <p14:tracePt t="25579" x="1643063" y="3776663"/>
          <p14:tracePt t="25654" x="1658938" y="3776663"/>
          <p14:tracePt t="25658" x="1674813" y="3776663"/>
          <p14:tracePt t="25664" x="1689100" y="3792538"/>
          <p14:tracePt t="25666" x="1689100" y="3808413"/>
          <p14:tracePt t="25668" x="1720850" y="3808413"/>
          <p14:tracePt t="25670" x="1736725" y="3824288"/>
          <p14:tracePt t="25674" x="1752600" y="3840163"/>
          <p14:tracePt t="25676" x="1768475" y="3856038"/>
          <p14:tracePt t="25681" x="1784350" y="3871913"/>
          <p14:tracePt t="25683" x="1800225" y="3887788"/>
          <p14:tracePt t="25685" x="1816100" y="3887788"/>
          <p14:tracePt t="25686" x="1816100" y="3903663"/>
          <p14:tracePt t="25688" x="1831975" y="3919538"/>
          <p14:tracePt t="25693" x="1847850" y="3935413"/>
          <p14:tracePt t="25695" x="1847850" y="3949700"/>
          <p14:tracePt t="25699" x="1863725" y="3965575"/>
          <p14:tracePt t="25701" x="1879600" y="3965575"/>
          <p14:tracePt t="25702" x="1895475" y="4013200"/>
          <p14:tracePt t="25708" x="1911350" y="4029075"/>
          <p14:tracePt t="25710" x="1911350" y="4044950"/>
          <p14:tracePt t="25713" x="1927225" y="4044950"/>
          <p14:tracePt t="25717" x="1927225" y="4076700"/>
          <p14:tracePt t="25718" x="1927225" y="4092575"/>
          <p14:tracePt t="25720" x="1943100" y="4092575"/>
          <p14:tracePt t="25722" x="1958975" y="4108450"/>
          <p14:tracePt t="25725" x="1958975" y="4124325"/>
          <p14:tracePt t="25727" x="1974850" y="4140200"/>
          <p14:tracePt t="25731" x="1989138" y="4156075"/>
          <p14:tracePt t="25733" x="2005013" y="4156075"/>
          <p14:tracePt t="25734" x="2005013" y="4171950"/>
          <p14:tracePt t="25736" x="2020888" y="4171950"/>
          <p14:tracePt t="25738" x="2020888" y="4187825"/>
          <p14:tracePt t="25742" x="2036763" y="4203700"/>
          <p14:tracePt t="25744" x="2052638" y="4219575"/>
          <p14:tracePt t="25747" x="2052638" y="4235450"/>
          <p14:tracePt t="25749" x="2068513" y="4235450"/>
          <p14:tracePt t="25750" x="2068513" y="4251325"/>
          <p14:tracePt t="25752" x="2084388" y="4267200"/>
          <p14:tracePt t="25754" x="2100263" y="4267200"/>
          <p14:tracePt t="25756" x="2116138" y="4283075"/>
          <p14:tracePt t="25758" x="2116138" y="4297363"/>
          <p14:tracePt t="25763" x="2132013" y="4313238"/>
          <p14:tracePt t="25765" x="2147888" y="4329113"/>
          <p14:tracePt t="25768" x="2179638" y="4344988"/>
          <p14:tracePt t="25771" x="2179638" y="4360863"/>
          <p14:tracePt t="25772" x="2195513" y="4376738"/>
          <p14:tracePt t="25774" x="2211388" y="4376738"/>
          <p14:tracePt t="25776" x="2211388" y="4392613"/>
          <p14:tracePt t="25781" x="2243138" y="4424363"/>
          <p14:tracePt t="25783" x="2259013" y="4424363"/>
          <p14:tracePt t="25784" x="2259013" y="4440238"/>
          <p14:tracePt t="25786" x="2274888" y="4440238"/>
          <p14:tracePt t="25788" x="2289175" y="4471988"/>
          <p14:tracePt t="25790" x="2320925" y="4471988"/>
          <p14:tracePt t="25794" x="2352675" y="4487863"/>
          <p14:tracePt t="25797" x="2384425" y="4503738"/>
          <p14:tracePt t="25799" x="2384425" y="4535488"/>
          <p14:tracePt t="25800" x="2400300" y="4535488"/>
          <p14:tracePt t="25802" x="2432050" y="4551363"/>
          <p14:tracePt t="25804" x="2463800" y="4551363"/>
          <p14:tracePt t="25806" x="2479675" y="4567238"/>
          <p14:tracePt t="25808" x="2479675" y="4583113"/>
          <p14:tracePt t="25810" x="2543175" y="4614863"/>
          <p14:tracePt t="25814" x="2559050" y="4614863"/>
          <p14:tracePt t="25817" x="2605088" y="4629150"/>
          <p14:tracePt t="25821" x="2620963" y="4645025"/>
          <p14:tracePt t="25822" x="2636838" y="4660900"/>
          <p14:tracePt t="25824" x="2652713" y="4660900"/>
          <p14:tracePt t="25826" x="2668588" y="4660900"/>
          <p14:tracePt t="25831" x="2684463" y="4676775"/>
          <p14:tracePt t="25833" x="2700338" y="4676775"/>
          <p14:tracePt t="25836" x="2668588" y="4676775"/>
          <p14:tracePt t="25844" x="2684463" y="4676775"/>
          <p14:tracePt t="25852" x="2700338" y="4676775"/>
          <p14:tracePt t="25854" x="2700338" y="4692650"/>
          <p14:tracePt t="25856" x="2716213" y="4692650"/>
          <p14:tracePt t="25858" x="2732088" y="4692650"/>
          <p14:tracePt t="25860" x="2732088" y="4708525"/>
          <p14:tracePt t="25870" x="2747963" y="4708525"/>
          <p14:tracePt t="25872" x="2763838" y="4708525"/>
          <p14:tracePt t="25876" x="2763838" y="4724400"/>
          <p14:tracePt t="25883" x="2779713" y="4724400"/>
          <p14:tracePt t="25889" x="2795588" y="4724400"/>
          <p14:tracePt t="25920" x="2811463" y="4740275"/>
          <p14:tracePt t="25922" x="2827338" y="4740275"/>
          <p14:tracePt t="25961" x="2843213" y="4740275"/>
          <p14:tracePt t="25965" x="2843213" y="4756150"/>
          <p14:tracePt t="25976" x="2843213" y="4787900"/>
          <p14:tracePt t="25986" x="2843213" y="4803775"/>
          <p14:tracePt t="25988" x="2859088" y="4803775"/>
          <p14:tracePt t="25996" x="2874963" y="4803775"/>
          <p14:tracePt t="26005" x="2874963" y="4819650"/>
          <p14:tracePt t="26010" x="2890838" y="4835525"/>
          <p14:tracePt t="26019" x="2905125" y="4835525"/>
          <p14:tracePt t="26022" x="2921000" y="4835525"/>
          <p14:tracePt t="26030" x="2936875" y="4835525"/>
          <p14:tracePt t="26032" x="2952750" y="4835525"/>
          <p14:tracePt t="26036" x="2968625" y="4835525"/>
          <p14:tracePt t="26038" x="2984500" y="4835525"/>
          <p14:tracePt t="26042" x="3000375" y="4835525"/>
          <p14:tracePt t="26047" x="3000375" y="4851400"/>
          <p14:tracePt t="26052" x="3016250" y="4851400"/>
          <p14:tracePt t="26053" x="3032125" y="4851400"/>
          <p14:tracePt t="26056" x="3032125" y="4867275"/>
          <p14:tracePt t="26060" x="3048000" y="4867275"/>
          <p14:tracePt t="26065" x="3063875" y="4867275"/>
          <p14:tracePt t="26067" x="3079750" y="4867275"/>
          <p14:tracePt t="26072" x="3095625" y="4867275"/>
          <p14:tracePt t="26074" x="3111500" y="4867275"/>
          <p14:tracePt t="26076" x="3111500" y="4883150"/>
          <p14:tracePt t="26080" x="3127375" y="4883150"/>
          <p14:tracePt t="26085" x="3143250" y="4883150"/>
          <p14:tracePt t="26433" x="3143250" y="4899025"/>
          <p14:tracePt t="26505" x="3159125" y="4899025"/>
          <p14:tracePt t="26514" x="3175000" y="4899025"/>
          <p14:tracePt t="26521" x="3190875" y="4899025"/>
          <p14:tracePt t="26529" x="3190875" y="4883150"/>
          <p14:tracePt t="26537" x="3205163" y="4883150"/>
          <p14:tracePt t="26542" x="3221038" y="4883150"/>
          <p14:tracePt t="26548" x="3236913" y="4883150"/>
          <p14:tracePt t="26558" x="3252788" y="4883150"/>
          <p14:tracePt t="26566" x="3268663" y="4883150"/>
          <p14:tracePt t="26574" x="3284538" y="4883150"/>
          <p14:tracePt t="26587" x="3300413" y="4883150"/>
          <p14:tracePt t="26601" x="3284538" y="4899025"/>
          <p14:tracePt t="26624" x="3300413" y="4899025"/>
          <p14:tracePt t="26635" x="3332163" y="4883150"/>
          <p14:tracePt t="26642" x="3332163" y="4867275"/>
          <p14:tracePt t="26648" x="3348038" y="4867275"/>
          <p14:tracePt t="26650" x="3284538" y="4867275"/>
          <p14:tracePt t="26653" x="3284538" y="4851400"/>
          <p14:tracePt t="26667" x="3284538" y="4835525"/>
          <p14:tracePt t="26669" x="3284538" y="4819650"/>
          <p14:tracePt t="26670" x="3300413" y="4819650"/>
          <p14:tracePt t="26674" x="3316288" y="4803775"/>
          <p14:tracePt t="26678" x="3363913" y="4756150"/>
          <p14:tracePt t="26685" x="3348038" y="4756150"/>
          <p14:tracePt t="26686" x="3332163" y="4756150"/>
          <p14:tracePt t="26694" x="3316288" y="4756150"/>
          <p14:tracePt t="26697" x="3316288" y="4740275"/>
          <p14:tracePt t="26702" x="3316288" y="4692650"/>
          <p14:tracePt t="26708" x="3316288" y="4676775"/>
          <p14:tracePt t="26711" x="3316288" y="4645025"/>
          <p14:tracePt t="26716" x="3316288" y="4614863"/>
          <p14:tracePt t="26719" x="3348038" y="4583113"/>
          <p14:tracePt t="26722" x="3363913" y="4583113"/>
          <p14:tracePt t="26724" x="3395663" y="4583113"/>
          <p14:tracePt t="26728" x="3411538" y="4583113"/>
          <p14:tracePt t="26732" x="3427413" y="4583113"/>
          <p14:tracePt t="26734" x="3459163" y="4583113"/>
          <p14:tracePt t="26736" x="3459163" y="4567238"/>
          <p14:tracePt t="26740" x="3490913" y="4551363"/>
          <p14:tracePt t="26864" x="3505200" y="4567238"/>
          <p14:tracePt t="26868" x="3490913" y="4567238"/>
          <p14:tracePt t="26872" x="3490913" y="4551363"/>
          <p14:tracePt t="26876" x="3505200" y="4551363"/>
          <p14:tracePt t="26886" x="3521075" y="4519613"/>
          <p14:tracePt t="26901" x="3521075" y="4503738"/>
          <p14:tracePt t="26902" x="3600450" y="4424363"/>
          <p14:tracePt t="26904" x="3616325" y="4392613"/>
          <p14:tracePt t="26906" x="3632200" y="4392613"/>
          <p14:tracePt t="26910" x="3632200" y="4408488"/>
          <p14:tracePt t="26915" x="3632200" y="4424363"/>
          <p14:tracePt t="26919" x="3648075" y="4424363"/>
          <p14:tracePt t="26920" x="3663950" y="4424363"/>
          <p14:tracePt t="26922" x="3663950" y="4408488"/>
          <p14:tracePt t="26926" x="3679825" y="4408488"/>
          <p14:tracePt t="26928" x="3679825" y="4424363"/>
          <p14:tracePt t="26931" x="3679825" y="4408488"/>
          <p14:tracePt t="26938" x="3679825" y="4360863"/>
          <p14:tracePt t="26953" x="3663950" y="4360863"/>
          <p14:tracePt t="26958" x="3663950" y="4376738"/>
          <p14:tracePt t="26960" x="3648075" y="4376738"/>
          <p14:tracePt t="26966" x="3616325" y="4376738"/>
          <p14:tracePt t="26967" x="3600450" y="4392613"/>
          <p14:tracePt t="26969" x="3584575" y="4392613"/>
          <p14:tracePt t="26970" x="3584575" y="4408488"/>
          <p14:tracePt t="26972" x="3584575" y="4376738"/>
          <p14:tracePt t="26978" x="3568700" y="4376738"/>
          <p14:tracePt t="26983" x="3552825" y="4376738"/>
          <p14:tracePt t="26984" x="3536950" y="4376738"/>
          <p14:tracePt t="26988" x="3521075" y="4376738"/>
          <p14:tracePt t="26990" x="3521075" y="4392613"/>
          <p14:tracePt t="26995" x="3521075" y="4408488"/>
          <p14:tracePt t="26998" x="3505200" y="4408488"/>
          <p14:tracePt t="27008" x="3505200" y="4424363"/>
          <p14:tracePt t="27017" x="3490913" y="4424363"/>
          <p14:tracePt t="27020" x="3475038" y="4424363"/>
          <p14:tracePt t="27022" x="3459163" y="4424363"/>
          <p14:tracePt t="27107" x="3475038" y="4424363"/>
          <p14:tracePt t="27128" x="3475038" y="4440238"/>
          <p14:tracePt t="27139" x="3475038" y="4456113"/>
          <p14:tracePt t="27160" x="3490913" y="4471988"/>
          <p14:tracePt t="27181" x="3490913" y="4503738"/>
          <p14:tracePt t="27185" x="3490913" y="4519613"/>
          <p14:tracePt t="27187" x="3505200" y="4519613"/>
          <p14:tracePt t="27190" x="3505200" y="4535488"/>
          <p14:tracePt t="27194" x="3521075" y="4535488"/>
          <p14:tracePt t="27198" x="3521075" y="4551363"/>
          <p14:tracePt t="27204" x="3536950" y="4567238"/>
          <p14:tracePt t="27208" x="3552825" y="4567238"/>
          <p14:tracePt t="27210" x="3568700" y="4567238"/>
          <p14:tracePt t="27212" x="3568700" y="4583113"/>
          <p14:tracePt t="27220" x="3600450" y="4598988"/>
          <p14:tracePt t="27222" x="3616325" y="4614863"/>
          <p14:tracePt t="27226" x="3616325" y="4629150"/>
          <p14:tracePt t="27235" x="3632200" y="4629150"/>
          <p14:tracePt t="27236" x="3648075" y="4629150"/>
          <p14:tracePt t="27238" x="3648075" y="4645025"/>
          <p14:tracePt t="27242" x="3663950" y="4645025"/>
          <p14:tracePt t="27251" x="3679825" y="4645025"/>
          <p14:tracePt t="27254" x="3695700" y="4645025"/>
          <p14:tracePt t="27258" x="3727450" y="4645025"/>
          <p14:tracePt t="27262" x="3743325" y="4660900"/>
          <p14:tracePt t="27266" x="3759200" y="4660900"/>
          <p14:tracePt t="27268" x="3775075" y="4660900"/>
          <p14:tracePt t="27270" x="3775075" y="4676775"/>
          <p14:tracePt t="27272" x="3790950" y="4676775"/>
          <p14:tracePt t="27277" x="3806825" y="4676775"/>
          <p14:tracePt t="27282" x="3836988" y="4692650"/>
          <p14:tracePt t="27284" x="3852863" y="4692650"/>
          <p14:tracePt t="27286" x="3868738" y="4708525"/>
          <p14:tracePt t="27291" x="3884613" y="4708525"/>
          <p14:tracePt t="27292" x="3916363" y="4708525"/>
          <p14:tracePt t="27298" x="3932238" y="4724400"/>
          <p14:tracePt t="27300" x="3948113" y="4724400"/>
          <p14:tracePt t="27304" x="3963988" y="4724400"/>
          <p14:tracePt t="27306" x="3995738" y="4724400"/>
          <p14:tracePt t="27312" x="4011613" y="4724400"/>
          <p14:tracePt t="27315" x="4027488" y="4724400"/>
          <p14:tracePt t="27317" x="4043363" y="4724400"/>
          <p14:tracePt t="27318" x="4043363" y="4756150"/>
          <p14:tracePt t="27323" x="4059238" y="4756150"/>
          <p14:tracePt t="27325" x="4075113" y="4756150"/>
          <p14:tracePt t="27333" x="4090988" y="4756150"/>
          <p14:tracePt t="27335" x="4106863" y="4756150"/>
          <p14:tracePt t="27340" x="4121150" y="4756150"/>
          <p14:tracePt t="27351" x="4137025" y="4756150"/>
          <p14:tracePt t="27356" x="4152900" y="4756150"/>
          <p14:tracePt t="27364" x="4168775" y="4756150"/>
          <p14:tracePt t="27371" x="4184650" y="4772025"/>
          <p14:tracePt t="27374" x="4200525" y="4772025"/>
          <p14:tracePt t="27383" x="4216400" y="4772025"/>
          <p14:tracePt t="27385" x="4216400" y="4787900"/>
          <p14:tracePt t="27394" x="4232275" y="4787900"/>
          <p14:tracePt t="27426" x="4248150" y="4787900"/>
          <p14:tracePt t="27826" x="4232275" y="4787900"/>
          <p14:tracePt t="27832" x="4216400" y="4787900"/>
          <p14:tracePt t="27835" x="4216400" y="4772025"/>
          <p14:tracePt t="27842" x="4200525" y="4772025"/>
          <p14:tracePt t="27844" x="4184650" y="4772025"/>
          <p14:tracePt t="27846" x="4168775" y="4756150"/>
          <p14:tracePt t="27853" x="4152900" y="4756150"/>
          <p14:tracePt t="27855" x="4137025" y="4740275"/>
          <p14:tracePt t="27858" x="4121150" y="4740275"/>
          <p14:tracePt t="27860" x="4106863" y="4740275"/>
          <p14:tracePt t="27862" x="4090988" y="4724400"/>
          <p14:tracePt t="27867" x="4075113" y="4724400"/>
          <p14:tracePt t="27869" x="4059238" y="4724400"/>
          <p14:tracePt t="27872" x="4043363" y="4708525"/>
          <p14:tracePt t="27874" x="4027488" y="4708525"/>
          <p14:tracePt t="27876" x="4011613" y="4708525"/>
          <p14:tracePt t="27878" x="3995738" y="4692650"/>
          <p14:tracePt t="27882" x="3963988" y="4692650"/>
          <p14:tracePt t="27887" x="3932238" y="4692650"/>
          <p14:tracePt t="27890" x="3916363" y="4676775"/>
          <p14:tracePt t="27892" x="3884613" y="4676775"/>
          <p14:tracePt t="27896" x="3821113" y="4676775"/>
          <p14:tracePt t="27900" x="3790950" y="4676775"/>
          <p14:tracePt t="27902" x="3759200" y="4676775"/>
          <p14:tracePt t="27904" x="3727450" y="4676775"/>
          <p14:tracePt t="27906" x="3711575" y="4676775"/>
          <p14:tracePt t="27908" x="3679825" y="4676775"/>
          <p14:tracePt t="27910" x="3663950" y="4676775"/>
          <p14:tracePt t="27912" x="3616325" y="4676775"/>
          <p14:tracePt t="27915" x="3600450" y="4676775"/>
          <p14:tracePt t="27917" x="3584575" y="4660900"/>
          <p14:tracePt t="27919" x="3552825" y="4660900"/>
          <p14:tracePt t="27920" x="3521075" y="4660900"/>
          <p14:tracePt t="27922" x="3505200" y="4660900"/>
          <p14:tracePt t="27924" x="3475038" y="4660900"/>
          <p14:tracePt t="27926" x="3459163" y="4660900"/>
          <p14:tracePt t="27928" x="3443288" y="4660900"/>
          <p14:tracePt t="27934" x="3411538" y="4660900"/>
          <p14:tracePt t="27935" x="3379788" y="4660900"/>
          <p14:tracePt t="27939" x="3363913" y="4660900"/>
          <p14:tracePt t="27940" x="3348038" y="4660900"/>
          <p14:tracePt t="27944" x="3332163" y="4660900"/>
          <p14:tracePt t="27950" x="3316288" y="4660900"/>
          <p14:tracePt t="27953" x="3300413" y="4660900"/>
          <p14:tracePt t="27960" x="3284538" y="4660900"/>
          <p14:tracePt t="27963" x="3268663" y="4660900"/>
          <p14:tracePt t="27966" x="3252788" y="4660900"/>
          <p14:tracePt t="27968" x="3236913" y="4660900"/>
          <p14:tracePt t="27970" x="3221038" y="4660900"/>
          <p14:tracePt t="27974" x="3205163" y="4660900"/>
          <p14:tracePt t="27976" x="3190875" y="4660900"/>
          <p14:tracePt t="27979" x="3175000" y="4660900"/>
          <p14:tracePt t="27983" x="3127375" y="4660900"/>
          <p14:tracePt t="27985" x="3111500" y="4660900"/>
          <p14:tracePt t="27986" x="3063875" y="4676775"/>
          <p14:tracePt t="27988" x="3048000" y="4676775"/>
          <p14:tracePt t="27990" x="3016250" y="4676775"/>
          <p14:tracePt t="27992" x="3000375" y="4676775"/>
          <p14:tracePt t="27995" x="3000375" y="4692650"/>
          <p14:tracePt t="27996" x="3016250" y="4708525"/>
          <p14:tracePt t="27999" x="3000375" y="4708525"/>
          <p14:tracePt t="28001" x="3000375" y="4724400"/>
          <p14:tracePt t="28002" x="2968625" y="4724400"/>
          <p14:tracePt t="28004" x="2952750" y="4724400"/>
          <p14:tracePt t="28006" x="2936875" y="4724400"/>
          <p14:tracePt t="28008" x="2905125" y="4724400"/>
          <p14:tracePt t="28016" x="2890838" y="4724400"/>
          <p14:tracePt t="28018" x="2874963" y="4724400"/>
          <p14:tracePt t="28025" x="2859088" y="4724400"/>
          <p14:tracePt t="28027" x="2843213" y="4724400"/>
          <p14:tracePt t="28028" x="2827338" y="4724400"/>
          <p14:tracePt t="28034" x="2811463" y="4724400"/>
          <p14:tracePt t="28036" x="2795588" y="4724400"/>
          <p14:tracePt t="28037" x="2779713" y="4724400"/>
          <p14:tracePt t="28042" x="2763838" y="4724400"/>
          <p14:tracePt t="28044" x="2747963" y="4724400"/>
          <p14:tracePt t="28048" x="2747963" y="4708525"/>
          <p14:tracePt t="28053" x="2732088" y="4708525"/>
          <p14:tracePt t="28060" x="2716213" y="4708525"/>
          <p14:tracePt t="28062" x="2747963" y="4708525"/>
          <p14:tracePt t="28066" x="2747963" y="4724400"/>
          <p14:tracePt t="28070" x="2763838" y="4724400"/>
          <p14:tracePt t="28076" x="2747963" y="4724400"/>
          <p14:tracePt t="28083" x="2747963" y="4676775"/>
          <p14:tracePt t="28085" x="2716213" y="4660900"/>
          <p14:tracePt t="28089" x="2668588" y="4660900"/>
          <p14:tracePt t="28090" x="2652713" y="4660900"/>
          <p14:tracePt t="28092" x="2620963" y="4629150"/>
          <p14:tracePt t="28094" x="2620963" y="4614863"/>
          <p14:tracePt t="28104" x="2636838" y="4614863"/>
          <p14:tracePt t="28108" x="2620963" y="4598988"/>
          <p14:tracePt t="28110" x="2605088" y="4583113"/>
          <p14:tracePt t="28112" x="2620963" y="4551363"/>
          <p14:tracePt t="28116" x="2636838" y="4567238"/>
          <p14:tracePt t="28118" x="2684463" y="4567238"/>
          <p14:tracePt t="28121" x="2700338" y="4535488"/>
          <p14:tracePt t="28124" x="2700338" y="4519613"/>
          <p14:tracePt t="28126" x="2795588" y="4535488"/>
          <p14:tracePt t="28133" x="2843213" y="4535488"/>
          <p14:tracePt t="28234" x="2843213" y="4519613"/>
          <p14:tracePt t="28237" x="2843213" y="4503738"/>
          <p14:tracePt t="28246" x="2843213" y="4487863"/>
          <p14:tracePt t="28249" x="2859088" y="4487863"/>
          <p14:tracePt t="28250" x="2859088" y="4471988"/>
          <p14:tracePt t="28258" x="2874963" y="4471988"/>
          <p14:tracePt t="28260" x="2874963" y="4456113"/>
          <p14:tracePt t="28267" x="2890838" y="4456113"/>
          <p14:tracePt t="28269" x="2905125" y="4456113"/>
          <p14:tracePt t="28271" x="2921000" y="4440238"/>
          <p14:tracePt t="28273" x="2921000" y="4456113"/>
          <p14:tracePt t="28284" x="2874963" y="4487863"/>
          <p14:tracePt t="28287" x="2921000" y="4519613"/>
          <p14:tracePt t="28288" x="2936875" y="4519613"/>
          <p14:tracePt t="28290" x="2952750" y="4519613"/>
          <p14:tracePt t="28296" x="2952750" y="4487863"/>
          <p14:tracePt t="28299" x="2952750" y="4471988"/>
          <p14:tracePt t="28304" x="2952750" y="4487863"/>
          <p14:tracePt t="28311" x="2936875" y="4487863"/>
          <p14:tracePt t="28312" x="2921000" y="4487863"/>
          <p14:tracePt t="28316" x="2890838" y="4487863"/>
          <p14:tracePt t="28318" x="2874963" y="4487863"/>
          <p14:tracePt t="28321" x="2827338" y="4519613"/>
          <p14:tracePt t="28322" x="2763838" y="4535488"/>
          <p14:tracePt t="28324" x="2732088" y="4535488"/>
          <p14:tracePt t="28326" x="2684463" y="4551363"/>
          <p14:tracePt t="28328" x="2652713" y="4551363"/>
          <p14:tracePt t="28330" x="2605088" y="4567238"/>
          <p14:tracePt t="28334" x="2543175" y="4583113"/>
          <p14:tracePt t="28335" x="2527300" y="4583113"/>
          <p14:tracePt t="28336" x="2511425" y="4598988"/>
          <p14:tracePt t="28338" x="2463800" y="4614863"/>
          <p14:tracePt t="28340" x="2432050" y="4629150"/>
          <p14:tracePt t="28342" x="2416175" y="4660900"/>
          <p14:tracePt t="28344" x="2368550" y="4660900"/>
          <p14:tracePt t="28346" x="2336800" y="4676775"/>
          <p14:tracePt t="28349" x="2289175" y="4708525"/>
          <p14:tracePt t="28351" x="2289175" y="4724400"/>
          <p14:tracePt t="28353" x="2243138" y="4740275"/>
          <p14:tracePt t="28354" x="2227263" y="4756150"/>
          <p14:tracePt t="28358" x="2274888" y="4724400"/>
          <p14:tracePt t="28368" x="2259013" y="4724400"/>
          <p14:tracePt t="28369" x="2227263" y="4740275"/>
          <p14:tracePt t="28371" x="2211388" y="4772025"/>
          <p14:tracePt t="28373" x="2195513" y="4756150"/>
          <p14:tracePt t="28374" x="2179638" y="4756150"/>
          <p14:tracePt t="28378" x="2163763" y="4756150"/>
          <p14:tracePt t="28385" x="2132013" y="4756150"/>
          <p14:tracePt t="28387" x="2116138" y="4756150"/>
          <p14:tracePt t="28392" x="2100263" y="4756150"/>
          <p14:tracePt t="28396" x="2052638" y="4756150"/>
          <p14:tracePt t="28401" x="2020888" y="4756150"/>
          <p14:tracePt t="28402" x="2005013" y="4756150"/>
          <p14:tracePt t="28405" x="2005013" y="4772025"/>
          <p14:tracePt t="28408" x="1989138" y="4772025"/>
          <p14:tracePt t="28410" x="1974850" y="4772025"/>
          <p14:tracePt t="28412" x="1958975" y="4787900"/>
          <p14:tracePt t="28417" x="1927225" y="4803775"/>
          <p14:tracePt t="28421" x="1911350" y="4803775"/>
          <p14:tracePt t="28422" x="1911350" y="4835525"/>
          <p14:tracePt t="28424" x="1958975" y="4835525"/>
          <p14:tracePt t="28432" x="1943100" y="4835525"/>
          <p14:tracePt t="28436" x="1911350" y="4835525"/>
          <p14:tracePt t="28440" x="1895475" y="4835525"/>
          <p14:tracePt t="28444" x="1879600" y="4835525"/>
          <p14:tracePt t="28449" x="1863725" y="4835525"/>
          <p14:tracePt t="28453" x="1895475" y="4787900"/>
          <p14:tracePt t="28458" x="1879600" y="4787900"/>
          <p14:tracePt t="28468" x="1863725" y="4787900"/>
          <p14:tracePt t="28470" x="1847850" y="4787900"/>
          <p14:tracePt t="28470" x="1831975" y="4787900"/>
          <p14:tracePt t="28472" x="1831975" y="4772025"/>
          <p14:tracePt t="28476" x="1816100" y="4756150"/>
          <p14:tracePt t="28480" x="1800225" y="4756150"/>
          <p14:tracePt t="28485" x="1784350" y="4756150"/>
          <p14:tracePt t="28486" x="1768475" y="4740275"/>
          <p14:tracePt t="28490" x="1736725" y="4708525"/>
          <p14:tracePt t="28494" x="1720850" y="4692650"/>
          <p14:tracePt t="28499" x="1704975" y="4692650"/>
          <p14:tracePt t="28501" x="1689100" y="4692650"/>
          <p14:tracePt t="28504" x="1674813" y="4676775"/>
          <p14:tracePt t="28506" x="1658938" y="4660900"/>
          <p14:tracePt t="28512" x="1627188" y="4660900"/>
          <p14:tracePt t="28517" x="1595438" y="4629150"/>
          <p14:tracePt t="28519" x="1563688" y="4629150"/>
          <p14:tracePt t="28522" x="1547813" y="4614863"/>
          <p14:tracePt t="28524" x="1547813" y="4598988"/>
          <p14:tracePt t="28530" x="1547813" y="4583113"/>
          <p14:tracePt t="28533" x="1531938" y="4567238"/>
          <p14:tracePt t="28538" x="1516063" y="4551363"/>
          <p14:tracePt t="28540" x="1516063" y="4519613"/>
          <p14:tracePt t="28542" x="1516063" y="4503738"/>
          <p14:tracePt t="28550" x="1516063" y="4456113"/>
          <p14:tracePt t="28551" x="1500188" y="4456113"/>
          <p14:tracePt t="28554" x="1484313" y="4456113"/>
          <p14:tracePt t="28556" x="1500188" y="4424363"/>
          <p14:tracePt t="28558" x="1500188" y="4408488"/>
          <p14:tracePt t="28566" x="1500188" y="4392613"/>
          <p14:tracePt t="28567" x="1531938" y="4344988"/>
          <p14:tracePt t="28568" x="1531938" y="4408488"/>
          <p14:tracePt t="28570" x="1436688" y="4471988"/>
          <p14:tracePt t="28574" x="1436688" y="4456113"/>
          <p14:tracePt t="28576" x="1420813" y="4440238"/>
          <p14:tracePt t="28578" x="1404938" y="4440238"/>
          <p14:tracePt t="28580" x="1404938" y="4424363"/>
          <p14:tracePt t="28583" x="1389063" y="4424363"/>
          <p14:tracePt t="28586" x="1389063" y="4392613"/>
          <p14:tracePt t="28588" x="1389063" y="4329113"/>
          <p14:tracePt t="28593" x="1389063" y="4313238"/>
          <p14:tracePt t="28594" x="1373188" y="4313238"/>
          <p14:tracePt t="28596" x="1373188" y="4297363"/>
          <p14:tracePt t="28600" x="1373188" y="4219575"/>
          <p14:tracePt t="28603" x="1327150" y="4219575"/>
          <p14:tracePt t="28790" x="1343025" y="4219575"/>
          <p14:tracePt t="28794" x="1343025" y="4203700"/>
          <p14:tracePt t="28796" x="1358900" y="4203700"/>
          <p14:tracePt t="28804" x="1373188" y="4187825"/>
          <p14:tracePt t="28808" x="1404938" y="4187825"/>
          <p14:tracePt t="28812" x="1436688" y="4203700"/>
          <p14:tracePt t="28816" x="1436688" y="4219575"/>
          <p14:tracePt t="28824" x="1452563" y="4235450"/>
          <p14:tracePt t="28826" x="1484313" y="4267200"/>
          <p14:tracePt t="28835" x="1500188" y="4267200"/>
          <p14:tracePt t="28838" x="1500188" y="4251325"/>
          <p14:tracePt t="28841" x="1531938" y="4251325"/>
          <p14:tracePt t="28842" x="1531938" y="4267200"/>
          <p14:tracePt t="28844" x="1547813" y="4267200"/>
          <p14:tracePt t="28846" x="1547813" y="4313238"/>
          <p14:tracePt t="28849" x="1531938" y="4313238"/>
          <p14:tracePt t="28859" x="1531938" y="4329113"/>
          <p14:tracePt t="28860" x="1563688" y="4329113"/>
          <p14:tracePt t="28864" x="1579563" y="4329113"/>
          <p14:tracePt t="28868" x="1611313" y="4329113"/>
          <p14:tracePt t="28884" x="1595438" y="4329113"/>
          <p14:tracePt t="28885" x="1611313" y="4329113"/>
          <p14:tracePt t="28889" x="1627188" y="4329113"/>
          <p14:tracePt t="28890" x="1611313" y="4313238"/>
          <p14:tracePt t="28951" x="1627188" y="4313238"/>
          <p14:tracePt t="28955" x="1643063" y="4313238"/>
          <p14:tracePt t="28960" x="1643063" y="4297363"/>
          <p14:tracePt t="28967" x="1689100" y="4313238"/>
          <p14:tracePt t="28992" x="1704975" y="4313238"/>
          <p14:tracePt t="29038" x="1689100" y="4313238"/>
          <p14:tracePt t="29044" x="1689100" y="4297363"/>
          <p14:tracePt t="29050" x="1674813" y="4297363"/>
          <p14:tracePt t="29073" x="1658938" y="4297363"/>
          <p14:tracePt t="29076" x="1658938" y="4283075"/>
          <p14:tracePt t="29089" x="1643063" y="4283075"/>
          <p14:tracePt t="29144" x="1643063" y="4267200"/>
          <p14:tracePt t="29244" x="1658938" y="4267200"/>
          <p14:tracePt t="29352" x="1658938" y="4251325"/>
          <p14:tracePt t="29486" x="1643063" y="4251325"/>
          <p14:tracePt t="29500" x="1627188" y="4251325"/>
          <p14:tracePt t="29507" x="1611313" y="4251325"/>
          <p14:tracePt t="29512" x="1595438" y="4251325"/>
          <p14:tracePt t="29538" x="1579563" y="4251325"/>
          <p14:tracePt t="29549" x="1563688" y="4251325"/>
          <p14:tracePt t="29560" x="1547813" y="4251325"/>
          <p14:tracePt t="29564" x="1531938" y="4251325"/>
          <p14:tracePt t="29568" x="1516063" y="4251325"/>
          <p14:tracePt t="29572" x="1516063" y="4235450"/>
          <p14:tracePt t="29579" x="1500188" y="4235450"/>
          <p14:tracePt t="29585" x="1484313" y="4235450"/>
          <p14:tracePt t="29594" x="1484313" y="4219575"/>
          <p14:tracePt t="29596" x="1468438" y="4219575"/>
          <p14:tracePt t="29602" x="1452563" y="4219575"/>
          <p14:tracePt t="29610" x="1436688" y="4219575"/>
          <p14:tracePt t="29846" x="1452563" y="4219575"/>
          <p14:tracePt t="29867" x="1468438" y="4219575"/>
          <p14:tracePt t="30004" x="1484313" y="4219575"/>
          <p14:tracePt t="30020" x="1500188" y="4219575"/>
          <p14:tracePt t="30076" x="1516063" y="4219575"/>
          <p14:tracePt t="30082" x="1531938" y="4219575"/>
          <p14:tracePt t="30088" x="1547813" y="4219575"/>
          <p14:tracePt t="30105" x="1563688" y="4219575"/>
          <p14:tracePt t="30107" x="1579563" y="4235450"/>
          <p14:tracePt t="30124" x="1595438" y="4235450"/>
          <p14:tracePt t="34636" x="1611313" y="4235450"/>
          <p14:tracePt t="34639" x="1627188" y="4251325"/>
          <p14:tracePt t="34641" x="1643063" y="4251325"/>
          <p14:tracePt t="34644" x="1689100" y="4267200"/>
          <p14:tracePt t="34644" x="1704975" y="4283075"/>
          <p14:tracePt t="34646" x="1768475" y="4297363"/>
          <p14:tracePt t="34648" x="1879600" y="4329113"/>
          <p14:tracePt t="34650" x="1927225" y="4329113"/>
          <p14:tracePt t="34652" x="2052638" y="4376738"/>
          <p14:tracePt t="34656" x="2116138" y="4392613"/>
          <p14:tracePt t="34657" x="2274888" y="4456113"/>
          <p14:tracePt t="34658" x="2511425" y="4487863"/>
          <p14:tracePt t="34660" x="2605088" y="4503738"/>
          <p14:tracePt t="34662" x="2874963" y="4551363"/>
          <p14:tracePt t="34664" x="2984500" y="4567238"/>
          <p14:tracePt t="34666" x="3316288" y="4645025"/>
          <p14:tracePt t="34668" x="3711575" y="4676775"/>
          <p14:tracePt t="34670" x="3836988" y="4676775"/>
          <p14:tracePt t="34675" x="4722813" y="4756150"/>
          <p14:tracePt t="34677" x="4879975" y="4772025"/>
          <p14:tracePt t="34679" x="5400675" y="4803775"/>
          <p14:tracePt t="34680" x="5559425" y="4803775"/>
          <p14:tracePt t="34682" x="6111875" y="4803775"/>
          <p14:tracePt t="34684" x="6759575" y="4803775"/>
          <p14:tracePt t="34686" x="7011988" y="4803775"/>
          <p14:tracePt t="34690" x="7580313" y="4819650"/>
          <p14:tracePt t="34692" x="7785100" y="4819650"/>
          <p14:tracePt t="34694" x="8385175" y="4819650"/>
          <p14:tracePt t="34696" x="9128125" y="4819650"/>
          <p14:tracePt t="34697" x="9364663" y="4819650"/>
          <p14:tracePt t="34698" x="9996488" y="4819650"/>
          <p14:tracePt t="34700" x="10186988" y="4819650"/>
          <p14:tracePt t="34702" x="10787063" y="4787900"/>
          <p14:tracePt t="34706" x="11796713" y="4708525"/>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r>
              <a:rPr lang="en-US" sz="1800" dirty="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P1.1-244</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n 6" descr="Imagen que contiene Logotipo&#10;&#10;Descripción generada automáticamente">
            <a:extLst>
              <a:ext uri="{FF2B5EF4-FFF2-40B4-BE49-F238E27FC236}">
                <a16:creationId xmlns:a16="http://schemas.microsoft.com/office/drawing/2014/main" id="{4E2BFDF0-67C5-38DE-6EB5-1806670B4560}"/>
              </a:ext>
            </a:extLst>
          </p:cNvPr>
          <p:cNvPicPr>
            <a:picLocks noChangeAspect="1"/>
          </p:cNvPicPr>
          <p:nvPr/>
        </p:nvPicPr>
        <p:blipFill>
          <a:blip r:embed="rId3"/>
          <a:stretch>
            <a:fillRect/>
          </a:stretch>
        </p:blipFill>
        <p:spPr>
          <a:xfrm>
            <a:off x="10707449" y="122089"/>
            <a:ext cx="1274635" cy="1274635"/>
          </a:xfrm>
          <a:prstGeom prst="rect">
            <a:avLst/>
          </a:prstGeom>
        </p:spPr>
      </p:pic>
      <p:sp>
        <p:nvSpPr>
          <p:cNvPr id="14" name="CuadroTexto 13">
            <a:extLst>
              <a:ext uri="{FF2B5EF4-FFF2-40B4-BE49-F238E27FC236}">
                <a16:creationId xmlns:a16="http://schemas.microsoft.com/office/drawing/2014/main" id="{789919BE-9152-0686-0D6E-64EC8AD984BA}"/>
              </a:ext>
            </a:extLst>
          </p:cNvPr>
          <p:cNvSpPr txBox="1"/>
          <p:nvPr/>
        </p:nvSpPr>
        <p:spPr>
          <a:xfrm>
            <a:off x="6217443" y="4696534"/>
            <a:ext cx="2636622" cy="1895136"/>
          </a:xfrm>
          <a:prstGeom prst="rect">
            <a:avLst/>
          </a:prstGeom>
          <a:noFill/>
        </p:spPr>
        <p:txBody>
          <a:bodyPr wrap="square">
            <a:spAutoFit/>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Easter island is high-demand for tourist, due to restriction decrees, movement on the island on weekends was lesser than 2019.</a:t>
            </a:r>
            <a:endParaRPr lang="es-CL" sz="18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9" name="Grupo 58">
            <a:extLst>
              <a:ext uri="{FF2B5EF4-FFF2-40B4-BE49-F238E27FC236}">
                <a16:creationId xmlns:a16="http://schemas.microsoft.com/office/drawing/2014/main" id="{5A706E1E-C274-065B-22B7-23F533BD0202}"/>
              </a:ext>
            </a:extLst>
          </p:cNvPr>
          <p:cNvGrpSpPr/>
          <p:nvPr/>
        </p:nvGrpSpPr>
        <p:grpSpPr>
          <a:xfrm>
            <a:off x="2700531" y="4489121"/>
            <a:ext cx="3451621" cy="2325905"/>
            <a:chOff x="5790375" y="1705736"/>
            <a:chExt cx="4917074" cy="3165649"/>
          </a:xfrm>
        </p:grpSpPr>
        <p:pic>
          <p:nvPicPr>
            <p:cNvPr id="17" name="Imagen 16" descr="Interfaz de usuario gráfica, Aplicación&#10;&#10;Descripción generada automáticamente">
              <a:extLst>
                <a:ext uri="{FF2B5EF4-FFF2-40B4-BE49-F238E27FC236}">
                  <a16:creationId xmlns:a16="http://schemas.microsoft.com/office/drawing/2014/main" id="{89065FFE-C46A-1AC9-BEA4-24D0211BD095}"/>
                </a:ext>
              </a:extLst>
            </p:cNvPr>
            <p:cNvPicPr>
              <a:picLocks noChangeAspect="1"/>
            </p:cNvPicPr>
            <p:nvPr/>
          </p:nvPicPr>
          <p:blipFill rotWithShape="1">
            <a:blip r:embed="rId4"/>
            <a:srcRect t="64222"/>
            <a:stretch/>
          </p:blipFill>
          <p:spPr>
            <a:xfrm>
              <a:off x="5902954" y="1706337"/>
              <a:ext cx="4804495" cy="1033769"/>
            </a:xfrm>
            <a:prstGeom prst="rect">
              <a:avLst/>
            </a:prstGeom>
          </p:spPr>
        </p:pic>
        <p:pic>
          <p:nvPicPr>
            <p:cNvPr id="19" name="Imagen 18" descr="Interfaz de usuario gráfica, Texto, Aplicación&#10;&#10;Descripción generada automáticamente">
              <a:extLst>
                <a:ext uri="{FF2B5EF4-FFF2-40B4-BE49-F238E27FC236}">
                  <a16:creationId xmlns:a16="http://schemas.microsoft.com/office/drawing/2014/main" id="{A9B2E65D-DA26-25CD-B1C2-B2E86B6F6E25}"/>
                </a:ext>
              </a:extLst>
            </p:cNvPr>
            <p:cNvPicPr>
              <a:picLocks noChangeAspect="1"/>
            </p:cNvPicPr>
            <p:nvPr/>
          </p:nvPicPr>
          <p:blipFill rotWithShape="1">
            <a:blip r:embed="rId5"/>
            <a:srcRect t="64111"/>
            <a:stretch/>
          </p:blipFill>
          <p:spPr>
            <a:xfrm>
              <a:off x="5902954" y="2740106"/>
              <a:ext cx="4804495" cy="1082395"/>
            </a:xfrm>
            <a:prstGeom prst="rect">
              <a:avLst/>
            </a:prstGeom>
          </p:spPr>
        </p:pic>
        <p:pic>
          <p:nvPicPr>
            <p:cNvPr id="23" name="Imagen 22" descr="Interfaz de usuario gráfica, Texto, Aplicación&#10;&#10;Descripción generada automáticamente">
              <a:extLst>
                <a:ext uri="{FF2B5EF4-FFF2-40B4-BE49-F238E27FC236}">
                  <a16:creationId xmlns:a16="http://schemas.microsoft.com/office/drawing/2014/main" id="{7DA5940B-4146-6ABB-2142-92D614C258A1}"/>
                </a:ext>
              </a:extLst>
            </p:cNvPr>
            <p:cNvPicPr>
              <a:picLocks noChangeAspect="1"/>
            </p:cNvPicPr>
            <p:nvPr/>
          </p:nvPicPr>
          <p:blipFill rotWithShape="1">
            <a:blip r:embed="rId6"/>
            <a:srcRect t="65222"/>
            <a:stretch/>
          </p:blipFill>
          <p:spPr>
            <a:xfrm>
              <a:off x="5896772" y="3822501"/>
              <a:ext cx="4804495" cy="1048884"/>
            </a:xfrm>
            <a:prstGeom prst="rect">
              <a:avLst/>
            </a:prstGeom>
          </p:spPr>
        </p:pic>
        <p:sp>
          <p:nvSpPr>
            <p:cNvPr id="49" name="CuadroTexto 48">
              <a:extLst>
                <a:ext uri="{FF2B5EF4-FFF2-40B4-BE49-F238E27FC236}">
                  <a16:creationId xmlns:a16="http://schemas.microsoft.com/office/drawing/2014/main" id="{6D4513A0-132A-BF0D-6961-72D039EF62BE}"/>
                </a:ext>
              </a:extLst>
            </p:cNvPr>
            <p:cNvSpPr txBox="1"/>
            <p:nvPr/>
          </p:nvSpPr>
          <p:spPr>
            <a:xfrm rot="16200000">
              <a:off x="5635231" y="1874266"/>
              <a:ext cx="686084" cy="349024"/>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2019</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0" name="CuadroTexto 49">
              <a:extLst>
                <a:ext uri="{FF2B5EF4-FFF2-40B4-BE49-F238E27FC236}">
                  <a16:creationId xmlns:a16="http://schemas.microsoft.com/office/drawing/2014/main" id="{CC75258C-572E-F65F-222C-55AD2949C09F}"/>
                </a:ext>
              </a:extLst>
            </p:cNvPr>
            <p:cNvSpPr txBox="1"/>
            <p:nvPr/>
          </p:nvSpPr>
          <p:spPr>
            <a:xfrm rot="16200000">
              <a:off x="5660291" y="2839937"/>
              <a:ext cx="686085" cy="349024"/>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2021</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2" name="CuadroTexto 51">
              <a:extLst>
                <a:ext uri="{FF2B5EF4-FFF2-40B4-BE49-F238E27FC236}">
                  <a16:creationId xmlns:a16="http://schemas.microsoft.com/office/drawing/2014/main" id="{3E1573BA-0AFF-34B3-E89A-8AA57B5A475D}"/>
                </a:ext>
              </a:extLst>
            </p:cNvPr>
            <p:cNvSpPr txBox="1"/>
            <p:nvPr/>
          </p:nvSpPr>
          <p:spPr>
            <a:xfrm rot="16200000">
              <a:off x="5581044" y="3914506"/>
              <a:ext cx="767686" cy="349024"/>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2022</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61" name="Grupo 60">
            <a:extLst>
              <a:ext uri="{FF2B5EF4-FFF2-40B4-BE49-F238E27FC236}">
                <a16:creationId xmlns:a16="http://schemas.microsoft.com/office/drawing/2014/main" id="{7133B20B-ADC6-8817-8065-CFE2500D2611}"/>
              </a:ext>
            </a:extLst>
          </p:cNvPr>
          <p:cNvGrpSpPr/>
          <p:nvPr/>
        </p:nvGrpSpPr>
        <p:grpSpPr>
          <a:xfrm>
            <a:off x="5323464" y="1591031"/>
            <a:ext cx="5207376" cy="2745007"/>
            <a:chOff x="74867" y="4343454"/>
            <a:chExt cx="5597022" cy="3511268"/>
          </a:xfrm>
        </p:grpSpPr>
        <p:sp>
          <p:nvSpPr>
            <p:cNvPr id="43" name="CuadroTexto 42">
              <a:extLst>
                <a:ext uri="{FF2B5EF4-FFF2-40B4-BE49-F238E27FC236}">
                  <a16:creationId xmlns:a16="http://schemas.microsoft.com/office/drawing/2014/main" id="{6D0BBD53-7D91-7A86-A027-93DC9366854D}"/>
                </a:ext>
              </a:extLst>
            </p:cNvPr>
            <p:cNvSpPr txBox="1"/>
            <p:nvPr/>
          </p:nvSpPr>
          <p:spPr>
            <a:xfrm rot="16200000">
              <a:off x="-749277" y="5605431"/>
              <a:ext cx="2025968" cy="377679"/>
            </a:xfrm>
            <a:prstGeom prst="rect">
              <a:avLst/>
            </a:prstGeom>
            <a:noFill/>
          </p:spPr>
          <p:txBody>
            <a:bodyPr wrap="square">
              <a:spAutoFit/>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Station I14CL</a:t>
              </a:r>
              <a:endParaRPr lang="es-CL" sz="18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7" name="Grupo 56">
              <a:extLst>
                <a:ext uri="{FF2B5EF4-FFF2-40B4-BE49-F238E27FC236}">
                  <a16:creationId xmlns:a16="http://schemas.microsoft.com/office/drawing/2014/main" id="{57F03550-B57A-469B-CCE8-72C2A74C6AAF}"/>
                </a:ext>
              </a:extLst>
            </p:cNvPr>
            <p:cNvGrpSpPr/>
            <p:nvPr/>
          </p:nvGrpSpPr>
          <p:grpSpPr>
            <a:xfrm>
              <a:off x="371325" y="4343454"/>
              <a:ext cx="5300564" cy="3511268"/>
              <a:chOff x="375322" y="4492149"/>
              <a:chExt cx="5300564" cy="3511268"/>
            </a:xfrm>
          </p:grpSpPr>
          <p:pic>
            <p:nvPicPr>
              <p:cNvPr id="37" name="Imagen 36" descr="Interfaz de usuario gráfica, Tabla&#10;&#10;Descripción generada automáticamente">
                <a:extLst>
                  <a:ext uri="{FF2B5EF4-FFF2-40B4-BE49-F238E27FC236}">
                    <a16:creationId xmlns:a16="http://schemas.microsoft.com/office/drawing/2014/main" id="{7BC7DBF1-1159-F4D3-9EDA-DD24B7C3635A}"/>
                  </a:ext>
                </a:extLst>
              </p:cNvPr>
              <p:cNvPicPr>
                <a:picLocks noChangeAspect="1"/>
              </p:cNvPicPr>
              <p:nvPr/>
            </p:nvPicPr>
            <p:blipFill rotWithShape="1">
              <a:blip r:embed="rId7"/>
              <a:srcRect t="64427"/>
              <a:stretch/>
            </p:blipFill>
            <p:spPr>
              <a:xfrm>
                <a:off x="434526" y="4492149"/>
                <a:ext cx="5241360" cy="1170422"/>
              </a:xfrm>
              <a:prstGeom prst="rect">
                <a:avLst/>
              </a:prstGeom>
            </p:spPr>
          </p:pic>
          <p:pic>
            <p:nvPicPr>
              <p:cNvPr id="39" name="Imagen 38" descr="Interfaz de usuario gráfica, Tabla&#10;&#10;Descripción generada automáticamente">
                <a:extLst>
                  <a:ext uri="{FF2B5EF4-FFF2-40B4-BE49-F238E27FC236}">
                    <a16:creationId xmlns:a16="http://schemas.microsoft.com/office/drawing/2014/main" id="{1CF2C74B-CA6C-B1C7-3FE2-9009C073AADF}"/>
                  </a:ext>
                </a:extLst>
              </p:cNvPr>
              <p:cNvPicPr>
                <a:picLocks noChangeAspect="1"/>
              </p:cNvPicPr>
              <p:nvPr/>
            </p:nvPicPr>
            <p:blipFill rotWithShape="1">
              <a:blip r:embed="rId8"/>
              <a:srcRect t="64427"/>
              <a:stretch/>
            </p:blipFill>
            <p:spPr>
              <a:xfrm>
                <a:off x="434526" y="5662571"/>
                <a:ext cx="5241360" cy="1170423"/>
              </a:xfrm>
              <a:prstGeom prst="rect">
                <a:avLst/>
              </a:prstGeom>
            </p:spPr>
          </p:pic>
          <p:pic>
            <p:nvPicPr>
              <p:cNvPr id="41" name="Imagen 40" descr="Interfaz de usuario gráfica, Aplicación&#10;&#10;Descripción generada automáticamente">
                <a:extLst>
                  <a:ext uri="{FF2B5EF4-FFF2-40B4-BE49-F238E27FC236}">
                    <a16:creationId xmlns:a16="http://schemas.microsoft.com/office/drawing/2014/main" id="{C9346039-5DDB-DCCF-8BA8-C74AEC82B8CD}"/>
                  </a:ext>
                </a:extLst>
              </p:cNvPr>
              <p:cNvPicPr>
                <a:picLocks noChangeAspect="1"/>
              </p:cNvPicPr>
              <p:nvPr/>
            </p:nvPicPr>
            <p:blipFill rotWithShape="1">
              <a:blip r:embed="rId9"/>
              <a:srcRect t="64428"/>
              <a:stretch/>
            </p:blipFill>
            <p:spPr>
              <a:xfrm>
                <a:off x="434526" y="6832993"/>
                <a:ext cx="5241360" cy="1170424"/>
              </a:xfrm>
              <a:prstGeom prst="rect">
                <a:avLst/>
              </a:prstGeom>
            </p:spPr>
          </p:pic>
          <p:sp>
            <p:nvSpPr>
              <p:cNvPr id="54" name="CuadroTexto 53">
                <a:extLst>
                  <a:ext uri="{FF2B5EF4-FFF2-40B4-BE49-F238E27FC236}">
                    <a16:creationId xmlns:a16="http://schemas.microsoft.com/office/drawing/2014/main" id="{E9908DF4-B738-0FAE-E923-BF78138577C5}"/>
                  </a:ext>
                </a:extLst>
              </p:cNvPr>
              <p:cNvSpPr txBox="1"/>
              <p:nvPr/>
            </p:nvSpPr>
            <p:spPr>
              <a:xfrm rot="16200000">
                <a:off x="186816" y="4777752"/>
                <a:ext cx="628995" cy="251984"/>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2019</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5" name="CuadroTexto 54">
                <a:extLst>
                  <a:ext uri="{FF2B5EF4-FFF2-40B4-BE49-F238E27FC236}">
                    <a16:creationId xmlns:a16="http://schemas.microsoft.com/office/drawing/2014/main" id="{01F5A26C-1C48-B0A3-D9CD-4952200B4162}"/>
                  </a:ext>
                </a:extLst>
              </p:cNvPr>
              <p:cNvSpPr txBox="1"/>
              <p:nvPr/>
            </p:nvSpPr>
            <p:spPr>
              <a:xfrm rot="16200000">
                <a:off x="186816" y="5996180"/>
                <a:ext cx="628995" cy="251984"/>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2020</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6" name="CuadroTexto 55">
                <a:extLst>
                  <a:ext uri="{FF2B5EF4-FFF2-40B4-BE49-F238E27FC236}">
                    <a16:creationId xmlns:a16="http://schemas.microsoft.com/office/drawing/2014/main" id="{79D4A61B-8C09-678E-E516-D44ABCA7A3EA}"/>
                  </a:ext>
                </a:extLst>
              </p:cNvPr>
              <p:cNvSpPr txBox="1"/>
              <p:nvPr/>
            </p:nvSpPr>
            <p:spPr>
              <a:xfrm rot="16200000">
                <a:off x="186816" y="7155170"/>
                <a:ext cx="628995" cy="251984"/>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2021</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grpSp>
      </p:grpSp>
      <p:grpSp>
        <p:nvGrpSpPr>
          <p:cNvPr id="60" name="Grupo 59">
            <a:extLst>
              <a:ext uri="{FF2B5EF4-FFF2-40B4-BE49-F238E27FC236}">
                <a16:creationId xmlns:a16="http://schemas.microsoft.com/office/drawing/2014/main" id="{738FAC62-CB24-FDE5-FB73-1DE556E39D61}"/>
              </a:ext>
            </a:extLst>
          </p:cNvPr>
          <p:cNvGrpSpPr/>
          <p:nvPr/>
        </p:nvGrpSpPr>
        <p:grpSpPr>
          <a:xfrm>
            <a:off x="-35777" y="1591031"/>
            <a:ext cx="5100375" cy="2745007"/>
            <a:chOff x="-81396" y="1033686"/>
            <a:chExt cx="5627542" cy="3196661"/>
          </a:xfrm>
        </p:grpSpPr>
        <p:grpSp>
          <p:nvGrpSpPr>
            <p:cNvPr id="53" name="Grupo 52">
              <a:extLst>
                <a:ext uri="{FF2B5EF4-FFF2-40B4-BE49-F238E27FC236}">
                  <a16:creationId xmlns:a16="http://schemas.microsoft.com/office/drawing/2014/main" id="{7C8F18CA-B402-ED70-4022-B1CDD92BC5D0}"/>
                </a:ext>
              </a:extLst>
            </p:cNvPr>
            <p:cNvGrpSpPr/>
            <p:nvPr/>
          </p:nvGrpSpPr>
          <p:grpSpPr>
            <a:xfrm>
              <a:off x="246683" y="1033686"/>
              <a:ext cx="5299463" cy="3196661"/>
              <a:chOff x="472857" y="2082866"/>
              <a:chExt cx="5299463" cy="3196661"/>
            </a:xfrm>
          </p:grpSpPr>
          <p:pic>
            <p:nvPicPr>
              <p:cNvPr id="27" name="Imagen 26" descr="Interfaz de usuario gráfica, Texto&#10;&#10;Descripción generada automáticamente con confianza media">
                <a:extLst>
                  <a:ext uri="{FF2B5EF4-FFF2-40B4-BE49-F238E27FC236}">
                    <a16:creationId xmlns:a16="http://schemas.microsoft.com/office/drawing/2014/main" id="{6F9723A2-22EA-D3CF-F370-08AACA6D9212}"/>
                  </a:ext>
                </a:extLst>
              </p:cNvPr>
              <p:cNvPicPr>
                <a:picLocks noChangeAspect="1"/>
              </p:cNvPicPr>
              <p:nvPr/>
            </p:nvPicPr>
            <p:blipFill rotWithShape="1">
              <a:blip r:embed="rId10"/>
              <a:srcRect l="146" t="64897" r="-146" b="140"/>
              <a:stretch/>
            </p:blipFill>
            <p:spPr>
              <a:xfrm>
                <a:off x="524781" y="2990987"/>
                <a:ext cx="5247539" cy="1151707"/>
              </a:xfrm>
              <a:prstGeom prst="rect">
                <a:avLst/>
              </a:prstGeom>
            </p:spPr>
          </p:pic>
          <p:pic>
            <p:nvPicPr>
              <p:cNvPr id="29" name="Imagen 28" descr="Interfaz de usuario gráfica, Aplicación&#10;&#10;Descripción generada automáticamente">
                <a:extLst>
                  <a:ext uri="{FF2B5EF4-FFF2-40B4-BE49-F238E27FC236}">
                    <a16:creationId xmlns:a16="http://schemas.microsoft.com/office/drawing/2014/main" id="{0795897E-F7A5-45BD-524E-8E25CEF436D1}"/>
                  </a:ext>
                </a:extLst>
              </p:cNvPr>
              <p:cNvPicPr>
                <a:picLocks noChangeAspect="1"/>
              </p:cNvPicPr>
              <p:nvPr/>
            </p:nvPicPr>
            <p:blipFill rotWithShape="1">
              <a:blip r:embed="rId11"/>
              <a:srcRect t="65336" b="-2"/>
              <a:stretch/>
            </p:blipFill>
            <p:spPr>
              <a:xfrm>
                <a:off x="524782" y="2082866"/>
                <a:ext cx="5241358" cy="938357"/>
              </a:xfrm>
              <a:prstGeom prst="rect">
                <a:avLst/>
              </a:prstGeom>
            </p:spPr>
          </p:pic>
          <p:pic>
            <p:nvPicPr>
              <p:cNvPr id="31" name="Imagen 30" descr="Interfaz de usuario gráfica, Texto, Aplicación&#10;&#10;Descripción generada automáticamente">
                <a:extLst>
                  <a:ext uri="{FF2B5EF4-FFF2-40B4-BE49-F238E27FC236}">
                    <a16:creationId xmlns:a16="http://schemas.microsoft.com/office/drawing/2014/main" id="{C1137B00-202E-CFB9-66F8-53670DBBFEE0}"/>
                  </a:ext>
                </a:extLst>
              </p:cNvPr>
              <p:cNvPicPr>
                <a:picLocks noChangeAspect="1"/>
              </p:cNvPicPr>
              <p:nvPr/>
            </p:nvPicPr>
            <p:blipFill rotWithShape="1">
              <a:blip r:embed="rId5"/>
              <a:srcRect t="65195"/>
              <a:stretch/>
            </p:blipFill>
            <p:spPr>
              <a:xfrm>
                <a:off x="524779" y="4134372"/>
                <a:ext cx="5241360" cy="1145155"/>
              </a:xfrm>
              <a:prstGeom prst="rect">
                <a:avLst/>
              </a:prstGeom>
            </p:spPr>
          </p:pic>
          <p:sp>
            <p:nvSpPr>
              <p:cNvPr id="45" name="CuadroTexto 44">
                <a:extLst>
                  <a:ext uri="{FF2B5EF4-FFF2-40B4-BE49-F238E27FC236}">
                    <a16:creationId xmlns:a16="http://schemas.microsoft.com/office/drawing/2014/main" id="{6E211426-E551-7704-71AF-200FAC6E1D14}"/>
                  </a:ext>
                </a:extLst>
              </p:cNvPr>
              <p:cNvSpPr txBox="1"/>
              <p:nvPr/>
            </p:nvSpPr>
            <p:spPr>
              <a:xfrm rot="16200000">
                <a:off x="322466" y="2324753"/>
                <a:ext cx="566611" cy="259631"/>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2019</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6" name="CuadroTexto 45">
                <a:extLst>
                  <a:ext uri="{FF2B5EF4-FFF2-40B4-BE49-F238E27FC236}">
                    <a16:creationId xmlns:a16="http://schemas.microsoft.com/office/drawing/2014/main" id="{2BCA9B7A-44B1-44E4-141B-8724BF40A8F8}"/>
                  </a:ext>
                </a:extLst>
              </p:cNvPr>
              <p:cNvSpPr txBox="1"/>
              <p:nvPr/>
            </p:nvSpPr>
            <p:spPr>
              <a:xfrm rot="16200000">
                <a:off x="319368" y="3313332"/>
                <a:ext cx="566611" cy="259631"/>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2020</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7" name="CuadroTexto 46">
                <a:extLst>
                  <a:ext uri="{FF2B5EF4-FFF2-40B4-BE49-F238E27FC236}">
                    <a16:creationId xmlns:a16="http://schemas.microsoft.com/office/drawing/2014/main" id="{5EFE1104-8816-102C-9804-730AD14FECA4}"/>
                  </a:ext>
                </a:extLst>
              </p:cNvPr>
              <p:cNvSpPr txBox="1"/>
              <p:nvPr/>
            </p:nvSpPr>
            <p:spPr>
              <a:xfrm rot="16200000">
                <a:off x="319367" y="4495183"/>
                <a:ext cx="566611" cy="259631"/>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2021</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58" name="CuadroTexto 57">
              <a:extLst>
                <a:ext uri="{FF2B5EF4-FFF2-40B4-BE49-F238E27FC236}">
                  <a16:creationId xmlns:a16="http://schemas.microsoft.com/office/drawing/2014/main" id="{0F7C3E9E-C06B-1A7F-6C7C-2D0AE327782B}"/>
                </a:ext>
              </a:extLst>
            </p:cNvPr>
            <p:cNvSpPr txBox="1"/>
            <p:nvPr/>
          </p:nvSpPr>
          <p:spPr>
            <a:xfrm rot="16200000">
              <a:off x="-828801" y="2211419"/>
              <a:ext cx="1859906" cy="365096"/>
            </a:xfrm>
            <a:prstGeom prst="rect">
              <a:avLst/>
            </a:prstGeom>
            <a:noFill/>
          </p:spPr>
          <p:txBody>
            <a:bodyPr wrap="square">
              <a:spAutoFit/>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Station I13CL</a:t>
              </a:r>
              <a:endParaRPr lang="es-CL" sz="18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62" name="CuadroTexto 61">
            <a:extLst>
              <a:ext uri="{FF2B5EF4-FFF2-40B4-BE49-F238E27FC236}">
                <a16:creationId xmlns:a16="http://schemas.microsoft.com/office/drawing/2014/main" id="{BD2A7C9A-56BB-383F-BCC3-6A3251874A47}"/>
              </a:ext>
            </a:extLst>
          </p:cNvPr>
          <p:cNvSpPr txBox="1"/>
          <p:nvPr/>
        </p:nvSpPr>
        <p:spPr>
          <a:xfrm rot="16200000">
            <a:off x="1499490" y="5320284"/>
            <a:ext cx="1738501" cy="663580"/>
          </a:xfrm>
          <a:prstGeom prst="rect">
            <a:avLst/>
          </a:prstGeom>
          <a:noFill/>
        </p:spPr>
        <p:txBody>
          <a:bodyPr wrap="square">
            <a:spAutoFit/>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Station I13CL on weekends</a:t>
            </a:r>
            <a:endParaRPr lang="es-C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97" name="CuadroTexto 96">
            <a:extLst>
              <a:ext uri="{FF2B5EF4-FFF2-40B4-BE49-F238E27FC236}">
                <a16:creationId xmlns:a16="http://schemas.microsoft.com/office/drawing/2014/main" id="{E180B257-4303-4B52-AAB8-B3B60429F233}"/>
              </a:ext>
            </a:extLst>
          </p:cNvPr>
          <p:cNvSpPr txBox="1"/>
          <p:nvPr/>
        </p:nvSpPr>
        <p:spPr>
          <a:xfrm>
            <a:off x="-35777" y="1067811"/>
            <a:ext cx="1081278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When comparing the signals from 2019 to those years with restrictions, noise decreases and when reviewing the flight operations log, noise increases at hours when flights were conducted. </a:t>
            </a:r>
            <a:endParaRPr lang="es-CL"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8445577"/>
      </p:ext>
    </p:extLst>
  </p:cSld>
  <p:clrMapOvr>
    <a:masterClrMapping/>
  </p:clrMapOvr>
  <mc:AlternateContent xmlns:mc="http://schemas.openxmlformats.org/markup-compatibility/2006">
    <mc:Choice xmlns:p14="http://schemas.microsoft.com/office/powerpoint/2010/main" Requires="p14">
      <p:transition spd="slow" p14:dur="2000" advTm="55546"/>
    </mc:Choice>
    <mc:Fallback>
      <p:transition spd="slow" advTm="5554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r>
              <a:rPr lang="en-US" sz="1800" dirty="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P1.1-244</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n 6" descr="Imagen que contiene Logotipo&#10;&#10;Descripción generada automáticamente">
            <a:extLst>
              <a:ext uri="{FF2B5EF4-FFF2-40B4-BE49-F238E27FC236}">
                <a16:creationId xmlns:a16="http://schemas.microsoft.com/office/drawing/2014/main" id="{4E2BFDF0-67C5-38DE-6EB5-1806670B4560}"/>
              </a:ext>
            </a:extLst>
          </p:cNvPr>
          <p:cNvPicPr>
            <a:picLocks noChangeAspect="1"/>
          </p:cNvPicPr>
          <p:nvPr/>
        </p:nvPicPr>
        <p:blipFill>
          <a:blip r:embed="rId3"/>
          <a:stretch>
            <a:fillRect/>
          </a:stretch>
        </p:blipFill>
        <p:spPr>
          <a:xfrm>
            <a:off x="10707449" y="122089"/>
            <a:ext cx="1274635" cy="1274635"/>
          </a:xfrm>
          <a:prstGeom prst="rect">
            <a:avLst/>
          </a:prstGeom>
        </p:spPr>
      </p:pic>
      <p:sp>
        <p:nvSpPr>
          <p:cNvPr id="4" name="CuadroTexto 3">
            <a:extLst>
              <a:ext uri="{FF2B5EF4-FFF2-40B4-BE49-F238E27FC236}">
                <a16:creationId xmlns:a16="http://schemas.microsoft.com/office/drawing/2014/main" id="{79C484A7-3C0A-6921-71A3-B18DEC7BA568}"/>
              </a:ext>
            </a:extLst>
          </p:cNvPr>
          <p:cNvSpPr txBox="1"/>
          <p:nvPr/>
        </p:nvSpPr>
        <p:spPr>
          <a:xfrm>
            <a:off x="248728" y="1396724"/>
            <a:ext cx="5164724" cy="1552669"/>
          </a:xfrm>
          <a:prstGeom prst="rect">
            <a:avLst/>
          </a:prstGeom>
          <a:noFill/>
        </p:spPr>
        <p:txBody>
          <a:bodyPr wrap="square">
            <a:spAutoFit/>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For Robinson Crusoe Island a progressive decrease on arrivals and departures from 2020 to 2021, the signals on these years shows less noise, but when restrictions were lifted in 2022, noise started to increase again. </a:t>
            </a:r>
            <a:endParaRPr lang="es-CL"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5" name="Imagen 24" descr="Interfaz de usuario gráfica, Texto, Aplicación, Tabla&#10;&#10;Descripción generada automáticamente">
            <a:extLst>
              <a:ext uri="{FF2B5EF4-FFF2-40B4-BE49-F238E27FC236}">
                <a16:creationId xmlns:a16="http://schemas.microsoft.com/office/drawing/2014/main" id="{49523214-A048-CF95-CCF4-CA65BF02CA0A}"/>
              </a:ext>
            </a:extLst>
          </p:cNvPr>
          <p:cNvPicPr>
            <a:picLocks noChangeAspect="1"/>
          </p:cNvPicPr>
          <p:nvPr/>
        </p:nvPicPr>
        <p:blipFill rotWithShape="1">
          <a:blip r:embed="rId4"/>
          <a:srcRect t="64556"/>
          <a:stretch/>
        </p:blipFill>
        <p:spPr>
          <a:xfrm>
            <a:off x="443601" y="3012735"/>
            <a:ext cx="4195456" cy="933481"/>
          </a:xfrm>
          <a:prstGeom prst="rect">
            <a:avLst/>
          </a:prstGeom>
        </p:spPr>
      </p:pic>
      <p:pic>
        <p:nvPicPr>
          <p:cNvPr id="27" name="Imagen 26" descr="Interfaz de usuario gráfica, Aplicación&#10;&#10;Descripción generada automáticamente">
            <a:extLst>
              <a:ext uri="{FF2B5EF4-FFF2-40B4-BE49-F238E27FC236}">
                <a16:creationId xmlns:a16="http://schemas.microsoft.com/office/drawing/2014/main" id="{E20B3329-F230-BD01-4CEA-DD590E1012F2}"/>
              </a:ext>
            </a:extLst>
          </p:cNvPr>
          <p:cNvPicPr>
            <a:picLocks noChangeAspect="1"/>
          </p:cNvPicPr>
          <p:nvPr/>
        </p:nvPicPr>
        <p:blipFill rotWithShape="1">
          <a:blip r:embed="rId5"/>
          <a:srcRect t="63871"/>
          <a:stretch/>
        </p:blipFill>
        <p:spPr>
          <a:xfrm>
            <a:off x="443600" y="4005174"/>
            <a:ext cx="4195456" cy="951524"/>
          </a:xfrm>
          <a:prstGeom prst="rect">
            <a:avLst/>
          </a:prstGeom>
        </p:spPr>
      </p:pic>
      <p:pic>
        <p:nvPicPr>
          <p:cNvPr id="29" name="Imagen 28" descr="Interfaz de usuario gráfica, Aplicación&#10;&#10;Descripción generada automáticamente">
            <a:extLst>
              <a:ext uri="{FF2B5EF4-FFF2-40B4-BE49-F238E27FC236}">
                <a16:creationId xmlns:a16="http://schemas.microsoft.com/office/drawing/2014/main" id="{0CE0254F-B11F-1083-5AF1-245439968573}"/>
              </a:ext>
            </a:extLst>
          </p:cNvPr>
          <p:cNvPicPr>
            <a:picLocks noChangeAspect="1"/>
          </p:cNvPicPr>
          <p:nvPr/>
        </p:nvPicPr>
        <p:blipFill rotWithShape="1">
          <a:blip r:embed="rId6"/>
          <a:srcRect t="64178" b="-1"/>
          <a:stretch/>
        </p:blipFill>
        <p:spPr>
          <a:xfrm>
            <a:off x="443600" y="5013662"/>
            <a:ext cx="4195456" cy="943429"/>
          </a:xfrm>
          <a:prstGeom prst="rect">
            <a:avLst/>
          </a:prstGeom>
        </p:spPr>
      </p:pic>
      <p:pic>
        <p:nvPicPr>
          <p:cNvPr id="31" name="Imagen 30" descr="Interfaz de usuario gráfica, Texto, Aplicación&#10;&#10;Descripción generada automáticamente">
            <a:extLst>
              <a:ext uri="{FF2B5EF4-FFF2-40B4-BE49-F238E27FC236}">
                <a16:creationId xmlns:a16="http://schemas.microsoft.com/office/drawing/2014/main" id="{31C6F124-2EB8-0634-6F0D-D99E52AD3D5C}"/>
              </a:ext>
            </a:extLst>
          </p:cNvPr>
          <p:cNvPicPr>
            <a:picLocks noChangeAspect="1"/>
          </p:cNvPicPr>
          <p:nvPr/>
        </p:nvPicPr>
        <p:blipFill rotWithShape="1">
          <a:blip r:embed="rId7"/>
          <a:srcRect t="63989" b="-540"/>
          <a:stretch/>
        </p:blipFill>
        <p:spPr>
          <a:xfrm>
            <a:off x="446951" y="6007001"/>
            <a:ext cx="4192301" cy="961924"/>
          </a:xfrm>
          <a:prstGeom prst="rect">
            <a:avLst/>
          </a:prstGeom>
        </p:spPr>
      </p:pic>
      <p:sp>
        <p:nvSpPr>
          <p:cNvPr id="46" name="CuadroTexto 45">
            <a:extLst>
              <a:ext uri="{FF2B5EF4-FFF2-40B4-BE49-F238E27FC236}">
                <a16:creationId xmlns:a16="http://schemas.microsoft.com/office/drawing/2014/main" id="{08F6DAA1-278E-2667-94A0-3ECD6464289F}"/>
              </a:ext>
            </a:extLst>
          </p:cNvPr>
          <p:cNvSpPr txBox="1"/>
          <p:nvPr/>
        </p:nvSpPr>
        <p:spPr>
          <a:xfrm rot="16200000">
            <a:off x="218822" y="3315844"/>
            <a:ext cx="468071" cy="245003"/>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2019</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7" name="CuadroTexto 46">
            <a:extLst>
              <a:ext uri="{FF2B5EF4-FFF2-40B4-BE49-F238E27FC236}">
                <a16:creationId xmlns:a16="http://schemas.microsoft.com/office/drawing/2014/main" id="{64FCC357-476E-606A-1123-6BDF8EEB2EBD}"/>
              </a:ext>
            </a:extLst>
          </p:cNvPr>
          <p:cNvSpPr txBox="1"/>
          <p:nvPr/>
        </p:nvSpPr>
        <p:spPr>
          <a:xfrm rot="16200000">
            <a:off x="209563" y="4304575"/>
            <a:ext cx="468071" cy="245003"/>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2020</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8" name="CuadroTexto 47">
            <a:extLst>
              <a:ext uri="{FF2B5EF4-FFF2-40B4-BE49-F238E27FC236}">
                <a16:creationId xmlns:a16="http://schemas.microsoft.com/office/drawing/2014/main" id="{AC2EB37F-0A81-3874-7671-0A6E4297CD65}"/>
              </a:ext>
            </a:extLst>
          </p:cNvPr>
          <p:cNvSpPr txBox="1"/>
          <p:nvPr/>
        </p:nvSpPr>
        <p:spPr>
          <a:xfrm rot="16200000">
            <a:off x="209562" y="5359348"/>
            <a:ext cx="468071" cy="245003"/>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2021</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9" name="CuadroTexto 48">
            <a:extLst>
              <a:ext uri="{FF2B5EF4-FFF2-40B4-BE49-F238E27FC236}">
                <a16:creationId xmlns:a16="http://schemas.microsoft.com/office/drawing/2014/main" id="{C5299787-D652-CE78-9C37-1FD97601CEB4}"/>
              </a:ext>
            </a:extLst>
          </p:cNvPr>
          <p:cNvSpPr txBox="1"/>
          <p:nvPr/>
        </p:nvSpPr>
        <p:spPr>
          <a:xfrm rot="16200000">
            <a:off x="203768" y="6330085"/>
            <a:ext cx="468071" cy="245003"/>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2022</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7" name="Grupo 56">
            <a:extLst>
              <a:ext uri="{FF2B5EF4-FFF2-40B4-BE49-F238E27FC236}">
                <a16:creationId xmlns:a16="http://schemas.microsoft.com/office/drawing/2014/main" id="{824018F9-68AC-19CF-D9A2-126E740D0469}"/>
              </a:ext>
            </a:extLst>
          </p:cNvPr>
          <p:cNvGrpSpPr/>
          <p:nvPr/>
        </p:nvGrpSpPr>
        <p:grpSpPr>
          <a:xfrm>
            <a:off x="5459791" y="1588780"/>
            <a:ext cx="5183020" cy="2607056"/>
            <a:chOff x="5459792" y="2054056"/>
            <a:chExt cx="5183020" cy="2607056"/>
          </a:xfrm>
        </p:grpSpPr>
        <p:sp>
          <p:nvSpPr>
            <p:cNvPr id="40" name="CuadroTexto 39">
              <a:extLst>
                <a:ext uri="{FF2B5EF4-FFF2-40B4-BE49-F238E27FC236}">
                  <a16:creationId xmlns:a16="http://schemas.microsoft.com/office/drawing/2014/main" id="{01E2E6BB-9232-26C5-D828-6386F725FCB3}"/>
                </a:ext>
              </a:extLst>
            </p:cNvPr>
            <p:cNvSpPr txBox="1"/>
            <p:nvPr/>
          </p:nvSpPr>
          <p:spPr>
            <a:xfrm>
              <a:off x="6778550" y="2054056"/>
              <a:ext cx="2788266" cy="367216"/>
            </a:xfrm>
            <a:prstGeom prst="rect">
              <a:avLst/>
            </a:prstGeom>
            <a:noFill/>
          </p:spPr>
          <p:txBody>
            <a:bodyPr wrap="square">
              <a:spAutoFit/>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Days with flights I13CL</a:t>
              </a:r>
              <a:endParaRPr lang="es-CL" sz="18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6" name="Grupo 55">
              <a:extLst>
                <a:ext uri="{FF2B5EF4-FFF2-40B4-BE49-F238E27FC236}">
                  <a16:creationId xmlns:a16="http://schemas.microsoft.com/office/drawing/2014/main" id="{3C6D741E-9E37-719F-640E-F26B23AEE47E}"/>
                </a:ext>
              </a:extLst>
            </p:cNvPr>
            <p:cNvGrpSpPr/>
            <p:nvPr/>
          </p:nvGrpSpPr>
          <p:grpSpPr>
            <a:xfrm>
              <a:off x="5459792" y="2451456"/>
              <a:ext cx="5183020" cy="2209656"/>
              <a:chOff x="5459792" y="2451456"/>
              <a:chExt cx="5183020" cy="2209656"/>
            </a:xfrm>
          </p:grpSpPr>
          <p:grpSp>
            <p:nvGrpSpPr>
              <p:cNvPr id="44" name="Grupo 43">
                <a:extLst>
                  <a:ext uri="{FF2B5EF4-FFF2-40B4-BE49-F238E27FC236}">
                    <a16:creationId xmlns:a16="http://schemas.microsoft.com/office/drawing/2014/main" id="{E1B6CB26-7FB0-33F2-4621-56BF0414E41A}"/>
                  </a:ext>
                </a:extLst>
              </p:cNvPr>
              <p:cNvGrpSpPr/>
              <p:nvPr/>
            </p:nvGrpSpPr>
            <p:grpSpPr>
              <a:xfrm>
                <a:off x="5478087" y="2451456"/>
                <a:ext cx="5164725" cy="1114104"/>
                <a:chOff x="5478087" y="2451456"/>
                <a:chExt cx="5164725" cy="1114104"/>
              </a:xfrm>
            </p:grpSpPr>
            <p:pic>
              <p:nvPicPr>
                <p:cNvPr id="33" name="Imagen 32" descr="Interfaz de usuario gráfica, Aplicación&#10;&#10;Descripción generada automáticamente">
                  <a:extLst>
                    <a:ext uri="{FF2B5EF4-FFF2-40B4-BE49-F238E27FC236}">
                      <a16:creationId xmlns:a16="http://schemas.microsoft.com/office/drawing/2014/main" id="{1EED283B-2AE9-5876-AC1F-8D84D15E7E85}"/>
                    </a:ext>
                  </a:extLst>
                </p:cNvPr>
                <p:cNvPicPr>
                  <a:picLocks noChangeAspect="1"/>
                </p:cNvPicPr>
                <p:nvPr/>
              </p:nvPicPr>
              <p:blipFill rotWithShape="1">
                <a:blip r:embed="rId8"/>
                <a:srcRect t="65636"/>
                <a:stretch/>
              </p:blipFill>
              <p:spPr>
                <a:xfrm>
                  <a:off x="5478087" y="2451456"/>
                  <a:ext cx="5164725" cy="1114104"/>
                </a:xfrm>
                <a:prstGeom prst="rect">
                  <a:avLst/>
                </a:prstGeom>
              </p:spPr>
            </p:pic>
            <p:sp>
              <p:nvSpPr>
                <p:cNvPr id="42" name="Rectángulo 41">
                  <a:extLst>
                    <a:ext uri="{FF2B5EF4-FFF2-40B4-BE49-F238E27FC236}">
                      <a16:creationId xmlns:a16="http://schemas.microsoft.com/office/drawing/2014/main" id="{E2171CEF-B719-0271-8AA3-62A4AAEB3BFC}"/>
                    </a:ext>
                  </a:extLst>
                </p:cNvPr>
                <p:cNvSpPr/>
                <p:nvPr/>
              </p:nvSpPr>
              <p:spPr>
                <a:xfrm>
                  <a:off x="5967903" y="2464512"/>
                  <a:ext cx="427874" cy="8991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noFill/>
                  </a:endParaRPr>
                </a:p>
              </p:txBody>
            </p:sp>
          </p:grpSp>
          <p:grpSp>
            <p:nvGrpSpPr>
              <p:cNvPr id="45" name="Grupo 44">
                <a:extLst>
                  <a:ext uri="{FF2B5EF4-FFF2-40B4-BE49-F238E27FC236}">
                    <a16:creationId xmlns:a16="http://schemas.microsoft.com/office/drawing/2014/main" id="{32D09EA2-1F62-B0DB-9D4C-3AA4906ED9A5}"/>
                  </a:ext>
                </a:extLst>
              </p:cNvPr>
              <p:cNvGrpSpPr/>
              <p:nvPr/>
            </p:nvGrpSpPr>
            <p:grpSpPr>
              <a:xfrm>
                <a:off x="5478086" y="3507353"/>
                <a:ext cx="5164725" cy="1153759"/>
                <a:chOff x="5478086" y="3507353"/>
                <a:chExt cx="5164725" cy="1153759"/>
              </a:xfrm>
            </p:grpSpPr>
            <p:pic>
              <p:nvPicPr>
                <p:cNvPr id="35" name="Imagen 34" descr="Interfaz de usuario gráfica, Texto, Aplicación&#10;&#10;Descripción generada automáticamente">
                  <a:extLst>
                    <a:ext uri="{FF2B5EF4-FFF2-40B4-BE49-F238E27FC236}">
                      <a16:creationId xmlns:a16="http://schemas.microsoft.com/office/drawing/2014/main" id="{0F62E3B9-7AB8-B237-3D68-B25E1CF720C0}"/>
                    </a:ext>
                  </a:extLst>
                </p:cNvPr>
                <p:cNvPicPr>
                  <a:picLocks noChangeAspect="1"/>
                </p:cNvPicPr>
                <p:nvPr/>
              </p:nvPicPr>
              <p:blipFill rotWithShape="1">
                <a:blip r:embed="rId9"/>
                <a:srcRect t="64413"/>
                <a:stretch/>
              </p:blipFill>
              <p:spPr>
                <a:xfrm>
                  <a:off x="5478086" y="3507353"/>
                  <a:ext cx="5164725" cy="1153759"/>
                </a:xfrm>
                <a:prstGeom prst="rect">
                  <a:avLst/>
                </a:prstGeom>
              </p:spPr>
            </p:pic>
            <p:sp>
              <p:nvSpPr>
                <p:cNvPr id="43" name="Rectángulo 42">
                  <a:extLst>
                    <a:ext uri="{FF2B5EF4-FFF2-40B4-BE49-F238E27FC236}">
                      <a16:creationId xmlns:a16="http://schemas.microsoft.com/office/drawing/2014/main" id="{265DDAD9-7170-C5E1-C949-0CA166078414}"/>
                    </a:ext>
                  </a:extLst>
                </p:cNvPr>
                <p:cNvSpPr/>
                <p:nvPr/>
              </p:nvSpPr>
              <p:spPr>
                <a:xfrm>
                  <a:off x="5967903" y="3555578"/>
                  <a:ext cx="329265" cy="9156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noFill/>
                  </a:endParaRPr>
                </a:p>
              </p:txBody>
            </p:sp>
          </p:grpSp>
          <p:sp>
            <p:nvSpPr>
              <p:cNvPr id="51" name="CuadroTexto 50">
                <a:extLst>
                  <a:ext uri="{FF2B5EF4-FFF2-40B4-BE49-F238E27FC236}">
                    <a16:creationId xmlns:a16="http://schemas.microsoft.com/office/drawing/2014/main" id="{FCFA60C4-C6FE-B8BE-DB1A-F76B7A78E52A}"/>
                  </a:ext>
                </a:extLst>
              </p:cNvPr>
              <p:cNvSpPr txBox="1"/>
              <p:nvPr/>
            </p:nvSpPr>
            <p:spPr>
              <a:xfrm rot="16200000">
                <a:off x="5353975" y="2886006"/>
                <a:ext cx="468071" cy="245003"/>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2020</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2" name="CuadroTexto 51">
                <a:extLst>
                  <a:ext uri="{FF2B5EF4-FFF2-40B4-BE49-F238E27FC236}">
                    <a16:creationId xmlns:a16="http://schemas.microsoft.com/office/drawing/2014/main" id="{14DDE107-DC78-A17B-6457-60254077DB14}"/>
                  </a:ext>
                </a:extLst>
              </p:cNvPr>
              <p:cNvSpPr txBox="1"/>
              <p:nvPr/>
            </p:nvSpPr>
            <p:spPr>
              <a:xfrm rot="16200000">
                <a:off x="5348258" y="3890887"/>
                <a:ext cx="468071" cy="245003"/>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2021</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grpSp>
      </p:grpSp>
      <p:grpSp>
        <p:nvGrpSpPr>
          <p:cNvPr id="59" name="Grupo 58">
            <a:extLst>
              <a:ext uri="{FF2B5EF4-FFF2-40B4-BE49-F238E27FC236}">
                <a16:creationId xmlns:a16="http://schemas.microsoft.com/office/drawing/2014/main" id="{9A02375F-778B-3544-C5A0-63DD0EF26C6E}"/>
              </a:ext>
            </a:extLst>
          </p:cNvPr>
          <p:cNvGrpSpPr/>
          <p:nvPr/>
        </p:nvGrpSpPr>
        <p:grpSpPr>
          <a:xfrm>
            <a:off x="5459791" y="4297328"/>
            <a:ext cx="5183021" cy="2680174"/>
            <a:chOff x="5459791" y="4297328"/>
            <a:chExt cx="5183021" cy="2680174"/>
          </a:xfrm>
        </p:grpSpPr>
        <p:grpSp>
          <p:nvGrpSpPr>
            <p:cNvPr id="58" name="Grupo 57">
              <a:extLst>
                <a:ext uri="{FF2B5EF4-FFF2-40B4-BE49-F238E27FC236}">
                  <a16:creationId xmlns:a16="http://schemas.microsoft.com/office/drawing/2014/main" id="{6BA29E6C-8B7B-94AE-77DF-CE1E047F6467}"/>
                </a:ext>
              </a:extLst>
            </p:cNvPr>
            <p:cNvGrpSpPr/>
            <p:nvPr/>
          </p:nvGrpSpPr>
          <p:grpSpPr>
            <a:xfrm>
              <a:off x="5478087" y="4297328"/>
              <a:ext cx="5164725" cy="2680174"/>
              <a:chOff x="5478087" y="4297328"/>
              <a:chExt cx="5164725" cy="2680174"/>
            </a:xfrm>
          </p:grpSpPr>
          <p:pic>
            <p:nvPicPr>
              <p:cNvPr id="37" name="Imagen 36" descr="Interfaz de usuario gráfica, Texto&#10;&#10;Descripción generada automáticamente con confianza media">
                <a:extLst>
                  <a:ext uri="{FF2B5EF4-FFF2-40B4-BE49-F238E27FC236}">
                    <a16:creationId xmlns:a16="http://schemas.microsoft.com/office/drawing/2014/main" id="{0E8836A2-3AD7-4435-0D28-40B76F638BFF}"/>
                  </a:ext>
                </a:extLst>
              </p:cNvPr>
              <p:cNvPicPr>
                <a:picLocks noChangeAspect="1"/>
              </p:cNvPicPr>
              <p:nvPr/>
            </p:nvPicPr>
            <p:blipFill rotWithShape="1">
              <a:blip r:embed="rId10"/>
              <a:srcRect t="64413"/>
              <a:stretch/>
            </p:blipFill>
            <p:spPr>
              <a:xfrm>
                <a:off x="5478087" y="4673057"/>
                <a:ext cx="5164725" cy="1153759"/>
              </a:xfrm>
              <a:prstGeom prst="rect">
                <a:avLst/>
              </a:prstGeom>
            </p:spPr>
          </p:pic>
          <p:pic>
            <p:nvPicPr>
              <p:cNvPr id="39" name="Imagen 38" descr="Interfaz de usuario gráfica, Aplicación&#10;&#10;Descripción generada automáticamente">
                <a:extLst>
                  <a:ext uri="{FF2B5EF4-FFF2-40B4-BE49-F238E27FC236}">
                    <a16:creationId xmlns:a16="http://schemas.microsoft.com/office/drawing/2014/main" id="{3E524E4A-D1D2-8F45-AE00-99C61A65823A}"/>
                  </a:ext>
                </a:extLst>
              </p:cNvPr>
              <p:cNvPicPr>
                <a:picLocks noChangeAspect="1"/>
              </p:cNvPicPr>
              <p:nvPr/>
            </p:nvPicPr>
            <p:blipFill rotWithShape="1">
              <a:blip r:embed="rId11"/>
              <a:srcRect t="64413"/>
              <a:stretch/>
            </p:blipFill>
            <p:spPr>
              <a:xfrm>
                <a:off x="5478087" y="5823743"/>
                <a:ext cx="5164725" cy="1153759"/>
              </a:xfrm>
              <a:prstGeom prst="rect">
                <a:avLst/>
              </a:prstGeom>
            </p:spPr>
          </p:pic>
          <p:sp>
            <p:nvSpPr>
              <p:cNvPr id="41" name="CuadroTexto 40">
                <a:extLst>
                  <a:ext uri="{FF2B5EF4-FFF2-40B4-BE49-F238E27FC236}">
                    <a16:creationId xmlns:a16="http://schemas.microsoft.com/office/drawing/2014/main" id="{22D0DD1A-8EFA-BF64-95E1-FB49E90130C4}"/>
                  </a:ext>
                </a:extLst>
              </p:cNvPr>
              <p:cNvSpPr txBox="1"/>
              <p:nvPr/>
            </p:nvSpPr>
            <p:spPr>
              <a:xfrm>
                <a:off x="6597748" y="4297328"/>
                <a:ext cx="3149867" cy="367216"/>
              </a:xfrm>
              <a:prstGeom prst="rect">
                <a:avLst/>
              </a:prstGeom>
              <a:noFill/>
            </p:spPr>
            <p:txBody>
              <a:bodyPr wrap="square">
                <a:spAutoFit/>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Days without flights I13CL</a:t>
                </a:r>
                <a:endParaRPr lang="es-CL" sz="18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54" name="CuadroTexto 53">
              <a:extLst>
                <a:ext uri="{FF2B5EF4-FFF2-40B4-BE49-F238E27FC236}">
                  <a16:creationId xmlns:a16="http://schemas.microsoft.com/office/drawing/2014/main" id="{7684AECB-6C40-F43A-63C3-35806003C564}"/>
                </a:ext>
              </a:extLst>
            </p:cNvPr>
            <p:cNvSpPr txBox="1"/>
            <p:nvPr/>
          </p:nvSpPr>
          <p:spPr>
            <a:xfrm rot="16200000">
              <a:off x="5348257" y="5018869"/>
              <a:ext cx="468071" cy="245003"/>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2020</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5" name="CuadroTexto 54">
              <a:extLst>
                <a:ext uri="{FF2B5EF4-FFF2-40B4-BE49-F238E27FC236}">
                  <a16:creationId xmlns:a16="http://schemas.microsoft.com/office/drawing/2014/main" id="{A0726757-1D7A-8881-5E02-4CA7C8728CE9}"/>
                </a:ext>
              </a:extLst>
            </p:cNvPr>
            <p:cNvSpPr txBox="1"/>
            <p:nvPr/>
          </p:nvSpPr>
          <p:spPr>
            <a:xfrm rot="16200000">
              <a:off x="5348257" y="6145828"/>
              <a:ext cx="468071" cy="245003"/>
            </a:xfrm>
            <a:prstGeom prst="rect">
              <a:avLst/>
            </a:prstGeom>
            <a:noFill/>
          </p:spPr>
          <p:txBody>
            <a:bodyPr wrap="square">
              <a:spAutoFit/>
            </a:bodyPr>
            <a:lstStyle/>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2021</a:t>
              </a:r>
              <a:endParaRPr lang="es-CL" sz="10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88" name="CuadroTexto 87">
            <a:extLst>
              <a:ext uri="{FF2B5EF4-FFF2-40B4-BE49-F238E27FC236}">
                <a16:creationId xmlns:a16="http://schemas.microsoft.com/office/drawing/2014/main" id="{2A8ECB89-781F-748A-7201-4DBA53F8FC47}"/>
              </a:ext>
            </a:extLst>
          </p:cNvPr>
          <p:cNvSpPr txBox="1"/>
          <p:nvPr/>
        </p:nvSpPr>
        <p:spPr>
          <a:xfrm rot="16200000">
            <a:off x="-653880" y="4243468"/>
            <a:ext cx="1724047" cy="367216"/>
          </a:xfrm>
          <a:prstGeom prst="rect">
            <a:avLst/>
          </a:prstGeom>
          <a:noFill/>
        </p:spPr>
        <p:txBody>
          <a:bodyPr wrap="square">
            <a:spAutoFit/>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Station I14CL</a:t>
            </a:r>
            <a:endParaRPr lang="es-C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1" name="CuadroTexto 100">
            <a:extLst>
              <a:ext uri="{FF2B5EF4-FFF2-40B4-BE49-F238E27FC236}">
                <a16:creationId xmlns:a16="http://schemas.microsoft.com/office/drawing/2014/main" id="{AEC1EAA9-5E09-929D-7B39-D8F16B114145}"/>
              </a:ext>
            </a:extLst>
          </p:cNvPr>
          <p:cNvSpPr txBox="1"/>
          <p:nvPr/>
        </p:nvSpPr>
        <p:spPr>
          <a:xfrm>
            <a:off x="5029514" y="1292313"/>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ea typeface="Calibri" panose="020F0502020204030204" pitchFamily="34" charset="0"/>
                <a:cs typeface="Arial" panose="020B0604020202020204" pitchFamily="34" charset="0"/>
              </a:rPr>
              <a:t>On weekends the signals of the airplanes can by identify</a:t>
            </a:r>
            <a:endParaRPr lang="en-US" sz="18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7108236"/>
      </p:ext>
    </p:extLst>
  </p:cSld>
  <p:clrMapOvr>
    <a:masterClrMapping/>
  </p:clrMapOvr>
  <mc:AlternateContent xmlns:mc="http://schemas.openxmlformats.org/markup-compatibility/2006">
    <mc:Choice xmlns:p14="http://schemas.microsoft.com/office/powerpoint/2010/main" Requires="p14">
      <p:transition spd="slow" p14:dur="2000" advTm="49586"/>
    </mc:Choice>
    <mc:Fallback>
      <p:transition spd="slow" advTm="49586"/>
    </mc:Fallback>
  </mc:AlternateContent>
  <p:extLst>
    <p:ext uri="{3A86A75C-4F4B-4683-9AE1-C65F6400EC91}">
      <p14:laserTraceLst xmlns:p14="http://schemas.microsoft.com/office/powerpoint/2010/main">
        <p14:tracePtLst>
          <p14:tracePt t="780" x="142875" y="79375"/>
          <p14:tracePt t="795" x="127000" y="79375"/>
          <p14:tracePt t="970" x="111125" y="79375"/>
          <p14:tracePt t="1027" x="95250" y="63500"/>
          <p14:tracePt t="1373" x="95250" y="95250"/>
          <p14:tracePt t="1378" x="95250" y="127000"/>
          <p14:tracePt t="1381" x="95250" y="142875"/>
          <p14:tracePt t="4840" x="79375" y="142875"/>
          <p14:tracePt t="4844" x="63500" y="142875"/>
          <p14:tracePt t="4848" x="142875" y="111125"/>
          <p14:tracePt t="4854" x="95250" y="111125"/>
          <p14:tracePt t="4856" x="63500" y="111125"/>
          <p14:tracePt t="4858" x="47625" y="127000"/>
          <p14:tracePt t="4862" x="15875" y="127000"/>
          <p14:tracePt t="4863" x="0" y="142875"/>
          <p14:tracePt t="5297" x="31750" y="2290763"/>
          <p14:tracePt t="5298" x="63500" y="2290763"/>
          <p14:tracePt t="5301" x="95250" y="2290763"/>
          <p14:tracePt t="5303" x="111125" y="2290763"/>
          <p14:tracePt t="5304" x="142875" y="2306638"/>
          <p14:tracePt t="5306" x="173038" y="2306638"/>
          <p14:tracePt t="5311" x="188913" y="2290763"/>
          <p14:tracePt t="5431" x="188913" y="2274888"/>
          <p14:tracePt t="5432" x="204788" y="2274888"/>
          <p14:tracePt t="5435" x="204788" y="2243138"/>
          <p14:tracePt t="5436" x="220663" y="2243138"/>
          <p14:tracePt t="5442" x="220663" y="2228850"/>
          <p14:tracePt t="5445" x="236538" y="2197100"/>
          <p14:tracePt t="5462" x="236538" y="2181225"/>
          <p14:tracePt t="5466" x="236538" y="2165350"/>
          <p14:tracePt t="5468" x="252413" y="2165350"/>
          <p14:tracePt t="5475" x="204788" y="2117725"/>
          <p14:tracePt t="5479" x="188913" y="2133600"/>
          <p14:tracePt t="5488" x="188913" y="2085975"/>
          <p14:tracePt t="5490" x="204788" y="2085975"/>
          <p14:tracePt t="5497" x="220663" y="2085975"/>
          <p14:tracePt t="5513" x="204788" y="2085975"/>
          <p14:tracePt t="5527" x="188913" y="2085975"/>
          <p14:tracePt t="5530" x="142875" y="2070100"/>
          <p14:tracePt t="5546" x="127000" y="2070100"/>
          <p14:tracePt t="5549" x="127000" y="2085975"/>
          <p14:tracePt t="5585" x="127000" y="2101850"/>
          <p14:tracePt t="5590" x="127000" y="2117725"/>
          <p14:tracePt t="5595" x="127000" y="2133600"/>
          <p14:tracePt t="5608" x="127000" y="2149475"/>
          <p14:tracePt t="5611" x="142875" y="2165350"/>
          <p14:tracePt t="5617" x="142875" y="2181225"/>
          <p14:tracePt t="5622" x="142875" y="2197100"/>
          <p14:tracePt t="5626" x="142875" y="2212975"/>
          <p14:tracePt t="5631" x="142875" y="2228850"/>
          <p14:tracePt t="5635" x="142875" y="2243138"/>
          <p14:tracePt t="5638" x="142875" y="2259013"/>
          <p14:tracePt t="5642" x="127000" y="2274888"/>
          <p14:tracePt t="5649" x="127000" y="2290763"/>
          <p14:tracePt t="5650" x="142875" y="2290763"/>
          <p14:tracePt t="5656" x="142875" y="2306638"/>
          <p14:tracePt t="5663" x="142875" y="2322513"/>
          <p14:tracePt t="5665" x="142875" y="2338388"/>
          <p14:tracePt t="5672" x="142875" y="2370138"/>
          <p14:tracePt t="5674" x="127000" y="2386013"/>
          <p14:tracePt t="5679" x="111125" y="2401888"/>
          <p14:tracePt t="5682" x="111125" y="2417763"/>
          <p14:tracePt t="5685" x="111125" y="2433638"/>
          <p14:tracePt t="5686" x="95250" y="2433638"/>
          <p14:tracePt t="5690" x="79375" y="2465388"/>
          <p14:tracePt t="5692" x="79375" y="2481263"/>
          <p14:tracePt t="5697" x="63500" y="2497138"/>
          <p14:tracePt t="5699" x="63500" y="2513013"/>
          <p14:tracePt t="5702" x="63500" y="2528888"/>
          <p14:tracePt t="5704" x="63500" y="2560638"/>
          <p14:tracePt t="5706" x="47625" y="2560638"/>
          <p14:tracePt t="5713" x="47625" y="2590800"/>
          <p14:tracePt t="5715" x="31750" y="2622550"/>
          <p14:tracePt t="5718" x="15875" y="2638425"/>
          <p14:tracePt t="5720" x="15875" y="2654300"/>
          <p14:tracePt t="5722" x="15875" y="2670175"/>
          <p14:tracePt t="5726" x="0" y="2701925"/>
          <p14:tracePt t="5729" x="0" y="2717800"/>
          <p14:tracePt t="5731" x="0" y="2733675"/>
          <p14:tracePt t="5733" x="0" y="2749550"/>
          <p14:tracePt t="5734" x="0" y="2765425"/>
          <p14:tracePt t="5738" x="0" y="2797175"/>
          <p14:tracePt t="5740" x="0" y="2813050"/>
          <p14:tracePt t="5745" x="0" y="2828925"/>
          <p14:tracePt t="5747" x="0" y="2844800"/>
          <p14:tracePt t="5750" x="0" y="2860675"/>
          <p14:tracePt t="5752" x="0" y="2892425"/>
          <p14:tracePt t="5754" x="31750" y="2876550"/>
          <p14:tracePt t="5763" x="31750" y="2892425"/>
          <p14:tracePt t="5764" x="47625" y="2908300"/>
          <p14:tracePt t="5767" x="47625" y="2922588"/>
          <p14:tracePt t="5770" x="47625" y="2938463"/>
          <p14:tracePt t="5772" x="47625" y="2954338"/>
          <p14:tracePt t="5774" x="47625" y="2970213"/>
          <p14:tracePt t="5778" x="47625" y="2986088"/>
          <p14:tracePt t="5783" x="47625" y="3001963"/>
          <p14:tracePt t="5784" x="47625" y="3017838"/>
          <p14:tracePt t="5786" x="47625" y="3033713"/>
          <p14:tracePt t="5790" x="47625" y="3049588"/>
          <p14:tracePt t="5795" x="47625" y="3065463"/>
          <p14:tracePt t="5797" x="47625" y="3081338"/>
          <p14:tracePt t="5804" x="47625" y="3097213"/>
          <p14:tracePt t="5808" x="47625" y="3113088"/>
          <p14:tracePt t="5813" x="47625" y="3128963"/>
          <p14:tracePt t="5818" x="47625" y="3144838"/>
          <p14:tracePt t="5820" x="31750" y="3144838"/>
          <p14:tracePt t="5824" x="31750" y="3160713"/>
          <p14:tracePt t="5829" x="31750" y="3176588"/>
          <p14:tracePt t="5834" x="31750" y="3192463"/>
          <p14:tracePt t="5842" x="15875" y="3192463"/>
          <p14:tracePt t="5845" x="15875" y="3208338"/>
          <p14:tracePt t="5851" x="15875" y="3224213"/>
          <p14:tracePt t="5864" x="15875" y="3240088"/>
          <p14:tracePt t="5868" x="15875" y="3255963"/>
          <p14:tracePt t="5874" x="15875" y="3270250"/>
          <p14:tracePt t="5881" x="15875" y="3286125"/>
          <p14:tracePt t="5886" x="15875" y="3302000"/>
          <p14:tracePt t="5892" x="15875" y="3317875"/>
          <p14:tracePt t="5895" x="15875" y="3333750"/>
          <p14:tracePt t="5899" x="15875" y="3349625"/>
          <p14:tracePt t="5900" x="15875" y="3365500"/>
          <p14:tracePt t="5902" x="15875" y="3381375"/>
          <p14:tracePt t="5904" x="15875" y="3397250"/>
          <p14:tracePt t="5908" x="15875" y="3413125"/>
          <p14:tracePt t="5913" x="15875" y="3429000"/>
          <p14:tracePt t="5918" x="15875" y="3444875"/>
          <p14:tracePt t="5920" x="15875" y="3460750"/>
          <p14:tracePt t="5922" x="15875" y="3476625"/>
          <p14:tracePt t="5924" x="31750" y="3476625"/>
          <p14:tracePt t="5930" x="31750" y="3492500"/>
          <p14:tracePt t="5933" x="31750" y="3508375"/>
          <p14:tracePt t="5940" x="31750" y="3524250"/>
          <p14:tracePt t="5942" x="31750" y="3540125"/>
          <p14:tracePt t="5948" x="31750" y="3556000"/>
          <p14:tracePt t="5953" x="31750" y="3571875"/>
          <p14:tracePt t="5956" x="31750" y="3587750"/>
          <p14:tracePt t="5963" x="31750" y="3602038"/>
          <p14:tracePt t="5967" x="31750" y="3617913"/>
          <p14:tracePt t="5968" x="31750" y="3633788"/>
          <p14:tracePt t="5974" x="31750" y="3649663"/>
          <p14:tracePt t="5976" x="31750" y="3665538"/>
          <p14:tracePt t="5981" x="31750" y="3681413"/>
          <p14:tracePt t="5983" x="31750" y="3697288"/>
          <p14:tracePt t="5984" x="31750" y="3713163"/>
          <p14:tracePt t="5988" x="63500" y="3744913"/>
          <p14:tracePt t="5992" x="63500" y="3760788"/>
          <p14:tracePt t="5996" x="79375" y="3760788"/>
          <p14:tracePt t="5997" x="79375" y="3776663"/>
          <p14:tracePt t="5998" x="79375" y="3792538"/>
          <p14:tracePt t="6002" x="79375" y="3808413"/>
          <p14:tracePt t="6006" x="79375" y="3824288"/>
          <p14:tracePt t="6009" x="79375" y="3840163"/>
          <p14:tracePt t="6013" x="95250" y="3856038"/>
          <p14:tracePt t="6014" x="95250" y="3871913"/>
          <p14:tracePt t="6018" x="111125" y="3903663"/>
          <p14:tracePt t="6022" x="111125" y="3919538"/>
          <p14:tracePt t="6029" x="111125" y="3935413"/>
          <p14:tracePt t="6030" x="111125" y="3949700"/>
          <p14:tracePt t="6034" x="111125" y="3965575"/>
          <p14:tracePt t="6037" x="111125" y="3981450"/>
          <p14:tracePt t="6041" x="111125" y="3997325"/>
          <p14:tracePt t="6046" x="127000" y="4013200"/>
          <p14:tracePt t="6048" x="127000" y="4029075"/>
          <p14:tracePt t="6054" x="127000" y="4044950"/>
          <p14:tracePt t="6056" x="127000" y="4060825"/>
          <p14:tracePt t="6058" x="127000" y="4076700"/>
          <p14:tracePt t="6068" x="127000" y="4092575"/>
          <p14:tracePt t="6070" x="127000" y="4108450"/>
          <p14:tracePt t="6080" x="127000" y="4124325"/>
          <p14:tracePt t="6092" x="127000" y="4140200"/>
          <p14:tracePt t="6149" x="127000" y="4156075"/>
          <p14:tracePt t="6167" x="127000" y="4171950"/>
          <p14:tracePt t="6172" x="127000" y="4187825"/>
          <p14:tracePt t="6202" x="127000" y="4203700"/>
          <p14:tracePt t="6208" x="127000" y="4219575"/>
          <p14:tracePt t="6222" x="127000" y="4235450"/>
          <p14:tracePt t="6231" x="111125" y="4219575"/>
          <p14:tracePt t="6252" x="111125" y="4235450"/>
          <p14:tracePt t="6260" x="111125" y="4251325"/>
          <p14:tracePt t="6266" x="111125" y="4267200"/>
          <p14:tracePt t="6281" x="111125" y="4283075"/>
          <p14:tracePt t="6286" x="111125" y="4297363"/>
          <p14:tracePt t="6292" x="95250" y="4297363"/>
          <p14:tracePt t="6306" x="95250" y="4313238"/>
          <p14:tracePt t="6314" x="95250" y="4329113"/>
          <p14:tracePt t="6335" x="95250" y="4344988"/>
          <p14:tracePt t="6346" x="95250" y="4360863"/>
          <p14:tracePt t="6363" x="95250" y="4344988"/>
          <p14:tracePt t="6365" x="95250" y="4360863"/>
          <p14:tracePt t="6372" x="79375" y="4376738"/>
          <p14:tracePt t="6382" x="79375" y="4392613"/>
          <p14:tracePt t="6397" x="79375" y="4360863"/>
          <p14:tracePt t="6398" x="111125" y="4329113"/>
          <p14:tracePt t="6408" x="111125" y="4313238"/>
          <p14:tracePt t="6412" x="127000" y="4313238"/>
          <p14:tracePt t="6419" x="111125" y="4313238"/>
          <p14:tracePt t="6420" x="47625" y="4408488"/>
          <p14:tracePt t="6422" x="63500" y="4424363"/>
          <p14:tracePt t="6424" x="95250" y="4424363"/>
          <p14:tracePt t="6426" x="95250" y="4392613"/>
          <p14:tracePt t="6430" x="95250" y="4376738"/>
          <p14:tracePt t="6438" x="95250" y="4313238"/>
          <p14:tracePt t="6440" x="111125" y="4313238"/>
          <p14:tracePt t="6442" x="142875" y="4283075"/>
          <p14:tracePt t="6447" x="220663" y="4219575"/>
          <p14:tracePt t="6448" x="220663" y="4203700"/>
          <p14:tracePt t="6451" x="220663" y="4171950"/>
          <p14:tracePt t="6452" x="252413" y="4171950"/>
          <p14:tracePt t="6454" x="284163" y="4140200"/>
          <p14:tracePt t="6456" x="300038" y="4140200"/>
          <p14:tracePt t="6458" x="315913" y="4156075"/>
          <p14:tracePt t="6460" x="331788" y="4156075"/>
          <p14:tracePt t="6463" x="363538" y="4156075"/>
          <p14:tracePt t="6465" x="427038" y="4076700"/>
          <p14:tracePt t="6467" x="427038" y="4060825"/>
          <p14:tracePt t="6468" x="442913" y="4044950"/>
          <p14:tracePt t="6470" x="442913" y="4060825"/>
          <p14:tracePt t="6472" x="442913" y="4076700"/>
          <p14:tracePt t="6474" x="473075" y="4060825"/>
          <p14:tracePt t="6476" x="488950" y="4060825"/>
          <p14:tracePt t="6481" x="457200" y="4076700"/>
          <p14:tracePt t="6482" x="442913" y="4076700"/>
          <p14:tracePt t="6485" x="442913" y="4029075"/>
          <p14:tracePt t="6653" x="442913" y="4013200"/>
          <p14:tracePt t="6656" x="442913" y="3997325"/>
          <p14:tracePt t="6663" x="442913" y="3981450"/>
          <p14:tracePt t="6667" x="442913" y="3997325"/>
          <p14:tracePt t="6668" x="457200" y="4029075"/>
          <p14:tracePt t="6672" x="473075" y="4060825"/>
          <p14:tracePt t="6674" x="473075" y="4108450"/>
          <p14:tracePt t="6676" x="473075" y="4092575"/>
          <p14:tracePt t="6680" x="488950" y="4171950"/>
          <p14:tracePt t="6682" x="473075" y="4171950"/>
          <p14:tracePt t="6684" x="473075" y="4156075"/>
          <p14:tracePt t="6686" x="473075" y="4124325"/>
          <p14:tracePt t="6688" x="504825" y="4124325"/>
          <p14:tracePt t="6694" x="568325" y="4124325"/>
          <p14:tracePt t="6701" x="584200" y="4124325"/>
          <p14:tracePt t="6702" x="568325" y="4140200"/>
          <p14:tracePt t="6724" x="568325" y="4156075"/>
          <p14:tracePt t="6726" x="552450" y="4156075"/>
          <p14:tracePt t="6735" x="552450" y="4203700"/>
          <p14:tracePt t="6742" x="552450" y="4219575"/>
          <p14:tracePt t="6751" x="552450" y="4251325"/>
          <p14:tracePt t="6752" x="552450" y="4267200"/>
          <p14:tracePt t="6760" x="552450" y="4283075"/>
          <p14:tracePt t="6764" x="568325" y="4283075"/>
          <p14:tracePt t="6766" x="568325" y="4297363"/>
          <p14:tracePt t="6772" x="584200" y="4313238"/>
          <p14:tracePt t="6776" x="584200" y="4329113"/>
          <p14:tracePt t="6779" x="584200" y="4344988"/>
          <p14:tracePt t="6782" x="631825" y="4344988"/>
          <p14:tracePt t="6784" x="647700" y="4344988"/>
          <p14:tracePt t="6792" x="663575" y="4313238"/>
          <p14:tracePt t="6797" x="679450" y="4313238"/>
          <p14:tracePt t="6799" x="679450" y="4329113"/>
          <p14:tracePt t="6818" x="679450" y="4344988"/>
          <p14:tracePt t="6822" x="679450" y="4360863"/>
          <p14:tracePt t="6830" x="679450" y="4376738"/>
          <p14:tracePt t="6833" x="679450" y="4392613"/>
          <p14:tracePt t="6843" x="679450" y="4408488"/>
          <p14:tracePt t="6853" x="679450" y="4424363"/>
          <p14:tracePt t="6858" x="679450" y="4440238"/>
          <p14:tracePt t="6870" x="679450" y="4456113"/>
          <p14:tracePt t="6874" x="679450" y="4471988"/>
          <p14:tracePt t="6880" x="679450" y="4487863"/>
          <p14:tracePt t="6895" x="679450" y="4503738"/>
          <p14:tracePt t="6899" x="679450" y="4519613"/>
          <p14:tracePt t="7024" x="663575" y="4519613"/>
          <p14:tracePt t="7034" x="647700" y="4519613"/>
          <p14:tracePt t="7040" x="631825" y="4519613"/>
          <p14:tracePt t="7047" x="631825" y="4535488"/>
          <p14:tracePt t="7052" x="631825" y="4551363"/>
          <p14:tracePt t="7056" x="615950" y="4551363"/>
          <p14:tracePt t="7064" x="600075" y="4567238"/>
          <p14:tracePt t="7066" x="584200" y="4567238"/>
          <p14:tracePt t="7072" x="584200" y="4583113"/>
          <p14:tracePt t="7074" x="568325" y="4583113"/>
          <p14:tracePt t="7081" x="552450" y="4598988"/>
          <p14:tracePt t="7086" x="552450" y="4614863"/>
          <p14:tracePt t="7088" x="536575" y="4614863"/>
          <p14:tracePt t="7090" x="536575" y="4629150"/>
          <p14:tracePt t="7095" x="520700" y="4629150"/>
          <p14:tracePt t="7098" x="520700" y="4645025"/>
          <p14:tracePt t="7106" x="520700" y="4660900"/>
          <p14:tracePt t="7118" x="520700" y="4676775"/>
          <p14:tracePt t="7147" x="520700" y="4692650"/>
          <p14:tracePt t="7194" x="536575" y="4692650"/>
          <p14:tracePt t="7221" x="536575" y="4676775"/>
          <p14:tracePt t="7226" x="536575" y="4660900"/>
          <p14:tracePt t="7236" x="520700" y="4660900"/>
          <p14:tracePt t="7244" x="520700" y="4645025"/>
          <p14:tracePt t="7247" x="504825" y="4645025"/>
          <p14:tracePt t="7249" x="504825" y="4629150"/>
          <p14:tracePt t="7254" x="504825" y="4614863"/>
          <p14:tracePt t="7256" x="488950" y="4614863"/>
          <p14:tracePt t="7264" x="473075" y="4598988"/>
          <p14:tracePt t="7272" x="457200" y="4583113"/>
          <p14:tracePt t="7278" x="442913" y="4583113"/>
          <p14:tracePt t="7282" x="427038" y="4583113"/>
          <p14:tracePt t="7285" x="427038" y="4567238"/>
          <p14:tracePt t="7290" x="411163" y="4567238"/>
          <p14:tracePt t="7294" x="379413" y="4551363"/>
          <p14:tracePt t="7298" x="379413" y="4535488"/>
          <p14:tracePt t="7302" x="363538" y="4535488"/>
          <p14:tracePt t="7310" x="347663" y="4535488"/>
          <p14:tracePt t="7321" x="331788" y="4535488"/>
          <p14:tracePt t="7517" x="315913" y="4535488"/>
          <p14:tracePt t="7528" x="315913" y="4551363"/>
          <p14:tracePt t="7534" x="315913" y="4567238"/>
          <p14:tracePt t="7551" x="315913" y="4583113"/>
          <p14:tracePt t="7558" x="315913" y="4598988"/>
          <p14:tracePt t="7567" x="315913" y="4614863"/>
          <p14:tracePt t="7573" x="315913" y="4629150"/>
          <p14:tracePt t="7579" x="315913" y="4645025"/>
          <p14:tracePt t="7586" x="300038" y="4645025"/>
          <p14:tracePt t="7591" x="300038" y="4660900"/>
          <p14:tracePt t="7594" x="300038" y="4676775"/>
          <p14:tracePt t="7606" x="300038" y="4692650"/>
          <p14:tracePt t="7610" x="300038" y="4708525"/>
          <p14:tracePt t="7620" x="300038" y="4724400"/>
          <p14:tracePt t="7624" x="300038" y="4740275"/>
          <p14:tracePt t="7628" x="300038" y="4756150"/>
          <p14:tracePt t="7637" x="300038" y="4772025"/>
          <p14:tracePt t="7640" x="300038" y="4787900"/>
          <p14:tracePt t="7648" x="315913" y="4787900"/>
          <p14:tracePt t="7654" x="315913" y="4803775"/>
          <p14:tracePt t="7656" x="331788" y="4803775"/>
          <p14:tracePt t="7658" x="331788" y="4819650"/>
          <p14:tracePt t="7660" x="331788" y="4835525"/>
          <p14:tracePt t="7669" x="331788" y="4851400"/>
          <p14:tracePt t="7674" x="331788" y="4867275"/>
          <p14:tracePt t="7683" x="331788" y="4883150"/>
          <p14:tracePt t="7685" x="331788" y="4899025"/>
          <p14:tracePt t="7690" x="331788" y="4914900"/>
          <p14:tracePt t="7700" x="331788" y="4930775"/>
          <p14:tracePt t="7702" x="331788" y="4946650"/>
          <p14:tracePt t="7706" x="347663" y="4946650"/>
          <p14:tracePt t="7708" x="347663" y="4962525"/>
          <p14:tracePt t="7715" x="347663" y="4992688"/>
          <p14:tracePt t="7722" x="347663" y="5008563"/>
          <p14:tracePt t="7726" x="347663" y="5024438"/>
          <p14:tracePt t="7733" x="347663" y="5040313"/>
          <p14:tracePt t="7737" x="347663" y="5056188"/>
          <p14:tracePt t="7740" x="347663" y="5072063"/>
          <p14:tracePt t="7744" x="347663" y="5087938"/>
          <p14:tracePt t="7749" x="347663" y="5103813"/>
          <p14:tracePt t="7753" x="347663" y="5119688"/>
          <p14:tracePt t="7764" x="347663" y="5135563"/>
          <p14:tracePt t="7766" x="347663" y="5151438"/>
          <p14:tracePt t="7770" x="363538" y="5151438"/>
          <p14:tracePt t="7776" x="363538" y="5167313"/>
          <p14:tracePt t="7783" x="363538" y="5183188"/>
          <p14:tracePt t="7789" x="363538" y="5199063"/>
          <p14:tracePt t="7799" x="363538" y="5214938"/>
          <p14:tracePt t="7806" x="347663" y="5214938"/>
          <p14:tracePt t="7808" x="347663" y="5230813"/>
          <p14:tracePt t="7819" x="347663" y="5246688"/>
          <p14:tracePt t="7820" x="347663" y="5262563"/>
          <p14:tracePt t="7829" x="347663" y="5278438"/>
          <p14:tracePt t="7832" x="331788" y="5278438"/>
          <p14:tracePt t="7837" x="331788" y="5294313"/>
          <p14:tracePt t="7840" x="315913" y="5294313"/>
          <p14:tracePt t="7847" x="315913" y="5310188"/>
          <p14:tracePt t="7856" x="315913" y="5324475"/>
          <p14:tracePt t="7865" x="315913" y="5340350"/>
          <p14:tracePt t="7890" x="315913" y="5356225"/>
          <p14:tracePt t="7958" x="315913" y="5340350"/>
          <p14:tracePt t="7972" x="315913" y="5324475"/>
          <p14:tracePt t="8202" x="315913" y="5310188"/>
          <p14:tracePt t="8219" x="315913" y="5294313"/>
          <p14:tracePt t="8226" x="315913" y="5278438"/>
          <p14:tracePt t="8242" x="315913" y="5262563"/>
          <p14:tracePt t="8249" x="315913" y="5246688"/>
          <p14:tracePt t="8389" x="315913" y="5230813"/>
          <p14:tracePt t="8393" x="315913" y="5214938"/>
          <p14:tracePt t="8401" x="315913" y="5199063"/>
          <p14:tracePt t="8408" x="315913" y="5183188"/>
          <p14:tracePt t="8410" x="315913" y="5167313"/>
          <p14:tracePt t="8416" x="315913" y="5135563"/>
          <p14:tracePt t="8422" x="315913" y="5119688"/>
          <p14:tracePt t="8522" x="315913" y="5135563"/>
          <p14:tracePt t="8551" x="331788" y="5135563"/>
          <p14:tracePt t="8556" x="331788" y="5151438"/>
          <p14:tracePt t="8560" x="331788" y="5167313"/>
          <p14:tracePt t="8570" x="347663" y="5167313"/>
          <p14:tracePt t="8603" x="363538" y="5167313"/>
          <p14:tracePt t="8612" x="379413" y="5167313"/>
          <p14:tracePt t="8621" x="379413" y="5151438"/>
          <p14:tracePt t="8624" x="395288" y="5135563"/>
          <p14:tracePt t="8633" x="395288" y="5119688"/>
          <p14:tracePt t="8648" x="395288" y="5103813"/>
          <p14:tracePt t="8702" x="379413" y="5119688"/>
          <p14:tracePt t="8706" x="363538" y="5119688"/>
          <p14:tracePt t="8708" x="347663" y="5135563"/>
          <p14:tracePt t="8712" x="331788" y="5135563"/>
          <p14:tracePt t="8717" x="300038" y="5135563"/>
          <p14:tracePt t="8721" x="300038" y="5151438"/>
          <p14:tracePt t="8722" x="300038" y="5167313"/>
          <p14:tracePt t="8724" x="284163" y="5167313"/>
          <p14:tracePt t="8734" x="284163" y="5183188"/>
          <p14:tracePt t="8751" x="268288" y="5183188"/>
          <p14:tracePt t="8778" x="284163" y="5183188"/>
          <p14:tracePt t="8784" x="300038" y="5183188"/>
          <p14:tracePt t="8787" x="315913" y="5183188"/>
          <p14:tracePt t="8791" x="331788" y="5183188"/>
          <p14:tracePt t="8794" x="347663" y="5183188"/>
          <p14:tracePt t="8796" x="363538" y="5183188"/>
          <p14:tracePt t="8828" x="363538" y="5167313"/>
          <p14:tracePt t="8834" x="363538" y="5151438"/>
          <p14:tracePt t="8846" x="363538" y="5135563"/>
          <p14:tracePt t="8855" x="363538" y="5119688"/>
          <p14:tracePt t="8860" x="363538" y="5103813"/>
          <p14:tracePt t="8866" x="363538" y="5087938"/>
          <p14:tracePt t="8868" x="347663" y="5087938"/>
          <p14:tracePt t="8871" x="347663" y="5072063"/>
          <p14:tracePt t="8885" x="331788" y="5056188"/>
          <p14:tracePt t="8951" x="315913" y="5056188"/>
          <p14:tracePt t="8970" x="300038" y="5056188"/>
          <p14:tracePt t="8978" x="300038" y="5024438"/>
          <p14:tracePt t="8985" x="284163" y="5024438"/>
          <p14:tracePt t="8990" x="300038" y="5024438"/>
          <p14:tracePt t="8992" x="315913" y="5024438"/>
          <p14:tracePt t="8997" x="331788" y="5024438"/>
          <p14:tracePt t="9001" x="331788" y="5008563"/>
          <p14:tracePt t="9003" x="331788" y="4992688"/>
          <p14:tracePt t="9004" x="331788" y="4976813"/>
          <p14:tracePt t="9010" x="331788" y="4946650"/>
          <p14:tracePt t="9012" x="315913" y="4962525"/>
          <p14:tracePt t="9028" x="331788" y="4962525"/>
          <p14:tracePt t="9032" x="347663" y="4946650"/>
          <p14:tracePt t="9038" x="363538" y="4946650"/>
          <p14:tracePt t="9041" x="363538" y="4962525"/>
          <p14:tracePt t="9042" x="379413" y="4962525"/>
          <p14:tracePt t="9044" x="379413" y="4899025"/>
          <p14:tracePt t="9046" x="411163" y="4899025"/>
          <p14:tracePt t="9049" x="411163" y="4883150"/>
          <p14:tracePt t="9051" x="427038" y="4883150"/>
          <p14:tracePt t="9055" x="473075" y="4819650"/>
          <p14:tracePt t="9056" x="488950" y="4819650"/>
          <p14:tracePt t="9058" x="520700" y="4819650"/>
          <p14:tracePt t="9060" x="536575" y="4819650"/>
          <p14:tracePt t="9062" x="536575" y="4851400"/>
          <p14:tracePt t="9067" x="552450" y="4851400"/>
          <p14:tracePt t="9076" x="552450" y="4835525"/>
          <p14:tracePt t="9078" x="568325" y="4787900"/>
          <p14:tracePt t="9080" x="600075" y="4787900"/>
          <p14:tracePt t="9084" x="600075" y="4772025"/>
          <p14:tracePt t="9086" x="584200" y="4772025"/>
          <p14:tracePt t="9089" x="600075" y="4787900"/>
          <p14:tracePt t="9090" x="631825" y="4803775"/>
          <p14:tracePt t="9092" x="647700" y="4803775"/>
          <p14:tracePt t="9241" x="663575" y="4819650"/>
          <p14:tracePt t="9243" x="663575" y="4787900"/>
          <p14:tracePt t="9244" x="679450" y="4787900"/>
          <p14:tracePt t="9249" x="695325" y="4803775"/>
          <p14:tracePt t="9255" x="727075" y="4835525"/>
          <p14:tracePt t="9256" x="727075" y="4851400"/>
          <p14:tracePt t="9266" x="727075" y="4867275"/>
          <p14:tracePt t="9272" x="788988" y="4883150"/>
          <p14:tracePt t="9274" x="804863" y="4883150"/>
          <p14:tracePt t="9285" x="804863" y="4914900"/>
          <p14:tracePt t="9286" x="836613" y="4914900"/>
          <p14:tracePt t="9288" x="868363" y="4930775"/>
          <p14:tracePt t="9296" x="915988" y="4962525"/>
          <p14:tracePt t="9299" x="915988" y="4976813"/>
          <p14:tracePt t="9316" x="963613" y="4976813"/>
          <p14:tracePt t="9324" x="979488" y="4976813"/>
          <p14:tracePt t="9327" x="979488" y="4962525"/>
          <p14:tracePt t="9328" x="995363" y="4946650"/>
          <p14:tracePt t="9335" x="947738" y="4883150"/>
          <p14:tracePt t="9341" x="947738" y="4914900"/>
          <p14:tracePt t="9346" x="947738" y="4930775"/>
          <p14:tracePt t="9367" x="963613" y="4930775"/>
          <p14:tracePt t="9370" x="963613" y="4914900"/>
          <p14:tracePt t="9372" x="979488" y="4914900"/>
          <p14:tracePt t="9380" x="1011238" y="4914900"/>
          <p14:tracePt t="9384" x="1011238" y="4899025"/>
          <p14:tracePt t="9388" x="1058863" y="4899025"/>
          <p14:tracePt t="9390" x="1073150" y="4899025"/>
          <p14:tracePt t="9415" x="1073150" y="4883150"/>
          <p14:tracePt t="9417" x="1011238" y="4914900"/>
          <p14:tracePt t="9420" x="1027113" y="4914900"/>
          <p14:tracePt t="9426" x="995363" y="4914900"/>
          <p14:tracePt t="9433" x="995363" y="4899025"/>
          <p14:tracePt t="9435" x="995363" y="4883150"/>
          <p14:tracePt t="9436" x="995363" y="4867275"/>
          <p14:tracePt t="9438" x="995363" y="4851400"/>
          <p14:tracePt t="9442" x="995363" y="4835525"/>
          <p14:tracePt t="9446" x="995363" y="4819650"/>
          <p14:tracePt t="9449" x="979488" y="4819650"/>
          <p14:tracePt t="9450" x="979488" y="4803775"/>
          <p14:tracePt t="9454" x="979488" y="4787900"/>
          <p14:tracePt t="9456" x="963613" y="4772025"/>
          <p14:tracePt t="9460" x="963613" y="4724400"/>
          <p14:tracePt t="9462" x="963613" y="4708525"/>
          <p14:tracePt t="9471" x="963613" y="4692650"/>
          <p14:tracePt t="9472" x="931863" y="4676775"/>
          <p14:tracePt t="9476" x="979488" y="4676775"/>
          <p14:tracePt t="9480" x="979488" y="4660900"/>
          <p14:tracePt t="9485" x="979488" y="4645025"/>
          <p14:tracePt t="9487" x="979488" y="4629150"/>
          <p14:tracePt t="9493" x="979488" y="4598988"/>
          <p14:tracePt t="9496" x="979488" y="4583113"/>
          <p14:tracePt t="9500" x="979488" y="4567238"/>
          <p14:tracePt t="9506" x="979488" y="4551363"/>
          <p14:tracePt t="9510" x="963613" y="4551363"/>
          <p14:tracePt t="9512" x="979488" y="4551363"/>
          <p14:tracePt t="9521" x="963613" y="4535488"/>
          <p14:tracePt t="9522" x="947738" y="4535488"/>
          <p14:tracePt t="9526" x="931863" y="4519613"/>
          <p14:tracePt t="9528" x="915988" y="4487863"/>
          <p14:tracePt t="9530" x="900113" y="4487863"/>
          <p14:tracePt t="9535" x="884238" y="4487863"/>
          <p14:tracePt t="9536" x="868363" y="4487863"/>
          <p14:tracePt t="9538" x="836613" y="4487863"/>
          <p14:tracePt t="9540" x="804863" y="4471988"/>
          <p14:tracePt t="9544" x="773113" y="4456113"/>
          <p14:tracePt t="9549" x="742950" y="4440238"/>
          <p14:tracePt t="9551" x="711200" y="4424363"/>
          <p14:tracePt t="9554" x="679450" y="4424363"/>
          <p14:tracePt t="9558" x="631825" y="4408488"/>
          <p14:tracePt t="9562" x="631825" y="4376738"/>
          <p14:tracePt t="9568" x="584200" y="4376738"/>
          <p14:tracePt t="9572" x="568325" y="4376738"/>
          <p14:tracePt t="9575" x="536575" y="4376738"/>
          <p14:tracePt t="9578" x="520700" y="4376738"/>
          <p14:tracePt t="9592" x="552450" y="4392613"/>
          <p14:tracePt t="9646" x="568325" y="4392613"/>
          <p14:tracePt t="9649" x="584200" y="4424363"/>
          <p14:tracePt t="9656" x="600075" y="4424363"/>
          <p14:tracePt t="9657" x="615950" y="4424363"/>
          <p14:tracePt t="9660" x="631825" y="4424363"/>
          <p14:tracePt t="9662" x="631825" y="4408488"/>
          <p14:tracePt t="9666" x="647700" y="4408488"/>
          <p14:tracePt t="9673" x="663575" y="4408488"/>
          <p14:tracePt t="9678" x="663575" y="4392613"/>
          <p14:tracePt t="9688" x="663575" y="4376738"/>
          <p14:tracePt t="9692" x="663575" y="4360863"/>
          <p14:tracePt t="9701" x="663575" y="4344988"/>
          <p14:tracePt t="9705" x="663575" y="4329113"/>
          <p14:tracePt t="9710" x="663575" y="4313238"/>
          <p14:tracePt t="9712" x="679450" y="4313238"/>
          <p14:tracePt t="9715" x="679450" y="4297363"/>
          <p14:tracePt t="9720" x="679450" y="4283075"/>
          <p14:tracePt t="9726" x="679450" y="4267200"/>
          <p14:tracePt t="9730" x="679450" y="4251325"/>
          <p14:tracePt t="9737" x="663575" y="4219575"/>
          <p14:tracePt t="9738" x="647700" y="4219575"/>
          <p14:tracePt t="9740" x="647700" y="4203700"/>
          <p14:tracePt t="9744" x="631825" y="4203700"/>
          <p14:tracePt t="9747" x="631825" y="4171950"/>
          <p14:tracePt t="9751" x="615950" y="4171950"/>
          <p14:tracePt t="9753" x="615950" y="4156075"/>
          <p14:tracePt t="9754" x="615950" y="4140200"/>
          <p14:tracePt t="9756" x="615950" y="4124325"/>
          <p14:tracePt t="9758" x="615950" y="4108450"/>
          <p14:tracePt t="9760" x="600075" y="4108450"/>
          <p14:tracePt t="9764" x="600075" y="4092575"/>
          <p14:tracePt t="9767" x="584200" y="4076700"/>
          <p14:tracePt t="9771" x="568325" y="4060825"/>
          <p14:tracePt t="9772" x="552450" y="4029075"/>
          <p14:tracePt t="9778" x="536575" y="4013200"/>
          <p14:tracePt t="9780" x="520700" y="3981450"/>
          <p14:tracePt t="9790" x="504825" y="3965575"/>
          <p14:tracePt t="9792" x="504825" y="3949700"/>
          <p14:tracePt t="9796" x="488950" y="3935413"/>
          <p14:tracePt t="9801" x="473075" y="3919538"/>
          <p14:tracePt t="9804" x="473075" y="3903663"/>
          <p14:tracePt t="9808" x="457200" y="3903663"/>
          <p14:tracePt t="9812" x="442913" y="3903663"/>
          <p14:tracePt t="9814" x="442913" y="3887788"/>
          <p14:tracePt t="9825" x="427038" y="3887788"/>
          <p14:tracePt t="9833" x="411163" y="3887788"/>
          <p14:tracePt t="9844" x="395288" y="3887788"/>
          <p14:tracePt t="9850" x="395288" y="3871913"/>
          <p14:tracePt t="9922" x="395288" y="3856038"/>
          <p14:tracePt t="9930" x="379413" y="3856038"/>
          <p14:tracePt t="9939" x="363538" y="3840163"/>
          <p14:tracePt t="9951" x="363538" y="3824288"/>
          <p14:tracePt t="9958" x="363538" y="3808413"/>
          <p14:tracePt t="9964" x="363538" y="3792538"/>
          <p14:tracePt t="9968" x="347663" y="3792538"/>
          <p14:tracePt t="9974" x="347663" y="3776663"/>
          <p14:tracePt t="9992" x="347663" y="3760788"/>
          <p14:tracePt t="10003" x="331788" y="3744913"/>
          <p14:tracePt t="10026" x="331788" y="3729038"/>
          <p14:tracePt t="10040" x="315913" y="3729038"/>
          <p14:tracePt t="10044" x="315913" y="3713163"/>
          <p14:tracePt t="10052" x="315913" y="3697288"/>
          <p14:tracePt t="10062" x="300038" y="3697288"/>
          <p14:tracePt t="10068" x="300038" y="3681413"/>
          <p14:tracePt t="10074" x="284163" y="3681413"/>
          <p14:tracePt t="10077" x="284163" y="3665538"/>
          <p14:tracePt t="10085" x="284163" y="3649663"/>
          <p14:tracePt t="10092" x="284163" y="3633788"/>
          <p14:tracePt t="10094" x="268288" y="3633788"/>
          <p14:tracePt t="10096" x="268288" y="3617913"/>
          <p14:tracePt t="10149" x="252413" y="3617913"/>
          <p14:tracePt t="10234" x="252413" y="3602038"/>
          <p14:tracePt t="10238" x="252413" y="3587750"/>
          <p14:tracePt t="10292" x="236538" y="3587750"/>
          <p14:tracePt t="10295" x="236538" y="3571875"/>
          <p14:tracePt t="10308" x="236538" y="3556000"/>
          <p14:tracePt t="10362" x="220663" y="3556000"/>
          <p14:tracePt t="10545" x="220663" y="3540125"/>
          <p14:tracePt t="10571" x="204788" y="3524250"/>
          <p14:tracePt t="10580" x="204788" y="3508375"/>
          <p14:tracePt t="10612" x="204788" y="3492500"/>
          <p14:tracePt t="10641" x="204788" y="3476625"/>
          <p14:tracePt t="12241" x="220663" y="3476625"/>
          <p14:tracePt t="12368" x="220663" y="3492500"/>
          <p14:tracePt t="12374" x="204788" y="3476625"/>
          <p14:tracePt t="12389" x="204788" y="3492500"/>
          <p14:tracePt t="12394" x="188913" y="3508375"/>
          <p14:tracePt t="12398" x="188913" y="3524250"/>
          <p14:tracePt t="12404" x="188913" y="3540125"/>
          <p14:tracePt t="12407" x="127000" y="3524250"/>
          <p14:tracePt t="12410" x="127000" y="3540125"/>
          <p14:tracePt t="12414" x="127000" y="3556000"/>
          <p14:tracePt t="12416" x="127000" y="3571875"/>
          <p14:tracePt t="12419" x="127000" y="3587750"/>
          <p14:tracePt t="12420" x="127000" y="3602038"/>
          <p14:tracePt t="12422" x="127000" y="3617913"/>
          <p14:tracePt t="12424" x="127000" y="3633788"/>
          <p14:tracePt t="12426" x="127000" y="3665538"/>
          <p14:tracePt t="12430" x="127000" y="3681413"/>
          <p14:tracePt t="12432" x="127000" y="3713163"/>
          <p14:tracePt t="12437" x="127000" y="3744913"/>
          <p14:tracePt t="12441" x="127000" y="3776663"/>
          <p14:tracePt t="12443" x="127000" y="3792538"/>
          <p14:tracePt t="12444" x="127000" y="3808413"/>
          <p14:tracePt t="12446" x="127000" y="3840163"/>
          <p14:tracePt t="12450" x="127000" y="3871913"/>
          <p14:tracePt t="12454" x="127000" y="3887788"/>
          <p14:tracePt t="12456" x="127000" y="3919538"/>
          <p14:tracePt t="12458" x="127000" y="3935413"/>
          <p14:tracePt t="12462" x="127000" y="3965575"/>
          <p14:tracePt t="12464" x="127000" y="3981450"/>
          <p14:tracePt t="12466" x="127000" y="3997325"/>
          <p14:tracePt t="12469" x="127000" y="4013200"/>
          <p14:tracePt t="12470" x="127000" y="4029075"/>
          <p14:tracePt t="12474" x="127000" y="4044950"/>
          <p14:tracePt t="12477" x="127000" y="4060825"/>
          <p14:tracePt t="12478" x="127000" y="4076700"/>
          <p14:tracePt t="12482" x="127000" y="4092575"/>
          <p14:tracePt t="12486" x="127000" y="4108450"/>
          <p14:tracePt t="12488" x="127000" y="4124325"/>
          <p14:tracePt t="12491" x="127000" y="4140200"/>
          <p14:tracePt t="12492" x="127000" y="4156075"/>
          <p14:tracePt t="12496" x="127000" y="4171950"/>
          <p14:tracePt t="12498" x="127000" y="4187825"/>
          <p14:tracePt t="12502" x="127000" y="4203700"/>
          <p14:tracePt t="12504" x="127000" y="4219575"/>
          <p14:tracePt t="12507" x="127000" y="4235450"/>
          <p14:tracePt t="12510" x="127000" y="4267200"/>
          <p14:tracePt t="12512" x="127000" y="4297363"/>
          <p14:tracePt t="12516" x="127000" y="4313238"/>
          <p14:tracePt t="12519" x="127000" y="4329113"/>
          <p14:tracePt t="12520" x="127000" y="4344988"/>
          <p14:tracePt t="12525" x="127000" y="4360863"/>
          <p14:tracePt t="12526" x="127000" y="4376738"/>
          <p14:tracePt t="12530" x="127000" y="4408488"/>
          <p14:tracePt t="12537" x="127000" y="4424363"/>
          <p14:tracePt t="12538" x="127000" y="4440238"/>
          <p14:tracePt t="12540" x="127000" y="4456113"/>
          <p14:tracePt t="12544" x="127000" y="4471988"/>
          <p14:tracePt t="12548" x="127000" y="4487863"/>
          <p14:tracePt t="12550" x="127000" y="4503738"/>
          <p14:tracePt t="12554" x="127000" y="4519613"/>
          <p14:tracePt t="12557" x="127000" y="4535488"/>
          <p14:tracePt t="12558" x="127000" y="4551363"/>
          <p14:tracePt t="12564" x="127000" y="4567238"/>
          <p14:tracePt t="12566" x="127000" y="4583113"/>
          <p14:tracePt t="12571" x="127000" y="4598988"/>
          <p14:tracePt t="12572" x="127000" y="4614863"/>
          <p14:tracePt t="12576" x="127000" y="4629150"/>
          <p14:tracePt t="12582" x="127000" y="4645025"/>
          <p14:tracePt t="12588" x="127000" y="4660900"/>
          <p14:tracePt t="12590" x="127000" y="4676775"/>
          <p14:tracePt t="12593" x="127000" y="4692650"/>
          <p14:tracePt t="12596" x="127000" y="4708525"/>
          <p14:tracePt t="12601" x="127000" y="4724400"/>
          <p14:tracePt t="12605" x="127000" y="4756150"/>
          <p14:tracePt t="12612" x="127000" y="4772025"/>
          <p14:tracePt t="12615" x="127000" y="4787900"/>
          <p14:tracePt t="12621" x="127000" y="4803775"/>
          <p14:tracePt t="12622" x="127000" y="4819650"/>
          <p14:tracePt t="12627" x="127000" y="4835525"/>
          <p14:tracePt t="12628" x="127000" y="4851400"/>
          <p14:tracePt t="12631" x="127000" y="4867275"/>
          <p14:tracePt t="12636" x="127000" y="4899025"/>
          <p14:tracePt t="12640" x="127000" y="4946650"/>
          <p14:tracePt t="12642" x="127000" y="4962525"/>
          <p14:tracePt t="12644" x="127000" y="4976813"/>
          <p14:tracePt t="12647" x="127000" y="4992688"/>
          <p14:tracePt t="12648" x="127000" y="5008563"/>
          <p14:tracePt t="12650" x="127000" y="5024438"/>
          <p14:tracePt t="12653" x="127000" y="5040313"/>
          <p14:tracePt t="12657" x="127000" y="5072063"/>
          <p14:tracePt t="12658" x="127000" y="5087938"/>
          <p14:tracePt t="12660" x="127000" y="5103813"/>
          <p14:tracePt t="12663" x="127000" y="5119688"/>
          <p14:tracePt t="12665" x="127000" y="5135563"/>
          <p14:tracePt t="12670" x="127000" y="5167313"/>
          <p14:tracePt t="12671" x="127000" y="5183188"/>
          <p14:tracePt t="12675" x="127000" y="5214938"/>
          <p14:tracePt t="12679" x="127000" y="5230813"/>
          <p14:tracePt t="12680" x="127000" y="5262563"/>
          <p14:tracePt t="12687" x="127000" y="5294313"/>
          <p14:tracePt t="12688" x="127000" y="5310188"/>
          <p14:tracePt t="12692" x="127000" y="5324475"/>
          <p14:tracePt t="12694" x="127000" y="5356225"/>
          <p14:tracePt t="12703" x="127000" y="5372100"/>
          <p14:tracePt t="12707" x="127000" y="5387975"/>
          <p14:tracePt t="12713" x="127000" y="5403850"/>
          <p14:tracePt t="12776" x="142875" y="5403850"/>
          <p14:tracePt t="12792" x="142875" y="5387975"/>
          <p14:tracePt t="12796" x="142875" y="5372100"/>
          <p14:tracePt t="12803" x="142875" y="5356225"/>
          <p14:tracePt t="12807" x="142875" y="5340350"/>
          <p14:tracePt t="12812" x="142875" y="5324475"/>
          <p14:tracePt t="12814" x="142875" y="5310188"/>
          <p14:tracePt t="12822" x="142875" y="5294313"/>
          <p14:tracePt t="12824" x="142875" y="5278438"/>
          <p14:tracePt t="12826" x="142875" y="5262563"/>
          <p14:tracePt t="12830" x="142875" y="5246688"/>
          <p14:tracePt t="12832" x="127000" y="5246688"/>
          <p14:tracePt t="12834" x="127000" y="5230813"/>
          <p14:tracePt t="12838" x="127000" y="5214938"/>
          <p14:tracePt t="12842" x="127000" y="5183188"/>
          <p14:tracePt t="12846" x="127000" y="5167313"/>
          <p14:tracePt t="12848" x="111125" y="5167313"/>
          <p14:tracePt t="12850" x="95250" y="5167313"/>
          <p14:tracePt t="12855" x="95250" y="5151438"/>
          <p14:tracePt t="12859" x="95250" y="5135563"/>
          <p14:tracePt t="12864" x="79375" y="5135563"/>
          <p14:tracePt t="12869" x="79375" y="5119688"/>
          <p14:tracePt t="12881" x="63500" y="5119688"/>
          <p14:tracePt t="13073" x="63500" y="5103813"/>
          <p14:tracePt t="13076" x="63500" y="5087938"/>
          <p14:tracePt t="13082" x="79375" y="5087938"/>
          <p14:tracePt t="13089" x="79375" y="5072063"/>
          <p14:tracePt t="13096" x="79375" y="5056188"/>
          <p14:tracePt t="13105" x="79375" y="5040313"/>
          <p14:tracePt t="13106" x="79375" y="5024438"/>
          <p14:tracePt t="13114" x="79375" y="5008563"/>
          <p14:tracePt t="13121" x="79375" y="4992688"/>
          <p14:tracePt t="13122" x="79375" y="4976813"/>
          <p14:tracePt t="13128" x="79375" y="4962525"/>
          <p14:tracePt t="13130" x="79375" y="4946650"/>
          <p14:tracePt t="13138" x="79375" y="4914900"/>
          <p14:tracePt t="13143" x="79375" y="4899025"/>
          <p14:tracePt t="13145" x="95250" y="4899025"/>
          <p14:tracePt t="13150" x="95250" y="4883150"/>
          <p14:tracePt t="13156" x="95250" y="4867275"/>
          <p14:tracePt t="13162" x="95250" y="4851400"/>
          <p14:tracePt t="13373" x="95250" y="4867275"/>
          <p14:tracePt t="13380" x="111125" y="4883150"/>
          <p14:tracePt t="13389" x="111125" y="4899025"/>
          <p14:tracePt t="13393" x="111125" y="4914900"/>
          <p14:tracePt t="13398" x="111125" y="4930775"/>
          <p14:tracePt t="13404" x="111125" y="4946650"/>
          <p14:tracePt t="13405" x="111125" y="4962525"/>
          <p14:tracePt t="13410" x="111125" y="4976813"/>
          <p14:tracePt t="13415" x="111125" y="4992688"/>
          <p14:tracePt t="13417" x="111125" y="5008563"/>
          <p14:tracePt t="13418" x="111125" y="5024438"/>
          <p14:tracePt t="13423" x="111125" y="5040313"/>
          <p14:tracePt t="13427" x="127000" y="5072063"/>
          <p14:tracePt t="13430" x="127000" y="5103813"/>
          <p14:tracePt t="13437" x="127000" y="5135563"/>
          <p14:tracePt t="13441" x="142875" y="5135563"/>
          <p14:tracePt t="13442" x="142875" y="5151438"/>
          <p14:tracePt t="13444" x="142875" y="5167313"/>
          <p14:tracePt t="13448" x="142875" y="5183188"/>
          <p14:tracePt t="13454" x="142875" y="5199063"/>
          <p14:tracePt t="13456" x="142875" y="5214938"/>
          <p14:tracePt t="13464" x="157163" y="5230813"/>
          <p14:tracePt t="13466" x="157163" y="5246688"/>
          <p14:tracePt t="13473" x="157163" y="5262563"/>
          <p14:tracePt t="13478" x="157163" y="5278438"/>
          <p14:tracePt t="13484" x="157163" y="5294313"/>
          <p14:tracePt t="13492" x="157163" y="5310188"/>
          <p14:tracePt t="13498" x="157163" y="5324475"/>
          <p14:tracePt t="13503" x="157163" y="5340350"/>
          <p14:tracePt t="13516" x="157163" y="5356225"/>
          <p14:tracePt t="13523" x="157163" y="5372100"/>
          <p14:tracePt t="13542" x="157163" y="5387975"/>
          <p14:tracePt t="13555" x="157163" y="5403850"/>
          <p14:tracePt t="13577" x="173038" y="5403850"/>
          <p14:tracePt t="13596" x="173038" y="5419725"/>
          <p14:tracePt t="13614" x="173038" y="5435600"/>
          <p14:tracePt t="13619" x="188913" y="5435600"/>
          <p14:tracePt t="13623" x="188913" y="5451475"/>
          <p14:tracePt t="13628" x="188913" y="5467350"/>
          <p14:tracePt t="13635" x="188913" y="5483225"/>
          <p14:tracePt t="13641" x="188913" y="5499100"/>
          <p14:tracePt t="13651" x="188913" y="5514975"/>
          <p14:tracePt t="13659" x="188913" y="5530850"/>
          <p14:tracePt t="13677" x="188913" y="5546725"/>
          <p14:tracePt t="13687" x="188913" y="5562600"/>
          <p14:tracePt t="13716" x="188913" y="5578475"/>
          <p14:tracePt t="13741" x="188913" y="5594350"/>
          <p14:tracePt t="13747" x="188913" y="5610225"/>
          <p14:tracePt t="13774" x="188913" y="5626100"/>
          <p14:tracePt t="13972" x="188913" y="5641975"/>
          <p14:tracePt t="13985" x="220663" y="5626100"/>
          <p14:tracePt t="13995" x="236538" y="5626100"/>
          <p14:tracePt t="14012" x="252413" y="5626100"/>
          <p14:tracePt t="14148" x="252413" y="5641975"/>
          <p14:tracePt t="14643" x="252413" y="5657850"/>
          <p14:tracePt t="14650" x="252413" y="5672138"/>
          <p14:tracePt t="14668" x="252413" y="5688013"/>
          <p14:tracePt t="14678" x="252413" y="5703888"/>
          <p14:tracePt t="14695" x="268288" y="5719763"/>
          <p14:tracePt t="14711" x="268288" y="5735638"/>
          <p14:tracePt t="14721" x="268288" y="5751513"/>
          <p14:tracePt t="14730" x="284163" y="5751513"/>
          <p14:tracePt t="14735" x="284163" y="5767388"/>
          <p14:tracePt t="14743" x="284163" y="5783263"/>
          <p14:tracePt t="14748" x="284163" y="5799138"/>
          <p14:tracePt t="14760" x="300038" y="5815013"/>
          <p14:tracePt t="14764" x="315913" y="5830888"/>
          <p14:tracePt t="14772" x="315913" y="5846763"/>
          <p14:tracePt t="14778" x="315913" y="5862638"/>
          <p14:tracePt t="14784" x="315913" y="5878513"/>
          <p14:tracePt t="14796" x="331788" y="5878513"/>
          <p14:tracePt t="14798" x="331788" y="5894388"/>
          <p14:tracePt t="14806" x="331788" y="5910263"/>
          <p14:tracePt t="14812" x="347663" y="5910263"/>
          <p14:tracePt t="14998" x="363538" y="5910263"/>
          <p14:tracePt t="15006" x="363538" y="5926138"/>
          <p14:tracePt t="15022" x="363538" y="5942013"/>
          <p14:tracePt t="16475" x="379413" y="5942013"/>
          <p14:tracePt t="16481" x="379413" y="5957888"/>
          <p14:tracePt t="16559" x="395288" y="5957888"/>
          <p14:tracePt t="16716" x="395288" y="5973763"/>
          <p14:tracePt t="16720" x="395288" y="5989638"/>
          <p14:tracePt t="16727" x="379413" y="5989638"/>
          <p14:tracePt t="16729" x="379413" y="6003925"/>
          <p14:tracePt t="16732" x="379413" y="6019800"/>
          <p14:tracePt t="16736" x="379413" y="6035675"/>
          <p14:tracePt t="16741" x="379413" y="6051550"/>
          <p14:tracePt t="16742" x="379413" y="6067425"/>
          <p14:tracePt t="16748" x="379413" y="6083300"/>
          <p14:tracePt t="16750" x="379413" y="6099175"/>
          <p14:tracePt t="16754" x="379413" y="6115050"/>
          <p14:tracePt t="16759" x="379413" y="6146800"/>
          <p14:tracePt t="16765" x="379413" y="6162675"/>
          <p14:tracePt t="16766" x="379413" y="6194425"/>
          <p14:tracePt t="16770" x="379413" y="6210300"/>
          <p14:tracePt t="16776" x="379413" y="6226175"/>
          <p14:tracePt t="16777" x="379413" y="6242050"/>
          <p14:tracePt t="16780" x="379413" y="6257925"/>
          <p14:tracePt t="16782" x="379413" y="6273800"/>
          <p14:tracePt t="16786" x="379413" y="6289675"/>
          <p14:tracePt t="16791" x="379413" y="6321425"/>
          <p14:tracePt t="16798" x="379413" y="6337300"/>
          <p14:tracePt t="16805" x="379413" y="6305550"/>
          <p14:tracePt t="16818" x="379413" y="6321425"/>
          <p14:tracePt t="16828" x="395288" y="6321425"/>
          <p14:tracePt t="16836" x="411163" y="6321425"/>
          <p14:tracePt t="16838" x="411163" y="6337300"/>
          <p14:tracePt t="16842" x="427038" y="6337300"/>
          <p14:tracePt t="16847" x="442913" y="6337300"/>
          <p14:tracePt t="16916" x="442913" y="6321425"/>
          <p14:tracePt t="16932" x="442913" y="6305550"/>
          <p14:tracePt t="16938" x="427038" y="6305550"/>
          <p14:tracePt t="16941" x="411163" y="6305550"/>
          <p14:tracePt t="16945" x="395288" y="6305550"/>
          <p14:tracePt t="16947" x="379413" y="6305550"/>
          <p14:tracePt t="16950" x="379413" y="6321425"/>
          <p14:tracePt t="16954" x="363538" y="6321425"/>
          <p14:tracePt t="16957" x="347663" y="6321425"/>
          <p14:tracePt t="16968" x="331788" y="6321425"/>
          <p14:tracePt t="16972" x="315913" y="6321425"/>
          <p14:tracePt t="16975" x="300038" y="6321425"/>
          <p14:tracePt t="16981" x="284163" y="6321425"/>
          <p14:tracePt t="16982" x="268288" y="6321425"/>
          <p14:tracePt t="16986" x="252413" y="6321425"/>
          <p14:tracePt t="16990" x="236538" y="6321425"/>
          <p14:tracePt t="16995" x="220663" y="6321425"/>
          <p14:tracePt t="17000" x="204788" y="6321425"/>
          <p14:tracePt t="17010" x="188913" y="6321425"/>
          <p14:tracePt t="17328" x="220663" y="6305550"/>
          <p14:tracePt t="17331" x="220663" y="6289675"/>
          <p14:tracePt t="20255" x="236538" y="6289675"/>
          <p14:tracePt t="20396" x="252413" y="6289675"/>
          <p14:tracePt t="20401" x="268288" y="6289675"/>
          <p14:tracePt t="20408" x="284163" y="6289675"/>
          <p14:tracePt t="20412" x="284163" y="6273800"/>
          <p14:tracePt t="20420" x="300038" y="6273800"/>
          <p14:tracePt t="20562" x="315913" y="6273800"/>
          <p14:tracePt t="20622" x="315913" y="6257925"/>
          <p14:tracePt t="20629" x="331788" y="6257925"/>
          <p14:tracePt t="20631" x="331788" y="6242050"/>
          <p14:tracePt t="20632" x="331788" y="6226175"/>
          <p14:tracePt t="20635" x="331788" y="6210300"/>
          <p14:tracePt t="20640" x="347663" y="6194425"/>
          <p14:tracePt t="20646" x="347663" y="6178550"/>
          <p14:tracePt t="20740" x="347663" y="6194425"/>
          <p14:tracePt t="20746" x="347663" y="6210300"/>
          <p14:tracePt t="20749" x="347663" y="6242050"/>
          <p14:tracePt t="20752" x="347663" y="6257925"/>
          <p14:tracePt t="20754" x="347663" y="6273800"/>
          <p14:tracePt t="20756" x="347663" y="6289675"/>
          <p14:tracePt t="20762" x="347663" y="6305550"/>
          <p14:tracePt t="20763" x="347663" y="6321425"/>
          <p14:tracePt t="20767" x="347663" y="6351588"/>
          <p14:tracePt t="20769" x="347663" y="6383338"/>
          <p14:tracePt t="20772" x="347663" y="6399213"/>
          <p14:tracePt t="20774" x="347663" y="6415088"/>
          <p14:tracePt t="20776" x="347663" y="6430963"/>
          <p14:tracePt t="20780" x="347663" y="6446838"/>
          <p14:tracePt t="20783" x="347663" y="6462713"/>
          <p14:tracePt t="20785" x="347663" y="6478588"/>
          <p14:tracePt t="20788" x="347663" y="6494463"/>
          <p14:tracePt t="20790" x="347663" y="6510338"/>
          <p14:tracePt t="20792" x="347663" y="6526213"/>
          <p14:tracePt t="20799" x="363538" y="6573838"/>
          <p14:tracePt t="20802" x="379413" y="6573838"/>
          <p14:tracePt t="20804" x="379413" y="6589713"/>
          <p14:tracePt t="20808" x="395288" y="6605588"/>
          <p14:tracePt t="20812" x="411163" y="6621463"/>
          <p14:tracePt t="20817" x="442913" y="6621463"/>
          <p14:tracePt t="20820" x="457200" y="6621463"/>
          <p14:tracePt t="20822" x="473075" y="6621463"/>
          <p14:tracePt t="20824" x="488950" y="6621463"/>
          <p14:tracePt t="20827" x="504825" y="6637338"/>
          <p14:tracePt t="20831" x="536575" y="6637338"/>
          <p14:tracePt t="20832" x="552450" y="6637338"/>
          <p14:tracePt t="20834" x="568325" y="6637338"/>
          <p14:tracePt t="20836" x="584200" y="6637338"/>
          <p14:tracePt t="20838" x="615950" y="6637338"/>
          <p14:tracePt t="20842" x="647700" y="6637338"/>
          <p14:tracePt t="20846" x="663575" y="6637338"/>
          <p14:tracePt t="20848" x="679450" y="6637338"/>
          <p14:tracePt t="20851" x="695325" y="6637338"/>
          <p14:tracePt t="20854" x="711200" y="6621463"/>
          <p14:tracePt t="20858" x="727075" y="6605588"/>
          <p14:tracePt t="20863" x="727075" y="6589713"/>
          <p14:tracePt t="20865" x="742950" y="6573838"/>
          <p14:tracePt t="20866" x="742950" y="6557963"/>
          <p14:tracePt t="20870" x="742950" y="6542088"/>
          <p14:tracePt t="20872" x="742950" y="6526213"/>
          <p14:tracePt t="20874" x="758825" y="6526213"/>
          <p14:tracePt t="20879" x="758825" y="6510338"/>
          <p14:tracePt t="20881" x="758825" y="6494463"/>
          <p14:tracePt t="20882" x="758825" y="6478588"/>
          <p14:tracePt t="20886" x="758825" y="6462713"/>
          <p14:tracePt t="20888" x="758825" y="6430963"/>
          <p14:tracePt t="20890" x="758825" y="6415088"/>
          <p14:tracePt t="20895" x="758825" y="6383338"/>
          <p14:tracePt t="20899" x="742950" y="6351588"/>
          <p14:tracePt t="20902" x="742950" y="6337300"/>
          <p14:tracePt t="20913" x="711200" y="6321425"/>
          <p14:tracePt t="20920" x="695325" y="6321425"/>
          <p14:tracePt t="20924" x="679450" y="6321425"/>
          <p14:tracePt t="20926" x="663575" y="6321425"/>
          <p14:tracePt t="20930" x="647700" y="6321425"/>
          <p14:tracePt t="20933" x="631825" y="6321425"/>
          <p14:tracePt t="20934" x="615950" y="6321425"/>
          <p14:tracePt t="20938" x="600075" y="6321425"/>
          <p14:tracePt t="20940" x="584200" y="6305550"/>
          <p14:tracePt t="20945" x="568325" y="6305550"/>
          <p14:tracePt t="20949" x="552450" y="6305550"/>
          <p14:tracePt t="20952" x="536575" y="6305550"/>
          <p14:tracePt t="20959" x="520700" y="6305550"/>
          <p14:tracePt t="20965" x="504825" y="6305550"/>
          <p14:tracePt t="20972" x="504825" y="6321425"/>
          <p14:tracePt t="20978" x="504825" y="6337300"/>
          <p14:tracePt t="20983" x="504825" y="6351588"/>
          <p14:tracePt t="20986" x="504825" y="6367463"/>
          <p14:tracePt t="20990" x="504825" y="6383338"/>
          <p14:tracePt t="20992" x="504825" y="6399213"/>
          <p14:tracePt t="20996" x="520700" y="6415088"/>
          <p14:tracePt t="21000" x="536575" y="6446838"/>
          <p14:tracePt t="21003" x="568325" y="6462713"/>
          <p14:tracePt t="21004" x="568325" y="6478588"/>
          <p14:tracePt t="21006" x="600075" y="6494463"/>
          <p14:tracePt t="21008" x="615950" y="6494463"/>
          <p14:tracePt t="21013" x="679450" y="6526213"/>
          <p14:tracePt t="21015" x="695325" y="6526213"/>
          <p14:tracePt t="21017" x="711200" y="6542088"/>
          <p14:tracePt t="21019" x="742950" y="6557963"/>
          <p14:tracePt t="21020" x="773113" y="6573838"/>
          <p14:tracePt t="21022" x="836613" y="6605588"/>
          <p14:tracePt t="21024" x="836613" y="6589713"/>
          <p14:tracePt t="21026" x="868363" y="6589713"/>
          <p14:tracePt t="21030" x="884238" y="6589713"/>
          <p14:tracePt t="21032" x="947738" y="6589713"/>
          <p14:tracePt t="21033" x="979488" y="6605588"/>
          <p14:tracePt t="21034" x="1011238" y="6605588"/>
          <p14:tracePt t="21036" x="1073150" y="6621463"/>
          <p14:tracePt t="21038" x="1136650" y="6637338"/>
          <p14:tracePt t="21040" x="1152525" y="6637338"/>
          <p14:tracePt t="21042" x="1216025" y="6653213"/>
          <p14:tracePt t="21045" x="1247775" y="6653213"/>
          <p14:tracePt t="21047" x="1295400" y="6653213"/>
          <p14:tracePt t="21049" x="1373188" y="6669088"/>
          <p14:tracePt t="21051" x="1404938" y="6669088"/>
          <p14:tracePt t="21052" x="1468438" y="6669088"/>
          <p14:tracePt t="21054" x="1484313" y="6669088"/>
          <p14:tracePt t="21056" x="1547813" y="6669088"/>
          <p14:tracePt t="21058" x="1595438" y="6669088"/>
          <p14:tracePt t="21063" x="1674813" y="6669088"/>
          <p14:tracePt t="21065" x="1736725" y="6669088"/>
          <p14:tracePt t="21066" x="1752600" y="6669088"/>
          <p14:tracePt t="21068" x="1800225" y="6669088"/>
          <p14:tracePt t="21070" x="1816100" y="6669088"/>
          <p14:tracePt t="21072" x="1863725" y="6669088"/>
          <p14:tracePt t="21074" x="1895475" y="6669088"/>
          <p14:tracePt t="21079" x="1943100" y="6669088"/>
          <p14:tracePt t="21080" x="1958975" y="6669088"/>
          <p14:tracePt t="21082" x="1989138" y="6669088"/>
          <p14:tracePt t="21084" x="2020888" y="6669088"/>
          <p14:tracePt t="21088" x="2052638" y="6669088"/>
          <p14:tracePt t="21090" x="2052638" y="6653213"/>
          <p14:tracePt t="21092" x="2084388" y="6653213"/>
          <p14:tracePt t="21095" x="2100263" y="6653213"/>
          <p14:tracePt t="21097" x="2100263" y="6637338"/>
          <p14:tracePt t="21099" x="2116138" y="6637338"/>
          <p14:tracePt t="21102" x="2132013" y="6637338"/>
          <p14:tracePt t="21106" x="2147888" y="6621463"/>
          <p14:tracePt t="21108" x="2163763" y="6589713"/>
          <p14:tracePt t="21119" x="2163763" y="6557963"/>
          <p14:tracePt t="21120" x="2195513" y="6510338"/>
          <p14:tracePt t="21129" x="2195513" y="6494463"/>
          <p14:tracePt t="21134" x="2195513" y="6462713"/>
          <p14:tracePt t="21184" x="2195513" y="6446838"/>
          <p14:tracePt t="21276" x="2211388" y="6446838"/>
          <p14:tracePt t="21278" x="2211388" y="6462713"/>
          <p14:tracePt t="21281" x="2227263" y="6462713"/>
          <p14:tracePt t="21285" x="2259013" y="6462713"/>
          <p14:tracePt t="21288" x="2289175" y="6462713"/>
          <p14:tracePt t="21292" x="2305050" y="6462713"/>
          <p14:tracePt t="21298" x="2352675" y="6462713"/>
          <p14:tracePt t="21299" x="2384425" y="6478588"/>
          <p14:tracePt t="21301" x="2416175" y="6478588"/>
          <p14:tracePt t="21303" x="2447925" y="6478588"/>
          <p14:tracePt t="21304" x="2463800" y="6478588"/>
          <p14:tracePt t="21306" x="2495550" y="6478588"/>
          <p14:tracePt t="21308" x="2511425" y="6494463"/>
          <p14:tracePt t="21310" x="2543175" y="6494463"/>
          <p14:tracePt t="21314" x="2605088" y="6494463"/>
          <p14:tracePt t="21315" x="2605088" y="6510338"/>
          <p14:tracePt t="21317" x="2652713" y="6510338"/>
          <p14:tracePt t="21319" x="2668588" y="6526213"/>
          <p14:tracePt t="21320" x="2732088" y="6526213"/>
          <p14:tracePt t="21322" x="2779713" y="6526213"/>
          <p14:tracePt t="21324" x="2795588" y="6526213"/>
          <p14:tracePt t="21326" x="2890838" y="6542088"/>
          <p14:tracePt t="21329" x="2968625" y="6542088"/>
          <p14:tracePt t="21332" x="2984500" y="6542088"/>
          <p14:tracePt t="21333" x="3032125" y="6542088"/>
          <p14:tracePt t="21335" x="3079750" y="6557963"/>
          <p14:tracePt t="21336" x="3143250" y="6557963"/>
          <p14:tracePt t="21338" x="3190875" y="6557963"/>
          <p14:tracePt t="21340" x="3236913" y="6557963"/>
          <p14:tracePt t="21342" x="3300413" y="6573838"/>
          <p14:tracePt t="21347" x="3395663" y="6573838"/>
          <p14:tracePt t="21349" x="3490913" y="6573838"/>
          <p14:tracePt t="21350" x="3521075" y="6573838"/>
          <p14:tracePt t="21352" x="3584575" y="6589713"/>
          <p14:tracePt t="21354" x="3632200" y="6589713"/>
          <p14:tracePt t="21356" x="3727450" y="6589713"/>
          <p14:tracePt t="21358" x="3790950" y="6621463"/>
          <p14:tracePt t="21360" x="3836988" y="6621463"/>
          <p14:tracePt t="21363" x="3932238" y="6653213"/>
          <p14:tracePt t="21381" x="4484688" y="6653213"/>
          <p14:tracePt t="21383" x="4548188" y="6653213"/>
          <p14:tracePt t="21384" x="4595813" y="6653213"/>
          <p14:tracePt t="21386" x="4643438" y="6653213"/>
          <p14:tracePt t="21388" x="4706938" y="6653213"/>
          <p14:tracePt t="21390" x="4722813" y="6653213"/>
          <p14:tracePt t="21392" x="4800600" y="6653213"/>
          <p14:tracePt t="21398" x="4911725" y="6684963"/>
          <p14:tracePt t="21399" x="4975225" y="6684963"/>
          <p14:tracePt t="21400" x="5053013" y="6684963"/>
          <p14:tracePt t="21402" x="5068888" y="6684963"/>
          <p14:tracePt t="21404" x="5116513" y="6684963"/>
          <p14:tracePt t="21406" x="5164138" y="6684963"/>
          <p14:tracePt t="21408" x="5195888" y="6684963"/>
          <p14:tracePt t="21411" x="5243513" y="6684963"/>
          <p14:tracePt t="21414" x="5275263" y="6684963"/>
          <p14:tracePt t="21415" x="5307013" y="6684963"/>
          <p14:tracePt t="21417" x="5322888" y="6684963"/>
          <p14:tracePt t="21418" x="5368925" y="6684963"/>
          <p14:tracePt t="21420" x="5384800" y="6684963"/>
          <p14:tracePt t="21422" x="5400675" y="6684963"/>
          <p14:tracePt t="21424" x="5432425" y="6684963"/>
          <p14:tracePt t="21427" x="5464175" y="6684963"/>
          <p14:tracePt t="21430" x="5495925" y="6684963"/>
          <p14:tracePt t="21435" x="5511800" y="6684963"/>
          <p14:tracePt t="21436" x="5527675" y="6684963"/>
          <p14:tracePt t="21440" x="5559425" y="6669088"/>
          <p14:tracePt t="21442" x="5575300" y="6669088"/>
          <p14:tracePt t="21449" x="5591175" y="6653213"/>
          <p14:tracePt t="21452" x="5607050" y="6653213"/>
          <p14:tracePt t="21460" x="5622925" y="6653213"/>
          <p14:tracePt t="21463" x="5622925" y="6637338"/>
          <p14:tracePt t="21464" x="5622925" y="6621463"/>
          <p14:tracePt t="21468" x="5622925" y="6605588"/>
          <p14:tracePt t="21473" x="5622925" y="6589713"/>
          <p14:tracePt t="21474" x="5622925" y="6573838"/>
          <p14:tracePt t="21479" x="5622925" y="6542088"/>
          <p14:tracePt t="21482" x="5622925" y="6526213"/>
          <p14:tracePt t="21486" x="5622925" y="6494463"/>
          <p14:tracePt t="21490" x="5622925" y="6462713"/>
          <p14:tracePt t="21496" x="5622925" y="6415088"/>
          <p14:tracePt t="21500" x="5622925" y="6383338"/>
          <p14:tracePt t="21502" x="5622925" y="6367463"/>
          <p14:tracePt t="21504" x="5622925" y="6351588"/>
          <p14:tracePt t="21508" x="5622925" y="6321425"/>
          <p14:tracePt t="21510" x="5622925" y="6305550"/>
          <p14:tracePt t="21514" x="5622925" y="6273800"/>
          <p14:tracePt t="21519" x="5622925" y="6257925"/>
          <p14:tracePt t="21522" x="5622925" y="6226175"/>
          <p14:tracePt t="21526" x="5607050" y="6210300"/>
          <p14:tracePt t="21531" x="5607050" y="6194425"/>
          <p14:tracePt t="21533" x="5607050" y="6178550"/>
          <p14:tracePt t="21536" x="5607050" y="6162675"/>
          <p14:tracePt t="21538" x="5607050" y="6146800"/>
          <p14:tracePt t="21542" x="5607050" y="6130925"/>
          <p14:tracePt t="21547" x="5607050" y="6115050"/>
          <p14:tracePt t="21548" x="5607050" y="6099175"/>
          <p14:tracePt t="21552" x="5607050" y="6083300"/>
          <p14:tracePt t="21556" x="5607050" y="6067425"/>
          <p14:tracePt t="21558" x="5607050" y="6051550"/>
          <p14:tracePt t="21562" x="5607050" y="6035675"/>
          <p14:tracePt t="21565" x="5607050" y="6019800"/>
          <p14:tracePt t="21567" x="5607050" y="6003925"/>
          <p14:tracePt t="21570" x="5607050" y="5989638"/>
          <p14:tracePt t="21572" x="5607050" y="5973763"/>
          <p14:tracePt t="21580" x="5607050" y="5942013"/>
          <p14:tracePt t="21581" x="5607050" y="5926138"/>
          <p14:tracePt t="21585" x="5607050" y="5910263"/>
          <p14:tracePt t="21586" x="5607050" y="5894388"/>
          <p14:tracePt t="21590" x="5607050" y="5878513"/>
          <p14:tracePt t="21592" x="5607050" y="5846763"/>
          <p14:tracePt t="21597" x="5607050" y="5830888"/>
          <p14:tracePt t="21598" x="5607050" y="5815013"/>
          <p14:tracePt t="21600" x="5607050" y="5799138"/>
          <p14:tracePt t="21602" x="5607050" y="5783263"/>
          <p14:tracePt t="21604" x="5607050" y="5767388"/>
          <p14:tracePt t="21606" x="5607050" y="5751513"/>
          <p14:tracePt t="21608" x="5607050" y="5735638"/>
          <p14:tracePt t="21610" x="5607050" y="5703888"/>
          <p14:tracePt t="21615" x="5607050" y="5688013"/>
          <p14:tracePt t="21616" x="5607050" y="5672138"/>
          <p14:tracePt t="21618" x="5607050" y="5657850"/>
          <p14:tracePt t="21620" x="5607050" y="5641975"/>
          <p14:tracePt t="21622" x="5607050" y="5626100"/>
          <p14:tracePt t="21626" x="5591175" y="5578475"/>
          <p14:tracePt t="21632" x="5575300" y="5641975"/>
          <p14:tracePt t="21638" x="5559425" y="5610225"/>
          <p14:tracePt t="21640" x="5559425" y="5594350"/>
          <p14:tracePt t="21642" x="5559425" y="5562600"/>
          <p14:tracePt t="21647" x="5527675" y="5562600"/>
          <p14:tracePt t="21651" x="5527675" y="5546725"/>
          <p14:tracePt t="21654" x="5527675" y="5530850"/>
          <p14:tracePt t="21656" x="5527675" y="5514975"/>
          <p14:tracePt t="21661" x="5527675" y="5499100"/>
          <p14:tracePt t="21664" x="5559425" y="5467350"/>
          <p14:tracePt t="21666" x="5575300" y="5451475"/>
          <p14:tracePt t="21668" x="5575300" y="5435600"/>
          <p14:tracePt t="21674" x="5543550" y="5403850"/>
          <p14:tracePt t="21676" x="5543550" y="5387975"/>
          <p14:tracePt t="21680" x="5511800" y="5387975"/>
          <p14:tracePt t="21686" x="5480050" y="5387975"/>
          <p14:tracePt t="21690" x="5543550" y="5324475"/>
          <p14:tracePt t="21692" x="5591175" y="5324475"/>
          <p14:tracePt t="21696" x="5607050" y="5324475"/>
          <p14:tracePt t="21698" x="5575300" y="5324475"/>
          <p14:tracePt t="21704" x="5575300" y="5310188"/>
          <p14:tracePt t="21707" x="5559425" y="5310188"/>
          <p14:tracePt t="21708" x="5559425" y="5372100"/>
          <p14:tracePt t="21710" x="5543550" y="5372100"/>
          <p14:tracePt t="21713" x="5527675" y="5372100"/>
          <p14:tracePt t="21715" x="5495925" y="5403850"/>
          <p14:tracePt t="21717" x="5527675" y="5372100"/>
          <p14:tracePt t="21718" x="5527675" y="5387975"/>
          <p14:tracePt t="21720" x="5559425" y="5419725"/>
          <p14:tracePt t="21722" x="5543550" y="5387975"/>
          <p14:tracePt t="21724" x="5543550" y="5356225"/>
          <p14:tracePt t="21828" x="5543550" y="5340350"/>
          <p14:tracePt t="21836" x="5559425" y="5324475"/>
          <p14:tracePt t="21839" x="5575300" y="5324475"/>
          <p14:tracePt t="21840" x="5607050" y="5294313"/>
          <p14:tracePt t="21842" x="5607050" y="5278438"/>
          <p14:tracePt t="21849" x="5622925" y="5246688"/>
          <p14:tracePt t="21852" x="5622925" y="5230813"/>
          <p14:tracePt t="21854" x="5638800" y="5230813"/>
          <p14:tracePt t="21856" x="5622925" y="5230813"/>
          <p14:tracePt t="21880" x="5622925" y="5214938"/>
          <p14:tracePt t="21882" x="5575300" y="5214938"/>
          <p14:tracePt t="21884" x="5559425" y="5214938"/>
          <p14:tracePt t="21886" x="5575300" y="5199063"/>
          <p14:tracePt t="21895" x="5559425" y="5199063"/>
          <p14:tracePt t="21900" x="5591175" y="5183188"/>
          <p14:tracePt t="21902" x="5591175" y="5135563"/>
          <p14:tracePt t="21914" x="5591175" y="5119688"/>
          <p14:tracePt t="21922" x="5607050" y="5119688"/>
          <p14:tracePt t="21924" x="5607050" y="5103813"/>
          <p14:tracePt t="21926" x="5622925" y="5103813"/>
          <p14:tracePt t="21929" x="5638800" y="5087938"/>
          <p14:tracePt t="21931" x="5653088" y="5087938"/>
          <p14:tracePt t="21936" x="5653088" y="5056188"/>
          <p14:tracePt t="21938" x="5668963" y="5056188"/>
          <p14:tracePt t="21951" x="5668963" y="5040313"/>
          <p14:tracePt t="21956" x="5668963" y="5008563"/>
          <p14:tracePt t="21958" x="5668963" y="4992688"/>
          <p14:tracePt t="21960" x="5668963" y="4976813"/>
          <p14:tracePt t="21963" x="5684838" y="4976813"/>
          <p14:tracePt t="21965" x="5684838" y="4962525"/>
          <p14:tracePt t="21968" x="5684838" y="4946650"/>
          <p14:tracePt t="21970" x="5684838" y="4930775"/>
          <p14:tracePt t="21972" x="5684838" y="4914900"/>
          <p14:tracePt t="21974" x="5684838" y="4899025"/>
          <p14:tracePt t="21976" x="5684838" y="4867275"/>
          <p14:tracePt t="21980" x="5684838" y="4819650"/>
          <p14:tracePt t="21982" x="5668963" y="4803775"/>
          <p14:tracePt t="21984" x="5668963" y="4787900"/>
          <p14:tracePt t="21987" x="5668963" y="4772025"/>
          <p14:tracePt t="21988" x="5668963" y="4756150"/>
          <p14:tracePt t="21990" x="5668963" y="4708525"/>
          <p14:tracePt t="21992" x="5668963" y="4692650"/>
          <p14:tracePt t="21998" x="5668963" y="4676775"/>
          <p14:tracePt t="21999" x="5653088" y="4660900"/>
          <p14:tracePt t="22003" x="5638800" y="4660900"/>
          <p14:tracePt t="22006" x="5638800" y="4645025"/>
          <p14:tracePt t="22008" x="5638800" y="4629150"/>
          <p14:tracePt t="22014" x="5638800" y="4614863"/>
          <p14:tracePt t="22015" x="5591175" y="4614863"/>
          <p14:tracePt t="22020" x="5591175" y="4598988"/>
          <p14:tracePt t="22022" x="5591175" y="4583113"/>
          <p14:tracePt t="22024" x="5591175" y="4567238"/>
          <p14:tracePt t="22026" x="5591175" y="4551363"/>
          <p14:tracePt t="22030" x="5591175" y="4535488"/>
          <p14:tracePt t="22033" x="5591175" y="4519613"/>
          <p14:tracePt t="22035" x="5591175" y="4503738"/>
          <p14:tracePt t="22036" x="5591175" y="4487863"/>
          <p14:tracePt t="22040" x="5591175" y="4471988"/>
          <p14:tracePt t="22042" x="5591175" y="4456113"/>
          <p14:tracePt t="22047" x="5591175" y="4440238"/>
          <p14:tracePt t="22049" x="5591175" y="4424363"/>
          <p14:tracePt t="22052" x="5591175" y="4392613"/>
          <p14:tracePt t="22056" x="5591175" y="4376738"/>
          <p14:tracePt t="22058" x="5591175" y="4344988"/>
          <p14:tracePt t="22060" x="5591175" y="4329113"/>
          <p14:tracePt t="22063" x="5591175" y="4313238"/>
          <p14:tracePt t="22066" x="5591175" y="4283075"/>
          <p14:tracePt t="22068" x="5591175" y="4267200"/>
          <p14:tracePt t="22070" x="5591175" y="4251325"/>
          <p14:tracePt t="22072" x="5591175" y="4235450"/>
          <p14:tracePt t="22074" x="5591175" y="4219575"/>
          <p14:tracePt t="22079" x="5591175" y="4203700"/>
          <p14:tracePt t="22081" x="5591175" y="4187825"/>
          <p14:tracePt t="22083" x="5591175" y="4156075"/>
          <p14:tracePt t="22084" x="5591175" y="4140200"/>
          <p14:tracePt t="22086" x="5591175" y="4124325"/>
          <p14:tracePt t="22090" x="5591175" y="4108450"/>
          <p14:tracePt t="22092" x="5591175" y="4092575"/>
          <p14:tracePt t="22099" x="5591175" y="4076700"/>
          <p14:tracePt t="22100" x="5622925" y="4076700"/>
          <p14:tracePt t="22104" x="5622925" y="4060825"/>
          <p14:tracePt t="22106" x="5622925" y="4044950"/>
          <p14:tracePt t="22108" x="5622925" y="4029075"/>
          <p14:tracePt t="22114" x="5622925" y="3997325"/>
          <p14:tracePt t="22116" x="5622925" y="3949700"/>
          <p14:tracePt t="22119" x="5607050" y="3935413"/>
          <p14:tracePt t="22122" x="5607050" y="3903663"/>
          <p14:tracePt t="22127" x="5607050" y="3935413"/>
          <p14:tracePt t="22131" x="5607050" y="3919538"/>
          <p14:tracePt t="22136" x="5607050" y="3903663"/>
          <p14:tracePt t="22140" x="5607050" y="3887788"/>
          <p14:tracePt t="22144" x="5591175" y="3871913"/>
          <p14:tracePt t="22147" x="5591175" y="3856038"/>
          <p14:tracePt t="22154" x="5591175" y="3840163"/>
          <p14:tracePt t="22163" x="5591175" y="3824288"/>
          <p14:tracePt t="22168" x="5591175" y="3808413"/>
          <p14:tracePt t="22186" x="5591175" y="3792538"/>
          <p14:tracePt t="22188" x="5575300" y="3792538"/>
          <p14:tracePt t="22190" x="5575300" y="3776663"/>
          <p14:tracePt t="22197" x="5575300" y="3760788"/>
          <p14:tracePt t="22204" x="5559425" y="3729038"/>
          <p14:tracePt t="22210" x="5559425" y="3713163"/>
          <p14:tracePt t="22216" x="5543550" y="3697288"/>
          <p14:tracePt t="22218" x="5543550" y="3681413"/>
          <p14:tracePt t="22222" x="5543550" y="3665538"/>
          <p14:tracePt t="22232" x="5543550" y="3633788"/>
          <p14:tracePt t="22237" x="5543550" y="3617913"/>
          <p14:tracePt t="22238" x="5543550" y="3633788"/>
          <p14:tracePt t="22254" x="5543550" y="3617913"/>
          <p14:tracePt t="22256" x="5527675" y="3617913"/>
          <p14:tracePt t="22260" x="5527675" y="3602038"/>
          <p14:tracePt t="22263" x="5527675" y="3587750"/>
          <p14:tracePt t="22264" x="5511800" y="3587750"/>
          <p14:tracePt t="22269" x="5511800" y="3571875"/>
          <p14:tracePt t="22270" x="5495925" y="3571875"/>
          <p14:tracePt t="22272" x="5495925" y="3556000"/>
          <p14:tracePt t="22281" x="5480050" y="3540125"/>
          <p14:tracePt t="22282" x="5480050" y="3508375"/>
          <p14:tracePt t="22287" x="5464175" y="3508375"/>
          <p14:tracePt t="22288" x="5464175" y="3492500"/>
          <p14:tracePt t="22292" x="5464175" y="3476625"/>
          <p14:tracePt t="22296" x="5464175" y="3460750"/>
          <p14:tracePt t="22298" x="5448300" y="3460750"/>
          <p14:tracePt t="22301" x="5448300" y="3444875"/>
          <p14:tracePt t="22302" x="5432425" y="3444875"/>
          <p14:tracePt t="22306" x="5432425" y="3429000"/>
          <p14:tracePt t="22308" x="5416550" y="3429000"/>
          <p14:tracePt t="22315" x="5416550" y="3413125"/>
          <p14:tracePt t="22317" x="5416550" y="3397250"/>
          <p14:tracePt t="22322" x="5416550" y="3381375"/>
          <p14:tracePt t="22337" x="5400675" y="3381375"/>
          <p14:tracePt t="22338" x="5384800" y="3381375"/>
          <p14:tracePt t="23401" x="5337175" y="3333750"/>
          <p14:tracePt t="23405" x="5322888" y="3333750"/>
          <p14:tracePt t="23409" x="5322888" y="3317875"/>
          <p14:tracePt t="23410" x="5307013" y="3317875"/>
          <p14:tracePt t="23420" x="5291138" y="3317875"/>
          <p14:tracePt t="23485" x="5275263" y="3302000"/>
          <p14:tracePt t="25020" x="5275263" y="3317875"/>
          <p14:tracePt t="25467" x="5259388" y="3317875"/>
          <p14:tracePt t="26184" x="5259388" y="3333750"/>
          <p14:tracePt t="27051" x="5259388" y="3349625"/>
          <p14:tracePt t="27902" x="5243513" y="3349625"/>
          <p14:tracePt t="33168" x="5243513" y="3333750"/>
          <p14:tracePt t="33542" x="5227638" y="3333750"/>
          <p14:tracePt t="33547" x="5211763" y="3333750"/>
          <p14:tracePt t="33548" x="5195888" y="3333750"/>
          <p14:tracePt t="33552" x="5180013" y="3333750"/>
          <p14:tracePt t="33554" x="5164138" y="3333750"/>
          <p14:tracePt t="33563" x="5132388" y="3333750"/>
          <p14:tracePt t="33568" x="5116513" y="3333750"/>
          <p14:tracePt t="33572" x="5100638" y="3333750"/>
          <p14:tracePt t="33578" x="5084763" y="3333750"/>
          <p14:tracePt t="33611" x="5068888" y="3333750"/>
          <p14:tracePt t="33786" x="5100638" y="3333750"/>
          <p14:tracePt t="33803" x="5100638" y="3349625"/>
          <p14:tracePt t="33814" x="5116513" y="3349625"/>
          <p14:tracePt t="33816" x="5132388" y="3365500"/>
          <p14:tracePt t="33820" x="5116513" y="3365500"/>
          <p14:tracePt t="33822" x="5100638" y="3349625"/>
          <p14:tracePt t="33829" x="5100638" y="3333750"/>
          <p14:tracePt t="33830" x="5084763" y="3333750"/>
          <p14:tracePt t="33834" x="5084763" y="3349625"/>
          <p14:tracePt t="33861" x="5116513" y="3381375"/>
          <p14:tracePt t="33870" x="5132388" y="3333750"/>
          <p14:tracePt t="33876" x="5164138" y="3317875"/>
          <p14:tracePt t="33878" x="5180013" y="3286125"/>
          <p14:tracePt t="33888" x="5195888" y="3286125"/>
          <p14:tracePt t="33902" x="5195888" y="3270250"/>
          <p14:tracePt t="33904" x="5211763" y="3270250"/>
          <p14:tracePt t="33911" x="5195888" y="3255963"/>
          <p14:tracePt t="33915" x="5180013" y="3255963"/>
          <p14:tracePt t="33916" x="5211763" y="3270250"/>
          <p14:tracePt t="33918" x="5211763" y="3286125"/>
          <p14:tracePt t="33920" x="5195888" y="3286125"/>
          <p14:tracePt t="33926" x="5180013" y="3302000"/>
          <p14:tracePt t="33928" x="5180013" y="3255963"/>
          <p14:tracePt t="33932" x="5164138" y="3255963"/>
          <p14:tracePt t="33934" x="5164138" y="3240088"/>
          <p14:tracePt t="33936" x="5164138" y="3255963"/>
          <p14:tracePt t="33941" x="5148263" y="3255963"/>
          <p14:tracePt t="33945" x="5148263" y="3224213"/>
          <p14:tracePt t="33954" x="5164138" y="3240088"/>
          <p14:tracePt t="33956" x="5164138" y="3270250"/>
          <p14:tracePt t="33959" x="5164138" y="3192463"/>
          <p14:tracePt t="33961" x="5180013" y="3192463"/>
          <p14:tracePt t="34104" x="5180013" y="3176588"/>
          <p14:tracePt t="34112" x="5132388" y="3144838"/>
          <p14:tracePt t="34116" x="5116513" y="3160713"/>
          <p14:tracePt t="34118" x="5116513" y="3176588"/>
          <p14:tracePt t="34122" x="5132388" y="3208338"/>
          <p14:tracePt t="34127" x="5132388" y="3224213"/>
          <p14:tracePt t="34131" x="5148263" y="3208338"/>
          <p14:tracePt t="34134" x="5148263" y="3192463"/>
          <p14:tracePt t="34140" x="5180013" y="3192463"/>
          <p14:tracePt t="34146" x="5195888" y="3192463"/>
          <p14:tracePt t="34148" x="5211763" y="3192463"/>
          <p14:tracePt t="34150" x="5259388" y="3176588"/>
          <p14:tracePt t="34152" x="5259388" y="3160713"/>
          <p14:tracePt t="34160" x="5291138" y="3176588"/>
          <p14:tracePt t="34168" x="5275263" y="3176588"/>
          <p14:tracePt t="34170" x="5291138" y="3176588"/>
          <p14:tracePt t="34188" x="5275263" y="3176588"/>
          <p14:tracePt t="34195" x="5275263" y="3192463"/>
          <p14:tracePt t="34197" x="5259388" y="3192463"/>
          <p14:tracePt t="34202" x="5259388" y="3208338"/>
          <p14:tracePt t="34229" x="5259388" y="3224213"/>
          <p14:tracePt t="34232" x="5275263" y="3224213"/>
          <p14:tracePt t="34243" x="5275263" y="3240088"/>
          <p14:tracePt t="34247" x="5291138" y="3224213"/>
          <p14:tracePt t="34248" x="5307013" y="3224213"/>
          <p14:tracePt t="34250" x="5307013" y="3208338"/>
          <p14:tracePt t="34281" x="5307013" y="3224213"/>
          <p14:tracePt t="34368" x="5307013" y="3240088"/>
          <p14:tracePt t="34388" x="5291138" y="3240088"/>
          <p14:tracePt t="34391" x="5275263" y="3240088"/>
          <p14:tracePt t="34402" x="5291138" y="3240088"/>
          <p14:tracePt t="34566" x="5291138" y="3255963"/>
          <p14:tracePt t="35833" x="5291138" y="3240088"/>
          <p14:tracePt t="35836" x="5291138" y="3224213"/>
          <p14:tracePt t="35840" x="5291138" y="3208338"/>
          <p14:tracePt t="35846" x="5291138" y="3192463"/>
          <p14:tracePt t="35850" x="5291138" y="3176588"/>
          <p14:tracePt t="35854" x="5291138" y="3160713"/>
          <p14:tracePt t="35856" x="5291138" y="3144838"/>
          <p14:tracePt t="35858" x="5291138" y="3128963"/>
          <p14:tracePt t="35861" x="5291138" y="3113088"/>
          <p14:tracePt t="35864" x="5291138" y="3097213"/>
          <p14:tracePt t="35868" x="5291138" y="3081338"/>
          <p14:tracePt t="35870" x="5291138" y="3065463"/>
          <p14:tracePt t="35872" x="5291138" y="3049588"/>
          <p14:tracePt t="35874" x="5291138" y="3033713"/>
          <p14:tracePt t="35879" x="5291138" y="3001963"/>
          <p14:tracePt t="35880" x="5291138" y="2986088"/>
          <p14:tracePt t="35882" x="5291138" y="2970213"/>
          <p14:tracePt t="35884" x="5291138" y="2954338"/>
          <p14:tracePt t="35886" x="5291138" y="2938463"/>
          <p14:tracePt t="35888" x="5307013" y="2922588"/>
          <p14:tracePt t="35890" x="5307013" y="2908300"/>
          <p14:tracePt t="35892" x="5307013" y="2876550"/>
          <p14:tracePt t="35896" x="5322888" y="2844800"/>
          <p14:tracePt t="35898" x="5337175" y="2828925"/>
          <p14:tracePt t="35900" x="5337175" y="2813050"/>
          <p14:tracePt t="35902" x="5337175" y="2781300"/>
          <p14:tracePt t="35906" x="5337175" y="2749550"/>
          <p14:tracePt t="35908" x="5353050" y="2717800"/>
          <p14:tracePt t="35912" x="5368925" y="2686050"/>
          <p14:tracePt t="35914" x="5384800" y="2670175"/>
          <p14:tracePt t="35916" x="5400675" y="2670175"/>
          <p14:tracePt t="35918" x="5400675" y="2638425"/>
          <p14:tracePt t="35920" x="5400675" y="2622550"/>
          <p14:tracePt t="35922" x="5432425" y="2606675"/>
          <p14:tracePt t="35924" x="5432425" y="2590800"/>
          <p14:tracePt t="35927" x="5448300" y="2574925"/>
          <p14:tracePt t="35931" x="5448300" y="2544763"/>
          <p14:tracePt t="35933" x="5464175" y="2513013"/>
          <p14:tracePt t="35936" x="5480050" y="2481263"/>
          <p14:tracePt t="35938" x="5495925" y="2449513"/>
          <p14:tracePt t="35942" x="5511800" y="2417763"/>
          <p14:tracePt t="35945" x="5511800" y="2386013"/>
          <p14:tracePt t="35947" x="5527675" y="2386013"/>
          <p14:tracePt t="35948" x="5543550" y="2338388"/>
          <p14:tracePt t="35950" x="5543550" y="2322513"/>
          <p14:tracePt t="35952" x="5575300" y="2290763"/>
          <p14:tracePt t="35954" x="5575300" y="2274888"/>
          <p14:tracePt t="35956" x="5591175" y="2259013"/>
          <p14:tracePt t="35958" x="5591175" y="2212975"/>
          <p14:tracePt t="35961" x="5591175" y="2181225"/>
          <p14:tracePt t="35963" x="5607050" y="2149475"/>
          <p14:tracePt t="35965" x="5607050" y="2133600"/>
          <p14:tracePt t="35967" x="5622925" y="2101850"/>
          <p14:tracePt t="35968" x="5638800" y="2070100"/>
          <p14:tracePt t="35970" x="5653088" y="2038350"/>
          <p14:tracePt t="35972" x="5684838" y="1990725"/>
          <p14:tracePt t="35974" x="5684838" y="1958975"/>
          <p14:tracePt t="35982" x="5700713" y="1927225"/>
          <p14:tracePt t="35984" x="5700713" y="1881188"/>
          <p14:tracePt t="35986" x="5716588" y="1865313"/>
          <p14:tracePt t="35988" x="5732463" y="1849438"/>
          <p14:tracePt t="35990" x="5764213" y="1817688"/>
          <p14:tracePt t="35992" x="5764213" y="1801813"/>
          <p14:tracePt t="35995" x="5764213" y="1785938"/>
          <p14:tracePt t="35997" x="5795963" y="1738313"/>
          <p14:tracePt t="36000" x="5811838" y="1706563"/>
          <p14:tracePt t="36002" x="5827713" y="1674813"/>
          <p14:tracePt t="36006" x="5827713" y="1658938"/>
          <p14:tracePt t="36008" x="5843588" y="1643063"/>
          <p14:tracePt t="36011" x="5843588" y="1627188"/>
          <p14:tracePt t="36014" x="5859463" y="1595438"/>
          <p14:tracePt t="36015" x="5859463" y="1579563"/>
          <p14:tracePt t="36018" x="5859463" y="1547813"/>
          <p14:tracePt t="36020" x="5875338" y="1547813"/>
          <p14:tracePt t="36022" x="5875338" y="1533525"/>
          <p14:tracePt t="36026" x="5875338" y="1517650"/>
          <p14:tracePt t="36031" x="5875338" y="1501775"/>
          <p14:tracePt t="36033" x="5875338" y="1485900"/>
          <p14:tracePt t="36035" x="5891213" y="1485900"/>
          <p14:tracePt t="36036" x="5907088" y="1485900"/>
          <p14:tracePt t="36049" x="5938838" y="1485900"/>
          <p14:tracePt t="36050" x="5953125" y="1485900"/>
          <p14:tracePt t="36054" x="5969000" y="1485900"/>
          <p14:tracePt t="36067" x="5984875" y="1485900"/>
          <p14:tracePt t="36070" x="6000750" y="1485900"/>
          <p14:tracePt t="36072" x="5984875" y="1517650"/>
          <p14:tracePt t="36084" x="6000750" y="1517650"/>
          <p14:tracePt t="36090" x="6016625" y="1517650"/>
          <p14:tracePt t="36092" x="6032500" y="1517650"/>
          <p14:tracePt t="36096" x="6048375" y="1533525"/>
          <p14:tracePt t="36098" x="6080125" y="1533525"/>
          <p14:tracePt t="36100" x="6096000" y="1533525"/>
          <p14:tracePt t="36104" x="6111875" y="1533525"/>
          <p14:tracePt t="36106" x="6175375" y="1547813"/>
          <p14:tracePt t="36112" x="6253163" y="1547813"/>
          <p14:tracePt t="36114" x="6284913" y="1547813"/>
          <p14:tracePt t="36117" x="6332538" y="1547813"/>
          <p14:tracePt t="36118" x="6364288" y="1547813"/>
          <p14:tracePt t="36120" x="6396038" y="1547813"/>
          <p14:tracePt t="36122" x="6459538" y="1547813"/>
          <p14:tracePt t="36124" x="6475413" y="1563688"/>
          <p14:tracePt t="36126" x="6538913" y="1579563"/>
          <p14:tracePt t="36129" x="6569075" y="1579563"/>
          <p14:tracePt t="36130" x="6632575" y="1611313"/>
          <p14:tracePt t="36133" x="6696075" y="1611313"/>
          <p14:tracePt t="36134" x="6711950" y="1627188"/>
          <p14:tracePt t="36136" x="6775450" y="1643063"/>
          <p14:tracePt t="36138" x="6869113" y="1658938"/>
          <p14:tracePt t="36140" x="6884988" y="1658938"/>
          <p14:tracePt t="36142" x="6964363" y="1690688"/>
          <p14:tracePt t="36145" x="6996113" y="1706563"/>
          <p14:tracePt t="36146" x="7075488" y="1706563"/>
          <p14:tracePt t="36149" x="7138988" y="1722438"/>
          <p14:tracePt t="36150" x="7185025" y="1738313"/>
          <p14:tracePt t="36152" x="7264400" y="1754188"/>
          <p14:tracePt t="36154" x="7312025" y="1770063"/>
          <p14:tracePt t="36156" x="7391400" y="1785938"/>
          <p14:tracePt t="36158" x="7516813" y="1785938"/>
          <p14:tracePt t="36162" x="7627938" y="1785938"/>
          <p14:tracePt t="36165" x="7643813" y="1801813"/>
          <p14:tracePt t="36167" x="7739063" y="1833563"/>
          <p14:tracePt t="36169" x="7816850" y="1849438"/>
          <p14:tracePt t="36171" x="7848600" y="1849438"/>
          <p14:tracePt t="36172" x="7943850" y="1881188"/>
          <p14:tracePt t="36174" x="8007350" y="1895475"/>
          <p14:tracePt t="36177" x="8039100" y="1895475"/>
          <p14:tracePt t="36180" x="8132763" y="1927225"/>
          <p14:tracePt t="36181" x="8148638" y="1927225"/>
          <p14:tracePt t="36184" x="8196263" y="1943100"/>
          <p14:tracePt t="36185" x="8323263" y="1990725"/>
          <p14:tracePt t="36187" x="8355013" y="1990725"/>
          <p14:tracePt t="36189" x="8416925" y="2006600"/>
          <p14:tracePt t="36190" x="8448675" y="2006600"/>
          <p14:tracePt t="36192" x="8512175" y="2022475"/>
          <p14:tracePt t="36196" x="8575675" y="2054225"/>
          <p14:tracePt t="36197" x="8591550" y="2054225"/>
          <p14:tracePt t="36200" x="8701088" y="2054225"/>
          <p14:tracePt t="36202" x="8716963" y="2054225"/>
          <p14:tracePt t="36203" x="8780463" y="2054225"/>
          <p14:tracePt t="36205" x="8812213" y="2149475"/>
          <p14:tracePt t="36206" x="8843963" y="2165350"/>
          <p14:tracePt t="36208" x="8891588" y="2165350"/>
          <p14:tracePt t="36212" x="8955088" y="2181225"/>
          <p14:tracePt t="36214" x="9048750" y="2212975"/>
          <p14:tracePt t="36218" x="9112250" y="2228850"/>
          <p14:tracePt t="36220" x="9144000" y="2243138"/>
          <p14:tracePt t="36222" x="9159875" y="2259013"/>
          <p14:tracePt t="36224" x="9207500" y="2259013"/>
          <p14:tracePt t="36226" x="9239250" y="2259013"/>
          <p14:tracePt t="36229" x="9271000" y="2259013"/>
          <p14:tracePt t="36231" x="9317038" y="2259013"/>
          <p14:tracePt t="36233" x="9348788" y="2274888"/>
          <p14:tracePt t="36234" x="9364663" y="2274888"/>
          <p14:tracePt t="36236" x="9396413" y="2290763"/>
          <p14:tracePt t="36240" x="9444038" y="2306638"/>
          <p14:tracePt t="36242" x="9459913" y="2306638"/>
          <p14:tracePt t="36245" x="9491663" y="2306638"/>
          <p14:tracePt t="36248" x="9539288" y="2322513"/>
          <p14:tracePt t="36249" x="9555163" y="2338388"/>
          <p14:tracePt t="36250" x="9571038" y="2338388"/>
          <p14:tracePt t="36252" x="9586913" y="2338388"/>
          <p14:tracePt t="36254" x="9617075" y="2354263"/>
          <p14:tracePt t="36256" x="9648825" y="2354263"/>
          <p14:tracePt t="36258" x="9664700" y="2354263"/>
          <p14:tracePt t="36263" x="9696450" y="2370138"/>
          <p14:tracePt t="36265" x="9728200" y="2386013"/>
          <p14:tracePt t="36266" x="9744075" y="2401888"/>
          <p14:tracePt t="36268" x="9759950" y="2401888"/>
          <p14:tracePt t="36270" x="9775825" y="2401888"/>
          <p14:tracePt t="36272" x="9791700" y="2401888"/>
          <p14:tracePt t="36274" x="9791700" y="2417763"/>
          <p14:tracePt t="36276" x="9823450" y="2417763"/>
          <p14:tracePt t="36279" x="9839325" y="2417763"/>
          <p14:tracePt t="36283" x="9839325" y="2433638"/>
          <p14:tracePt t="36284" x="9855200" y="2433638"/>
          <p14:tracePt t="36286" x="9871075" y="2449513"/>
          <p14:tracePt t="36292" x="9886950" y="2449513"/>
          <p14:tracePt t="36297" x="9886950" y="2465388"/>
          <p14:tracePt t="36300" x="9902825" y="2465388"/>
          <p14:tracePt t="36306" x="9917113" y="2465388"/>
          <p14:tracePt t="36314" x="9917113" y="2481263"/>
          <p14:tracePt t="36374" x="9932988" y="2497138"/>
          <p14:tracePt t="36377" x="9964738" y="2513013"/>
          <p14:tracePt t="36378" x="9980613" y="2513013"/>
          <p14:tracePt t="36384" x="9996488" y="2513013"/>
          <p14:tracePt t="36390" x="10012363" y="2513013"/>
          <p14:tracePt t="36403" x="10028238" y="2513013"/>
          <p14:tracePt t="36404" x="10044113" y="2513013"/>
          <p14:tracePt t="36412" x="10059988" y="2513013"/>
          <p14:tracePt t="36414" x="10075863" y="2513013"/>
          <p14:tracePt t="36416" x="10091738" y="2513013"/>
          <p14:tracePt t="36424" x="10123488" y="2513013"/>
          <p14:tracePt t="36430" x="10139363" y="2513013"/>
          <p14:tracePt t="36434" x="10155238" y="2513013"/>
          <p14:tracePt t="36438" x="10171113" y="2513013"/>
          <p14:tracePt t="36442" x="10186988" y="2513013"/>
          <p14:tracePt t="36447" x="10202863" y="2513013"/>
          <p14:tracePt t="36448" x="10217150" y="2513013"/>
          <p14:tracePt t="36452" x="10217150" y="2497138"/>
          <p14:tracePt t="36458" x="10233025" y="2497138"/>
          <p14:tracePt t="36537" x="10233025" y="2481263"/>
          <p14:tracePt t="36546" x="10264775" y="2449513"/>
          <p14:tracePt t="36570" x="10248900" y="2449513"/>
          <p14:tracePt t="36590" x="10233025" y="2449513"/>
          <p14:tracePt t="36606" x="10217150" y="2449513"/>
          <p14:tracePt t="36626" x="10217150" y="2465388"/>
          <p14:tracePt t="36633" x="10217150" y="2481263"/>
          <p14:tracePt t="36636" x="10217150" y="2497138"/>
          <p14:tracePt t="36638" x="10217150" y="2513013"/>
          <p14:tracePt t="36647" x="10217150" y="2528888"/>
          <p14:tracePt t="36651" x="10217150" y="2544763"/>
          <p14:tracePt t="36654" x="10217150" y="2560638"/>
          <p14:tracePt t="36656" x="10233025" y="2560638"/>
          <p14:tracePt t="36662" x="10233025" y="2574925"/>
          <p14:tracePt t="36664" x="10248900" y="2590800"/>
          <p14:tracePt t="36672" x="10264775" y="2590800"/>
          <p14:tracePt t="36679" x="10280650" y="2590800"/>
          <p14:tracePt t="36682" x="10296525" y="2590800"/>
          <p14:tracePt t="36686" x="10312400" y="2590800"/>
          <p14:tracePt t="36690" x="10312400" y="2606675"/>
          <p14:tracePt t="36692" x="10328275" y="2606675"/>
          <p14:tracePt t="36697" x="10344150" y="2606675"/>
          <p14:tracePt t="36702" x="10360025" y="2606675"/>
          <p14:tracePt t="36704" x="10391775" y="2606675"/>
          <p14:tracePt t="36708" x="10407650" y="2606675"/>
          <p14:tracePt t="36713" x="10423525" y="2606675"/>
          <p14:tracePt t="36714" x="10439400" y="2606675"/>
          <p14:tracePt t="36718" x="10455275" y="2606675"/>
          <p14:tracePt t="36720" x="10471150" y="2590800"/>
          <p14:tracePt t="36722" x="10487025" y="2590800"/>
          <p14:tracePt t="36726" x="10487025" y="2574925"/>
          <p14:tracePt t="36730" x="10502900" y="2574925"/>
          <p14:tracePt t="36733" x="10533063" y="2560638"/>
          <p14:tracePt t="36747" x="10533063" y="2544763"/>
          <p14:tracePt t="36748" x="10533063" y="2528888"/>
          <p14:tracePt t="36754" x="10533063" y="2513013"/>
          <p14:tracePt t="36766" x="10533063" y="2497138"/>
          <p14:tracePt t="36774" x="10533063" y="2481263"/>
          <p14:tracePt t="36786" x="10533063" y="2465388"/>
          <p14:tracePt t="36791" x="10517188" y="2465388"/>
          <p14:tracePt t="36796" x="10517188" y="2449513"/>
          <p14:tracePt t="36800" x="10502900" y="2449513"/>
          <p14:tracePt t="36806" x="10502900" y="2433638"/>
          <p14:tracePt t="36810" x="10487025" y="2433638"/>
          <p14:tracePt t="36833" x="10471150" y="2433638"/>
          <p14:tracePt t="36970" x="10487025" y="2433638"/>
          <p14:tracePt t="36982" x="10533063" y="2433638"/>
          <p14:tracePt t="36993" x="10533063" y="2401888"/>
          <p14:tracePt t="36997" x="10533063" y="2386013"/>
          <p14:tracePt t="36999" x="10517188" y="2386013"/>
          <p14:tracePt t="37005" x="10517188" y="2370138"/>
          <p14:tracePt t="37010" x="10517188" y="2386013"/>
          <p14:tracePt t="37017" x="10502900" y="2370138"/>
          <p14:tracePt t="37022" x="10487025" y="2370138"/>
          <p14:tracePt t="37024" x="10502900" y="2354263"/>
          <p14:tracePt t="37026" x="10502900" y="2338388"/>
          <p14:tracePt t="37029" x="10502900" y="2322513"/>
          <p14:tracePt t="37031" x="10533063" y="2322513"/>
          <p14:tracePt t="37032" x="10548938" y="2322513"/>
          <p14:tracePt t="37036" x="10548938" y="2306638"/>
          <p14:tracePt t="37040" x="10548938" y="2290763"/>
          <p14:tracePt t="37042" x="10596563" y="2290763"/>
          <p14:tracePt t="37046" x="10580688" y="2290763"/>
          <p14:tracePt t="37051" x="10564813" y="2290763"/>
          <p14:tracePt t="37053" x="10548938" y="2306638"/>
          <p14:tracePt t="37054" x="10533063" y="2322513"/>
          <p14:tracePt t="37056" x="10517188" y="2322513"/>
          <p14:tracePt t="37058" x="10487025" y="2322513"/>
          <p14:tracePt t="37060" x="10487025" y="2306638"/>
          <p14:tracePt t="37063" x="10533063" y="2243138"/>
          <p14:tracePt t="37064" x="10517188" y="2243138"/>
          <p14:tracePt t="37068" x="10471150" y="2290763"/>
          <p14:tracePt t="37070" x="10407650" y="2322513"/>
          <p14:tracePt t="37072" x="10391775" y="2338388"/>
          <p14:tracePt t="37074" x="10344150" y="2338388"/>
          <p14:tracePt t="37076" x="10328275" y="2338388"/>
          <p14:tracePt t="37079" x="10312400" y="2338388"/>
          <p14:tracePt t="37081" x="10296525" y="2354263"/>
          <p14:tracePt t="37085" x="10280650" y="2354263"/>
          <p14:tracePt t="37092" x="10264775" y="2354263"/>
          <p14:tracePt t="37177" x="10264775" y="2338388"/>
          <p14:tracePt t="37181" x="10248900" y="2338388"/>
          <p14:tracePt t="37188" x="10248900" y="2322513"/>
          <p14:tracePt t="37190" x="10248900" y="2274888"/>
          <p14:tracePt t="37194" x="10233025" y="2274888"/>
          <p14:tracePt t="37201" x="10233025" y="2290763"/>
          <p14:tracePt t="37206" x="10202863" y="2274888"/>
          <p14:tracePt t="37208" x="10186988" y="2243138"/>
          <p14:tracePt t="37210" x="10202863" y="2274888"/>
          <p14:tracePt t="37212" x="10217150" y="2274888"/>
          <p14:tracePt t="37214" x="10202863" y="2290763"/>
          <p14:tracePt t="37217" x="10186988" y="2290763"/>
          <p14:tracePt t="37218" x="10186988" y="2306638"/>
          <p14:tracePt t="37222" x="10155238" y="2306638"/>
          <p14:tracePt t="37231" x="10202863" y="2290763"/>
          <p14:tracePt t="37232" x="10217150" y="2290763"/>
          <p14:tracePt t="37238" x="10233025" y="2290763"/>
          <p14:tracePt t="37256" x="10248900" y="2290763"/>
          <p14:tracePt t="37258" x="10264775" y="2290763"/>
          <p14:tracePt t="37260" x="10264775" y="2306638"/>
          <p14:tracePt t="37329" x="10264775" y="2322513"/>
          <p14:tracePt t="37436" x="10280650" y="2322513"/>
          <p14:tracePt t="37492" x="10296525" y="2322513"/>
          <p14:tracePt t="37567" x="10312400" y="2322513"/>
          <p14:tracePt t="37574" x="10312400" y="2338388"/>
          <p14:tracePt t="37643" x="10328275" y="2354263"/>
          <p14:tracePt t="37667" x="10344150" y="2354263"/>
          <p14:tracePt t="37741" x="10360025" y="2354263"/>
          <p14:tracePt t="37785" x="10375900" y="2354263"/>
          <p14:tracePt t="37794" x="10391775" y="2354263"/>
          <p14:tracePt t="37801" x="10407650" y="2354263"/>
          <p14:tracePt t="37848" x="10423525" y="2354263"/>
          <p14:tracePt t="37884" x="10439400" y="2354263"/>
          <p14:tracePt t="37897" x="10455275" y="2370138"/>
          <p14:tracePt t="37906" x="10471150" y="2386013"/>
          <p14:tracePt t="37908" x="10471150" y="2401888"/>
          <p14:tracePt t="37914" x="10487025" y="2401888"/>
          <p14:tracePt t="37929" x="10502900" y="2417763"/>
          <p14:tracePt t="37940" x="10517188" y="2417763"/>
          <p14:tracePt t="37948" x="10533063" y="2417763"/>
          <p14:tracePt t="37956" x="10548938" y="2433638"/>
          <p14:tracePt t="37960" x="10564813" y="2433638"/>
          <p14:tracePt t="37963" x="10580688" y="2433638"/>
          <p14:tracePt t="37970" x="10596563" y="2433638"/>
          <p14:tracePt t="37974" x="10612438" y="2449513"/>
          <p14:tracePt t="37982" x="10628313" y="2449513"/>
          <p14:tracePt t="37984" x="10644188" y="2465388"/>
          <p14:tracePt t="37992" x="10691813" y="2465388"/>
          <p14:tracePt t="37997" x="10707688" y="2465388"/>
          <p14:tracePt t="38014" x="10691813" y="2465388"/>
          <p14:tracePt t="38021" x="10707688" y="2465388"/>
          <p14:tracePt t="38026" x="10707688" y="2481263"/>
          <p14:tracePt t="38032" x="10707688" y="2497138"/>
          <p14:tracePt t="38037" x="10707688" y="2513013"/>
          <p14:tracePt t="38047" x="10707688" y="2528888"/>
          <p14:tracePt t="38052" x="10707688" y="2544763"/>
          <p14:tracePt t="38054" x="10707688" y="2560638"/>
          <p14:tracePt t="38060" x="10707688" y="2574925"/>
          <p14:tracePt t="38064" x="10707688" y="2590800"/>
          <p14:tracePt t="38067" x="10707688" y="2606675"/>
          <p14:tracePt t="38069" x="10707688" y="2638425"/>
          <p14:tracePt t="38072" x="10707688" y="2654300"/>
          <p14:tracePt t="38074" x="10707688" y="2670175"/>
          <p14:tracePt t="38076" x="10707688" y="2686050"/>
          <p14:tracePt t="38078" x="10707688" y="2701925"/>
          <p14:tracePt t="38083" x="10707688" y="2733675"/>
          <p14:tracePt t="38087" x="10707688" y="2765425"/>
          <p14:tracePt t="38088" x="10707688" y="2781300"/>
          <p14:tracePt t="38092" x="10707688" y="2813050"/>
          <p14:tracePt t="38094" x="10707688" y="2828925"/>
          <p14:tracePt t="38098" x="10707688" y="2860675"/>
          <p14:tracePt t="38103" x="10707688" y="2876550"/>
          <p14:tracePt t="38104" x="10707688" y="2892425"/>
          <p14:tracePt t="38106" x="10707688" y="2908300"/>
          <p14:tracePt t="38108" x="10707688" y="2954338"/>
          <p14:tracePt t="38115" x="10707688" y="3001963"/>
          <p14:tracePt t="38116" x="10707688" y="3033713"/>
          <p14:tracePt t="38118" x="10707688" y="3065463"/>
          <p14:tracePt t="38122" x="10707688" y="3097213"/>
          <p14:tracePt t="38124" x="10707688" y="3128963"/>
          <p14:tracePt t="38126" x="10707688" y="3144838"/>
          <p14:tracePt t="38128" x="10707688" y="3176588"/>
          <p14:tracePt t="38131" x="10691813" y="3192463"/>
          <p14:tracePt t="38133" x="10691813" y="3224213"/>
          <p14:tracePt t="38134" x="10675938" y="3255963"/>
          <p14:tracePt t="38138" x="10675938" y="3286125"/>
          <p14:tracePt t="38140" x="10675938" y="3270250"/>
          <p14:tracePt t="38144" x="10675938" y="3286125"/>
          <p14:tracePt t="38147" x="10675938" y="3302000"/>
          <p14:tracePt t="38151" x="10660063" y="3302000"/>
          <p14:tracePt t="38152" x="10660063" y="3349625"/>
          <p14:tracePt t="38154" x="10644188" y="3349625"/>
          <p14:tracePt t="38156" x="10644188" y="3365500"/>
          <p14:tracePt t="38158" x="10628313" y="3381375"/>
          <p14:tracePt t="38161" x="10628313" y="3397250"/>
          <p14:tracePt t="38165" x="10612438" y="3444875"/>
          <p14:tracePt t="38167" x="10596563" y="3444875"/>
          <p14:tracePt t="38169" x="10596563" y="3460750"/>
          <p14:tracePt t="38170" x="10596563" y="3476625"/>
          <p14:tracePt t="38172" x="10580688" y="3492500"/>
          <p14:tracePt t="38176" x="10548938" y="3508375"/>
          <p14:tracePt t="38178" x="10548938" y="3524250"/>
          <p14:tracePt t="38182" x="10533063" y="3540125"/>
          <p14:tracePt t="38184" x="10502900" y="3556000"/>
          <p14:tracePt t="38186" x="10487025" y="3587750"/>
          <p14:tracePt t="38190" x="10455275" y="3602038"/>
          <p14:tracePt t="38194" x="10439400" y="3602038"/>
          <p14:tracePt t="38197" x="10439400" y="3617913"/>
          <p14:tracePt t="38201" x="10439400" y="3633788"/>
          <p14:tracePt t="38202" x="10423525" y="3633788"/>
          <p14:tracePt t="38204" x="10407650" y="3633788"/>
          <p14:tracePt t="38209" x="10407650" y="3665538"/>
          <p14:tracePt t="38210" x="10391775" y="3665538"/>
          <p14:tracePt t="38215" x="10360025" y="3681413"/>
          <p14:tracePt t="38219" x="10328275" y="3681413"/>
          <p14:tracePt t="38220" x="10344150" y="3681413"/>
          <p14:tracePt t="38228" x="10328275" y="3681413"/>
          <p14:tracePt t="38232" x="10312400" y="3681413"/>
          <p14:tracePt t="38236" x="10296525" y="3681413"/>
          <p14:tracePt t="38240" x="10280650" y="3681413"/>
          <p14:tracePt t="38244" x="10248900" y="3681413"/>
          <p14:tracePt t="38247" x="10233025" y="3681413"/>
          <p14:tracePt t="38249" x="10217150" y="3681413"/>
          <p14:tracePt t="38255" x="10186988" y="3681413"/>
          <p14:tracePt t="38258" x="10171113" y="3681413"/>
          <p14:tracePt t="38260" x="10139363" y="3681413"/>
          <p14:tracePt t="38265" x="10123488" y="3681413"/>
          <p14:tracePt t="38266" x="10107613" y="3681413"/>
          <p14:tracePt t="38269" x="10091738" y="3681413"/>
          <p14:tracePt t="38272" x="10059988" y="3665538"/>
          <p14:tracePt t="38274" x="10044113" y="3665538"/>
          <p14:tracePt t="38276" x="10028238" y="3665538"/>
          <p14:tracePt t="38278" x="10012363" y="3649663"/>
          <p14:tracePt t="38282" x="9996488" y="3649663"/>
          <p14:tracePt t="38284" x="9964738" y="3649663"/>
          <p14:tracePt t="38286" x="9948863" y="3649663"/>
          <p14:tracePt t="38288" x="9932988" y="3649663"/>
          <p14:tracePt t="38290" x="9902825" y="3633788"/>
          <p14:tracePt t="38292" x="9886950" y="3633788"/>
          <p14:tracePt t="38294" x="9871075" y="3617913"/>
          <p14:tracePt t="38298" x="9855200" y="3602038"/>
          <p14:tracePt t="38300" x="9823450" y="3602038"/>
          <p14:tracePt t="38305" x="9807575" y="3602038"/>
          <p14:tracePt t="38306" x="9807575" y="3617913"/>
          <p14:tracePt t="38313" x="9791700" y="3617913"/>
          <p14:tracePt t="38316" x="9759950" y="3617913"/>
          <p14:tracePt t="38318" x="9744075" y="3617913"/>
          <p14:tracePt t="38322" x="9712325" y="3617913"/>
          <p14:tracePt t="38324" x="9696450" y="3602038"/>
          <p14:tracePt t="38326" x="9680575" y="3602038"/>
          <p14:tracePt t="38328" x="9632950" y="3602038"/>
          <p14:tracePt t="38333" x="9617075" y="3602038"/>
          <p14:tracePt t="38335" x="9571038" y="3587750"/>
          <p14:tracePt t="38336" x="9555163" y="3587750"/>
          <p14:tracePt t="38338" x="9523413" y="3587750"/>
          <p14:tracePt t="38340" x="9507538" y="3587750"/>
          <p14:tracePt t="38342" x="9475788" y="3587750"/>
          <p14:tracePt t="38347" x="9428163" y="3587750"/>
          <p14:tracePt t="38349" x="9396413" y="3587750"/>
          <p14:tracePt t="38367" x="9175750" y="3540125"/>
          <p14:tracePt t="38368" x="9159875" y="3540125"/>
          <p14:tracePt t="38376" x="9128125" y="3540125"/>
          <p14:tracePt t="38381" x="9080500" y="3540125"/>
          <p14:tracePt t="38383" x="9048750" y="3524250"/>
          <p14:tracePt t="38384" x="9032875" y="3524250"/>
          <p14:tracePt t="38386" x="8986838" y="3524250"/>
          <p14:tracePt t="38388" x="8970963" y="3524250"/>
          <p14:tracePt t="38390" x="8955088" y="3524250"/>
          <p14:tracePt t="38392" x="8923338" y="3508375"/>
          <p14:tracePt t="38394" x="8907463" y="3508375"/>
          <p14:tracePt t="38399" x="8843963" y="3492500"/>
          <p14:tracePt t="38400" x="8828088" y="3492500"/>
          <p14:tracePt t="38402" x="8796338" y="3492500"/>
          <p14:tracePt t="38404" x="8780463" y="3492500"/>
          <p14:tracePt t="38406" x="8748713" y="3492500"/>
          <p14:tracePt t="38408" x="8716963" y="3476625"/>
          <p14:tracePt t="38410" x="8686800" y="3476625"/>
          <p14:tracePt t="38413" x="8670925" y="3476625"/>
          <p14:tracePt t="38418" x="8607425" y="3476625"/>
          <p14:tracePt t="38420" x="8575675" y="3476625"/>
          <p14:tracePt t="38422" x="8543925" y="3476625"/>
          <p14:tracePt t="38424" x="8512175" y="3476625"/>
          <p14:tracePt t="38428" x="8496300" y="3476625"/>
          <p14:tracePt t="38432" x="8432800" y="3476625"/>
          <p14:tracePt t="38434" x="8385175" y="3476625"/>
          <p14:tracePt t="38436" x="8355013" y="3476625"/>
          <p14:tracePt t="38438" x="8323263" y="3476625"/>
          <p14:tracePt t="38440" x="8291513" y="3476625"/>
          <p14:tracePt t="38442" x="8243888" y="3476625"/>
          <p14:tracePt t="38444" x="8196263" y="3476625"/>
          <p14:tracePt t="38449" x="8101013" y="3460750"/>
          <p14:tracePt t="38450" x="8054975" y="3460750"/>
          <p14:tracePt t="38453" x="8007350" y="3460750"/>
          <p14:tracePt t="38454" x="7927975" y="3460750"/>
          <p14:tracePt t="38456" x="7896225" y="3460750"/>
          <p14:tracePt t="38458" x="7832725" y="3460750"/>
          <p14:tracePt t="38460" x="7785100" y="3460750"/>
          <p14:tracePt t="38462" x="7675563" y="3444875"/>
          <p14:tracePt t="38465" x="7612063" y="3429000"/>
          <p14:tracePt t="38467" x="7500938" y="3413125"/>
          <p14:tracePt t="38468" x="7359650" y="3413125"/>
          <p14:tracePt t="38470" x="7343775" y="3397250"/>
          <p14:tracePt t="38472" x="7232650" y="3397250"/>
          <p14:tracePt t="38474" x="7200900" y="3397250"/>
          <p14:tracePt t="38476" x="7123113" y="3397250"/>
          <p14:tracePt t="38478" x="7075488" y="3397250"/>
          <p14:tracePt t="38481" x="6964363" y="3381375"/>
          <p14:tracePt t="38483" x="6884988" y="3381375"/>
          <p14:tracePt t="38484" x="6869113" y="3381375"/>
          <p14:tracePt t="38486" x="6791325" y="3381375"/>
          <p14:tracePt t="38488" x="6759575" y="3381375"/>
          <p14:tracePt t="38491" x="6696075" y="3381375"/>
          <p14:tracePt t="38492" x="6648450" y="3381375"/>
          <p14:tracePt t="38494" x="6600825" y="3381375"/>
          <p14:tracePt t="38498" x="6523038" y="3381375"/>
          <p14:tracePt t="38500" x="6491288" y="3381375"/>
          <p14:tracePt t="38501" x="6443663" y="3381375"/>
          <p14:tracePt t="38503" x="6380163" y="3381375"/>
          <p14:tracePt t="38504" x="6364288" y="3381375"/>
          <p14:tracePt t="38506" x="6348413" y="3365500"/>
          <p14:tracePt t="38508" x="6316663" y="3365500"/>
          <p14:tracePt t="38510" x="6238875" y="3349625"/>
          <p14:tracePt t="38512" x="6207125" y="3349625"/>
          <p14:tracePt t="38515" x="6191250" y="3349625"/>
          <p14:tracePt t="38517" x="6143625" y="3349625"/>
          <p14:tracePt t="38518" x="6111875" y="3349625"/>
          <p14:tracePt t="38520" x="6080125" y="3349625"/>
          <p14:tracePt t="38522" x="6048375" y="3349625"/>
          <p14:tracePt t="38524" x="6000750" y="3349625"/>
          <p14:tracePt t="38526" x="5984875" y="3349625"/>
          <p14:tracePt t="38528" x="5953125" y="3349625"/>
          <p14:tracePt t="38531" x="5907088" y="3349625"/>
          <p14:tracePt t="38535" x="5875338" y="3349625"/>
          <p14:tracePt t="38536" x="5859463" y="3349625"/>
          <p14:tracePt t="38538" x="5843588" y="3333750"/>
          <p14:tracePt t="38540" x="5795963" y="3333750"/>
          <p14:tracePt t="38544" x="5764213" y="3317875"/>
          <p14:tracePt t="38549" x="5748338" y="3317875"/>
          <p14:tracePt t="38550" x="5716588" y="3317875"/>
          <p14:tracePt t="38553" x="5700713" y="3317875"/>
          <p14:tracePt t="38556" x="5684838" y="3317875"/>
          <p14:tracePt t="38558" x="5668963" y="3302000"/>
          <p14:tracePt t="38562" x="5653088" y="3302000"/>
          <p14:tracePt t="38565" x="5638800" y="3302000"/>
          <p14:tracePt t="38566" x="5638800" y="3286125"/>
          <p14:tracePt t="38569" x="5622925" y="3286125"/>
          <p14:tracePt t="38570" x="5607050" y="3286125"/>
          <p14:tracePt t="38574" x="5591175" y="3286125"/>
          <p14:tracePt t="38578" x="5575300" y="3286125"/>
          <p14:tracePt t="38585" x="5559425" y="3286125"/>
          <p14:tracePt t="38586" x="5559425" y="3270250"/>
          <p14:tracePt t="38590" x="5543550" y="3270250"/>
          <p14:tracePt t="38601" x="5527675" y="3270250"/>
          <p14:tracePt t="38606" x="5511800" y="3270250"/>
          <p14:tracePt t="38614" x="5495925" y="3270250"/>
          <p14:tracePt t="38633" x="5480050" y="3270250"/>
          <p14:tracePt t="38674" x="5464175" y="3270250"/>
          <p14:tracePt t="38682" x="5464175" y="3255963"/>
          <p14:tracePt t="38690" x="5464175" y="3240088"/>
          <p14:tracePt t="38698" x="5464175" y="3224213"/>
          <p14:tracePt t="38708" x="5464175" y="3208338"/>
          <p14:tracePt t="38714" x="5464175" y="3192463"/>
          <p14:tracePt t="38722" x="5448300" y="3192463"/>
          <p14:tracePt t="38728" x="5448300" y="3176588"/>
          <p14:tracePt t="38733" x="5448300" y="3160713"/>
          <p14:tracePt t="38737" x="5448300" y="3144838"/>
          <p14:tracePt t="38748" x="5432425" y="3144838"/>
          <p14:tracePt t="38749" x="5432425" y="3128963"/>
          <p14:tracePt t="38754" x="5432425" y="3113088"/>
          <p14:tracePt t="38771" x="5432425" y="3097213"/>
          <p14:tracePt t="38778" x="5432425" y="3081338"/>
          <p14:tracePt t="38783" x="5416550" y="3081338"/>
          <p14:tracePt t="38787" x="5416550" y="3065463"/>
          <p14:tracePt t="38790" x="5416550" y="3049588"/>
          <p14:tracePt t="38799" x="5416550" y="3033713"/>
          <p14:tracePt t="38806" x="5416550" y="3017838"/>
          <p14:tracePt t="38808" x="5416550" y="3001963"/>
          <p14:tracePt t="38820" x="5416550" y="2986088"/>
          <p14:tracePt t="38824" x="5416550" y="2970213"/>
          <p14:tracePt t="38828" x="5416550" y="2954338"/>
          <p14:tracePt t="38837" x="5416550" y="2938463"/>
          <p14:tracePt t="38838" x="5416550" y="2922588"/>
          <p14:tracePt t="38842" x="5416550" y="2908300"/>
          <p14:tracePt t="38848" x="5416550" y="2892425"/>
          <p14:tracePt t="38850" x="5416550" y="2876550"/>
          <p14:tracePt t="38854" x="5416550" y="2860675"/>
          <p14:tracePt t="38856" x="5416550" y="2844800"/>
          <p14:tracePt t="38858" x="5416550" y="2828925"/>
          <p14:tracePt t="38862" x="5416550" y="2813050"/>
          <p14:tracePt t="38865" x="5416550" y="2797175"/>
          <p14:tracePt t="38868" x="5416550" y="2765425"/>
          <p14:tracePt t="38870" x="5416550" y="2749550"/>
          <p14:tracePt t="38876" x="5416550" y="2733675"/>
          <p14:tracePt t="38878" x="5416550" y="2717800"/>
          <p14:tracePt t="38883" x="5416550" y="2701925"/>
          <p14:tracePt t="38884" x="5416550" y="2686050"/>
          <p14:tracePt t="38887" x="5416550" y="2670175"/>
          <p14:tracePt t="38888" x="5400675" y="2654300"/>
          <p14:tracePt t="38890" x="5400675" y="2638425"/>
          <p14:tracePt t="38892" x="5400675" y="2622550"/>
          <p14:tracePt t="38896" x="5400675" y="2590800"/>
          <p14:tracePt t="38900" x="5400675" y="2574925"/>
          <p14:tracePt t="38904" x="5400675" y="2560638"/>
          <p14:tracePt t="38908" x="5400675" y="2544763"/>
          <p14:tracePt t="38910" x="5400675" y="2528888"/>
          <p14:tracePt t="38916" x="5400675" y="2560638"/>
          <p14:tracePt t="38996" x="5384800" y="2574925"/>
          <p14:tracePt t="39000" x="5384800" y="2590800"/>
          <p14:tracePt t="39003" x="5384800" y="2606675"/>
          <p14:tracePt t="39005" x="5384800" y="2622550"/>
          <p14:tracePt t="39006" x="5384800" y="2638425"/>
          <p14:tracePt t="39008" x="5384800" y="2654300"/>
          <p14:tracePt t="39010" x="5368925" y="2670175"/>
          <p14:tracePt t="39012" x="5368925" y="2686050"/>
          <p14:tracePt t="39018" x="5353050" y="2733675"/>
          <p14:tracePt t="39019" x="5337175" y="2765425"/>
          <p14:tracePt t="39023" x="5337175" y="2797175"/>
          <p14:tracePt t="39024" x="5337175" y="2813050"/>
          <p14:tracePt t="39026" x="5337175" y="2828925"/>
          <p14:tracePt t="39028" x="5337175" y="2860675"/>
          <p14:tracePt t="39033" x="5337175" y="2908300"/>
          <p14:tracePt t="39036" x="5337175" y="2922588"/>
          <p14:tracePt t="39038" x="5337175" y="2954338"/>
          <p14:tracePt t="39042" x="5337175" y="3001963"/>
          <p14:tracePt t="39044" x="5337175" y="3017838"/>
          <p14:tracePt t="39049" x="5337175" y="3033713"/>
          <p14:tracePt t="39053" x="5337175" y="3049588"/>
          <p14:tracePt t="39054" x="5337175" y="3065463"/>
          <p14:tracePt t="39058" x="5337175" y="3097213"/>
          <p14:tracePt t="39066" x="5337175" y="3113088"/>
          <p14:tracePt t="39068" x="5353050" y="3113088"/>
          <p14:tracePt t="39071" x="5353050" y="3128963"/>
          <p14:tracePt t="39072" x="5353050" y="3144838"/>
          <p14:tracePt t="39082" x="5353050" y="3160713"/>
          <p14:tracePt t="39083" x="5353050" y="3176588"/>
          <p14:tracePt t="39090" x="5368925" y="3176588"/>
          <p14:tracePt t="39094" x="5384800" y="3176588"/>
          <p14:tracePt t="39108" x="5400675" y="3176588"/>
          <p14:tracePt t="39124" x="5400675" y="3160713"/>
          <p14:tracePt t="39126" x="5416550" y="3160713"/>
          <p14:tracePt t="39134" x="5432425" y="3160713"/>
          <p14:tracePt t="39136" x="5432425" y="3144838"/>
          <p14:tracePt t="39138" x="5432425" y="3128963"/>
          <p14:tracePt t="39140" x="5432425" y="3113088"/>
          <p14:tracePt t="39147" x="5432425" y="3097213"/>
          <p14:tracePt t="39151" x="5432425" y="3081338"/>
          <p14:tracePt t="39153" x="5448300" y="3065463"/>
          <p14:tracePt t="39156" x="5448300" y="3033713"/>
          <p14:tracePt t="39160" x="5448300" y="3017838"/>
          <p14:tracePt t="39162" x="5464175" y="2986088"/>
          <p14:tracePt t="39166" x="5464175" y="2970213"/>
          <p14:tracePt t="39168" x="5464175" y="2938463"/>
          <p14:tracePt t="39172" x="5464175" y="2922588"/>
          <p14:tracePt t="39175" x="5464175" y="2892425"/>
          <p14:tracePt t="39176" x="5464175" y="2876550"/>
          <p14:tracePt t="39178" x="5464175" y="2860675"/>
          <p14:tracePt t="39183" x="5464175" y="2844800"/>
          <p14:tracePt t="39184" x="5464175" y="2828925"/>
          <p14:tracePt t="39186" x="5464175" y="2813050"/>
          <p14:tracePt t="39188" x="5464175" y="2797175"/>
          <p14:tracePt t="39191" x="5464175" y="2781300"/>
          <p14:tracePt t="39194" x="5464175" y="2765425"/>
          <p14:tracePt t="39196" x="5464175" y="2749550"/>
          <p14:tracePt t="39201" x="5464175" y="2733675"/>
          <p14:tracePt t="39202" x="5464175" y="2717800"/>
          <p14:tracePt t="39204" x="5464175" y="2701925"/>
          <p14:tracePt t="39216" x="5464175" y="2686050"/>
          <p14:tracePt t="39224" x="5448300" y="2686050"/>
          <p14:tracePt t="39226" x="5432425" y="2686050"/>
          <p14:tracePt t="39228" x="5416550" y="2670175"/>
          <p14:tracePt t="39239" x="5400675" y="2670175"/>
          <p14:tracePt t="39244" x="5384800" y="2670175"/>
          <p14:tracePt t="39250" x="5368925" y="2686050"/>
          <p14:tracePt t="39253" x="5353050" y="2686050"/>
          <p14:tracePt t="39254" x="5337175" y="2686050"/>
          <p14:tracePt t="39258" x="5322888" y="2701925"/>
          <p14:tracePt t="39260" x="5291138" y="2717800"/>
          <p14:tracePt t="39262" x="5291138" y="2749550"/>
          <p14:tracePt t="39266" x="5275263" y="2749550"/>
          <p14:tracePt t="39269" x="5275263" y="2781300"/>
          <p14:tracePt t="39270" x="5259388" y="2797175"/>
          <p14:tracePt t="39272" x="5227638" y="2813050"/>
          <p14:tracePt t="39274" x="5227638" y="2844800"/>
          <p14:tracePt t="39276" x="5227638" y="2860675"/>
          <p14:tracePt t="39278" x="5211763" y="2876550"/>
          <p14:tracePt t="39282" x="5195888" y="2922588"/>
          <p14:tracePt t="39284" x="5195888" y="2938463"/>
          <p14:tracePt t="39286" x="5180013" y="2954338"/>
          <p14:tracePt t="39287" x="5180013" y="2986088"/>
          <p14:tracePt t="39288" x="5148263" y="3001963"/>
          <p14:tracePt t="39290" x="5148263" y="3017838"/>
          <p14:tracePt t="39292" x="5148263" y="3033713"/>
          <p14:tracePt t="39294" x="5148263" y="3081338"/>
          <p14:tracePt t="39299" x="5148263" y="3113088"/>
          <p14:tracePt t="39301" x="5148263" y="3144838"/>
          <p14:tracePt t="39304" x="5148263" y="3176588"/>
          <p14:tracePt t="39306" x="5148263" y="3192463"/>
          <p14:tracePt t="39308" x="5148263" y="3208338"/>
          <p14:tracePt t="39312" x="5148263" y="3224213"/>
          <p14:tracePt t="39315" x="5148263" y="3240088"/>
          <p14:tracePt t="39320" x="5148263" y="3255963"/>
          <p14:tracePt t="39322" x="5148263" y="3270250"/>
          <p14:tracePt t="39326" x="5148263" y="3286125"/>
          <p14:tracePt t="39340" x="5148263" y="3302000"/>
          <p14:tracePt t="39342" x="5164138" y="3317875"/>
          <p14:tracePt t="39366" x="5243513" y="3286125"/>
          <p14:tracePt t="39370" x="5259388" y="3270250"/>
          <p14:tracePt t="39372" x="5275263" y="3270250"/>
          <p14:tracePt t="39374" x="5291138" y="3255963"/>
          <p14:tracePt t="39378" x="5291138" y="3240088"/>
          <p14:tracePt t="39383" x="5322888" y="3224213"/>
          <p14:tracePt t="39387" x="5322888" y="3208338"/>
          <p14:tracePt t="39389" x="5322888" y="3176588"/>
          <p14:tracePt t="39392" x="5337175" y="3176588"/>
          <p14:tracePt t="39394" x="5337175" y="3160713"/>
          <p14:tracePt t="39396" x="5337175" y="3144838"/>
          <p14:tracePt t="39399" x="5337175" y="3128963"/>
          <p14:tracePt t="39402" x="5337175" y="3097213"/>
          <p14:tracePt t="39406" x="5337175" y="3065463"/>
          <p14:tracePt t="39408" x="5337175" y="3049588"/>
          <p14:tracePt t="39412" x="5337175" y="3017838"/>
          <p14:tracePt t="39415" x="5337175" y="3001963"/>
          <p14:tracePt t="39416" x="5337175" y="2986088"/>
          <p14:tracePt t="39418" x="5337175" y="2954338"/>
          <p14:tracePt t="39422" x="5337175" y="2938463"/>
          <p14:tracePt t="39424" x="5337175" y="2922588"/>
          <p14:tracePt t="39426" x="5337175" y="2908300"/>
          <p14:tracePt t="39428" x="5337175" y="2892425"/>
          <p14:tracePt t="39433" x="5337175" y="2860675"/>
          <p14:tracePt t="39444" x="5337175" y="2844800"/>
          <p14:tracePt t="39446" x="5337175" y="2828925"/>
          <p14:tracePt t="39450" x="5337175" y="2813050"/>
          <p14:tracePt t="39503" x="5337175" y="2828925"/>
          <p14:tracePt t="39505" x="5337175" y="2844800"/>
          <p14:tracePt t="39510" x="5337175" y="2860675"/>
          <p14:tracePt t="39512" x="5337175" y="2892425"/>
          <p14:tracePt t="39516" x="5337175" y="2908300"/>
          <p14:tracePt t="39521" x="5337175" y="2938463"/>
          <p14:tracePt t="39522" x="5337175" y="2954338"/>
          <p14:tracePt t="39524" x="5337175" y="2970213"/>
          <p14:tracePt t="39526" x="5337175" y="2986088"/>
          <p14:tracePt t="39528" x="5337175" y="3001963"/>
          <p14:tracePt t="39530" x="5337175" y="3017838"/>
          <p14:tracePt t="39534" x="5337175" y="3033713"/>
          <p14:tracePt t="39536" x="5337175" y="3065463"/>
          <p14:tracePt t="39538" x="5353050" y="3065463"/>
          <p14:tracePt t="39540" x="5353050" y="3081338"/>
          <p14:tracePt t="39542" x="5353050" y="3097213"/>
          <p14:tracePt t="39544" x="5368925" y="3097213"/>
          <p14:tracePt t="39546" x="5368925" y="3128963"/>
          <p14:tracePt t="39550" x="5368925" y="3144838"/>
          <p14:tracePt t="39558" x="5384800" y="3160713"/>
          <p14:tracePt t="39585" x="5400675" y="3176588"/>
          <p14:tracePt t="39606" x="5416550" y="3176588"/>
          <p14:tracePt t="39616" x="5448300" y="3176588"/>
          <p14:tracePt t="39620" x="5448300" y="3160713"/>
          <p14:tracePt t="39622" x="5448300" y="3113088"/>
          <p14:tracePt t="39624" x="5400675" y="3113088"/>
          <p14:tracePt t="39630" x="5384800" y="3097213"/>
          <p14:tracePt t="39637" x="5353050" y="3128963"/>
          <p14:tracePt t="39644" x="5291138" y="3081338"/>
          <p14:tracePt t="39646" x="5275263" y="3017838"/>
          <p14:tracePt t="39649" x="5275263" y="3001963"/>
          <p14:tracePt t="39650" x="5275263" y="2986088"/>
          <p14:tracePt t="39653" x="5275263" y="2970213"/>
          <p14:tracePt t="39654" x="5275263" y="2954338"/>
          <p14:tracePt t="39656" x="5291138" y="2954338"/>
          <p14:tracePt t="39658" x="5291138" y="2922588"/>
          <p14:tracePt t="39660" x="5307013" y="2892425"/>
          <p14:tracePt t="39662" x="5322888" y="2876550"/>
          <p14:tracePt t="39666" x="5353050" y="2828925"/>
          <p14:tracePt t="39668" x="5368925" y="2749550"/>
          <p14:tracePt t="39670" x="5464175" y="2797175"/>
          <p14:tracePt t="39676" x="5591175" y="2686050"/>
          <p14:tracePt t="39884" x="5622925" y="2670175"/>
          <p14:tracePt t="39888" x="5638800" y="2670175"/>
          <p14:tracePt t="39893" x="5653088" y="2670175"/>
          <p14:tracePt t="39899" x="5668963" y="2686050"/>
          <p14:tracePt t="39906" x="5638800" y="2701925"/>
          <p14:tracePt t="39912" x="5653088" y="2701925"/>
          <p14:tracePt t="39917" x="5684838" y="2686050"/>
          <p14:tracePt t="39918" x="5700713" y="2686050"/>
          <p14:tracePt t="39922" x="5668963" y="2686050"/>
          <p14:tracePt t="39928" x="5700713" y="2686050"/>
          <p14:tracePt t="39932" x="5748338" y="2686050"/>
          <p14:tracePt t="39937" x="5764213" y="2686050"/>
          <p14:tracePt t="39942" x="5780088" y="2686050"/>
          <p14:tracePt t="39946" x="5780088" y="2717800"/>
          <p14:tracePt t="39951" x="5764213" y="2717800"/>
          <p14:tracePt t="39954" x="5748338" y="2717800"/>
          <p14:tracePt t="39971" x="5764213" y="2701925"/>
          <p14:tracePt t="39974" x="5764213" y="2686050"/>
          <p14:tracePt t="39976" x="5780088" y="2686050"/>
          <p14:tracePt t="40001" x="5780088" y="2717800"/>
          <p14:tracePt t="40010" x="5780088" y="2733675"/>
          <p14:tracePt t="40024" x="5780088" y="2749550"/>
          <p14:tracePt t="40028" x="5811838" y="2765425"/>
          <p14:tracePt t="40033" x="5859463" y="2686050"/>
          <p14:tracePt t="40046" x="5859463" y="2701925"/>
          <p14:tracePt t="40050" x="5827713" y="2701925"/>
          <p14:tracePt t="40058" x="5811838" y="2717800"/>
          <p14:tracePt t="40060" x="5795963" y="2717800"/>
          <p14:tracePt t="40066" x="5811838" y="2717800"/>
          <p14:tracePt t="40119" x="5795963" y="2717800"/>
          <p14:tracePt t="40162" x="5811838" y="2717800"/>
          <p14:tracePt t="40471" x="5827713" y="2717800"/>
          <p14:tracePt t="40480" x="5843588" y="2733675"/>
          <p14:tracePt t="40520" x="5859463" y="2733675"/>
          <p14:tracePt t="40523" x="5891213" y="2749550"/>
          <p14:tracePt t="40528" x="5875338" y="2749550"/>
          <p14:tracePt t="40621" x="5875338" y="2765425"/>
          <p14:tracePt t="40626" x="5875338" y="2781300"/>
          <p14:tracePt t="40636" x="5859463" y="2781300"/>
          <p14:tracePt t="40694" x="5843588" y="2781300"/>
          <p14:tracePt t="40706" x="5827713" y="2781300"/>
          <p14:tracePt t="40712" x="5811838" y="2781300"/>
          <p14:tracePt t="40714" x="5811838" y="2797175"/>
          <p14:tracePt t="40724" x="5795963" y="2797175"/>
          <p14:tracePt t="40726" x="5780088" y="2797175"/>
          <p14:tracePt t="40728" x="5780088" y="2813050"/>
          <p14:tracePt t="40737" x="5764213" y="2813050"/>
          <p14:tracePt t="40739" x="5780088" y="2860675"/>
          <p14:tracePt t="40746" x="5764213" y="2860675"/>
          <p14:tracePt t="40751" x="5748338" y="2860675"/>
          <p14:tracePt t="40758" x="5732463" y="2860675"/>
          <p14:tracePt t="40762" x="5716588" y="2876550"/>
          <p14:tracePt t="40776" x="5700713" y="2876550"/>
          <p14:tracePt t="40856" x="5684838" y="2876550"/>
          <p14:tracePt t="40870" x="5668963" y="2876550"/>
          <p14:tracePt t="41037" x="5668963" y="2860675"/>
          <p14:tracePt t="41046" x="5653088" y="2860675"/>
          <p14:tracePt t="41048" x="5653088" y="2844800"/>
          <p14:tracePt t="41052" x="5653088" y="2828925"/>
          <p14:tracePt t="41054" x="5653088" y="2813050"/>
          <p14:tracePt t="41056" x="5638800" y="2813050"/>
          <p14:tracePt t="41068" x="5638800" y="2797175"/>
          <p14:tracePt t="41070" x="5638800" y="2781300"/>
          <p14:tracePt t="41078" x="5638800" y="2765425"/>
          <p14:tracePt t="41084" x="5638800" y="2749550"/>
          <p14:tracePt t="41087" x="5622925" y="2749550"/>
          <p14:tracePt t="41088" x="5622925" y="2733675"/>
          <p14:tracePt t="41092" x="5622925" y="2717800"/>
          <p14:tracePt t="41096" x="5607050" y="2717800"/>
          <p14:tracePt t="41098" x="5591175" y="2717800"/>
          <p14:tracePt t="41100" x="5591175" y="2701925"/>
          <p14:tracePt t="41104" x="5591175" y="2686050"/>
          <p14:tracePt t="41118" x="5591175" y="2670175"/>
          <p14:tracePt t="41123" x="5591175" y="2654300"/>
          <p14:tracePt t="41144" x="5575300" y="2654300"/>
          <p14:tracePt t="41162" x="5575300" y="2638425"/>
          <p14:tracePt t="41171" x="5575300" y="2606675"/>
          <p14:tracePt t="41430" x="5575300" y="2622550"/>
          <p14:tracePt t="41439" x="5575300" y="2638425"/>
          <p14:tracePt t="41444" x="5575300" y="2654300"/>
          <p14:tracePt t="41448" x="5575300" y="2670175"/>
          <p14:tracePt t="41457" x="5575300" y="2686050"/>
          <p14:tracePt t="41458" x="5575300" y="2701925"/>
          <p14:tracePt t="41464" x="5575300" y="2717800"/>
          <p14:tracePt t="41474" x="5575300" y="2733675"/>
          <p14:tracePt t="41485" x="5575300" y="2749550"/>
          <p14:tracePt t="41504" x="5575300" y="2765425"/>
          <p14:tracePt t="41508" x="5575300" y="2781300"/>
          <p14:tracePt t="41510" x="5575300" y="2797175"/>
          <p14:tracePt t="41518" x="5575300" y="2813050"/>
          <p14:tracePt t="41519" x="5575300" y="2828925"/>
          <p14:tracePt t="41523" x="5575300" y="2844800"/>
          <p14:tracePt t="41526" x="5575300" y="2860675"/>
          <p14:tracePt t="41528" x="5575300" y="2876550"/>
          <p14:tracePt t="41533" x="5575300" y="2908300"/>
          <p14:tracePt t="41537" x="5559425" y="2922588"/>
          <p14:tracePt t="41538" x="5559425" y="2938463"/>
          <p14:tracePt t="41540" x="5559425" y="2954338"/>
          <p14:tracePt t="41544" x="5559425" y="2970213"/>
          <p14:tracePt t="41546" x="5543550" y="2970213"/>
          <p14:tracePt t="41548" x="5543550" y="2986088"/>
          <p14:tracePt t="41551" x="5543550" y="3001963"/>
          <p14:tracePt t="41554" x="5543550" y="3017838"/>
          <p14:tracePt t="41556" x="5543550" y="3033713"/>
          <p14:tracePt t="41558" x="5543550" y="3049588"/>
          <p14:tracePt t="41562" x="5543550" y="3065463"/>
          <p14:tracePt t="41564" x="5543550" y="3081338"/>
          <p14:tracePt t="41567" x="5527675" y="3081338"/>
          <p14:tracePt t="41569" x="5543550" y="3081338"/>
          <p14:tracePt t="41572" x="5543550" y="3097213"/>
          <p14:tracePt t="41574" x="5543550" y="3113088"/>
          <p14:tracePt t="41579" x="5543550" y="3128963"/>
          <p14:tracePt t="41580" x="5543550" y="3144838"/>
          <p14:tracePt t="41582" x="5543550" y="3160713"/>
          <p14:tracePt t="41589" x="5543550" y="3192463"/>
          <p14:tracePt t="41592" x="5543550" y="3208338"/>
          <p14:tracePt t="41601" x="5559425" y="3224213"/>
          <p14:tracePt t="41602" x="5559425" y="3240088"/>
          <p14:tracePt t="41612" x="5559425" y="3255963"/>
          <p14:tracePt t="41617" x="5559425" y="3270250"/>
          <p14:tracePt t="41620" x="5559425" y="3286125"/>
          <p14:tracePt t="41630" x="5559425" y="3302000"/>
          <p14:tracePt t="41635" x="5559425" y="3317875"/>
          <p14:tracePt t="41642" x="5559425" y="3333750"/>
          <p14:tracePt t="41646" x="5559425" y="3349625"/>
          <p14:tracePt t="41651" x="5559425" y="3365500"/>
          <p14:tracePt t="41662" x="5559425" y="3381375"/>
          <p14:tracePt t="41671" x="5559425" y="3397250"/>
          <p14:tracePt t="41689" x="5559425" y="3413125"/>
          <p14:tracePt t="41696" x="5559425" y="3429000"/>
          <p14:tracePt t="41710" x="5559425" y="3444875"/>
          <p14:tracePt t="41726" x="5559425" y="3460750"/>
          <p14:tracePt t="41739" x="5559425" y="3476625"/>
          <p14:tracePt t="41744" x="5575300" y="3476625"/>
          <p14:tracePt t="41762" x="5575300" y="3492500"/>
          <p14:tracePt t="41782" x="5575300" y="3508375"/>
          <p14:tracePt t="41832" x="5559425" y="3508375"/>
          <p14:tracePt t="41844" x="5559425" y="3524250"/>
          <p14:tracePt t="41940" x="5575300" y="3524250"/>
          <p14:tracePt t="41946" x="5591175" y="3524250"/>
          <p14:tracePt t="41955" x="5607050" y="3508375"/>
          <p14:tracePt t="41959" x="5638800" y="3492500"/>
          <p14:tracePt t="41962" x="5638800" y="3444875"/>
          <p14:tracePt t="41964" x="5653088" y="3444875"/>
          <p14:tracePt t="41966" x="5653088" y="3429000"/>
          <p14:tracePt t="41969" x="5668963" y="3429000"/>
          <p14:tracePt t="41972" x="5684838" y="3397250"/>
          <p14:tracePt t="41974" x="5684838" y="3381375"/>
          <p14:tracePt t="41976" x="5684838" y="3365500"/>
          <p14:tracePt t="41978" x="5684838" y="3349625"/>
          <p14:tracePt t="41980" x="5684838" y="3333750"/>
          <p14:tracePt t="41985" x="5684838" y="3302000"/>
          <p14:tracePt t="41986" x="5684838" y="3286125"/>
          <p14:tracePt t="41990" x="5684838" y="3255963"/>
          <p14:tracePt t="41992" x="5684838" y="3240088"/>
          <p14:tracePt t="41994" x="5684838" y="3224213"/>
          <p14:tracePt t="41997" x="5700713" y="3176588"/>
          <p14:tracePt t="42002" x="5700713" y="3128963"/>
          <p14:tracePt t="42004" x="5700713" y="3097213"/>
          <p14:tracePt t="42007" x="5700713" y="3081338"/>
          <p14:tracePt t="42008" x="5700713" y="3065463"/>
          <p14:tracePt t="42011" x="5700713" y="3017838"/>
          <p14:tracePt t="42014" x="5700713" y="2986088"/>
          <p14:tracePt t="42016" x="5700713" y="2970213"/>
          <p14:tracePt t="42019" x="5700713" y="2954338"/>
          <p14:tracePt t="42020" x="5700713" y="2922588"/>
          <p14:tracePt t="42024" x="5700713" y="2876550"/>
          <p14:tracePt t="42030" x="5700713" y="2844800"/>
          <p14:tracePt t="42034" x="5700713" y="2828925"/>
          <p14:tracePt t="42039" x="5700713" y="2813050"/>
          <p14:tracePt t="42040" x="5700713" y="2797175"/>
          <p14:tracePt t="42043" x="5700713" y="2781300"/>
          <p14:tracePt t="42054" x="5684838" y="2781300"/>
          <p14:tracePt t="42057" x="5684838" y="2765425"/>
          <p14:tracePt t="42059" x="5668963" y="2765425"/>
          <p14:tracePt t="42066" x="5653088" y="2765425"/>
          <p14:tracePt t="42070" x="5638800" y="2765425"/>
          <p14:tracePt t="42076" x="5622925" y="2765425"/>
          <p14:tracePt t="42078" x="5607050" y="2765425"/>
          <p14:tracePt t="42086" x="5591175" y="2765425"/>
          <p14:tracePt t="42089" x="5591175" y="2781300"/>
          <p14:tracePt t="42091" x="5575300" y="2781300"/>
          <p14:tracePt t="42092" x="5559425" y="2797175"/>
          <p14:tracePt t="42096" x="5559425" y="2813050"/>
          <p14:tracePt t="42098" x="5527675" y="2813050"/>
          <p14:tracePt t="42102" x="5527675" y="2828925"/>
          <p14:tracePt t="42104" x="5495925" y="2860675"/>
          <p14:tracePt t="42107" x="5495925" y="2892425"/>
          <p14:tracePt t="42108" x="5495925" y="2908300"/>
          <p14:tracePt t="42112" x="5495925" y="2922588"/>
          <p14:tracePt t="42114" x="5495925" y="2938463"/>
          <p14:tracePt t="42116" x="5495925" y="2954338"/>
          <p14:tracePt t="42119" x="5480050" y="2970213"/>
          <p14:tracePt t="42121" x="5480050" y="3001963"/>
          <p14:tracePt t="42126" x="5480050" y="3017838"/>
          <p14:tracePt t="42128" x="5480050" y="3033713"/>
          <p14:tracePt t="42130" x="5480050" y="3065463"/>
          <p14:tracePt t="42132" x="5480050" y="3081338"/>
          <p14:tracePt t="42135" x="5480050" y="3097213"/>
          <p14:tracePt t="42137" x="5480050" y="3113088"/>
          <p14:tracePt t="42139" x="5480050" y="3128963"/>
          <p14:tracePt t="42140" x="5480050" y="3160713"/>
          <p14:tracePt t="42144" x="5480050" y="3192463"/>
          <p14:tracePt t="42155" x="5480050" y="3208338"/>
          <p14:tracePt t="42158" x="5495925" y="3208338"/>
          <p14:tracePt t="42162" x="5495925" y="3224213"/>
          <p14:tracePt t="42164" x="5495925" y="3255963"/>
          <p14:tracePt t="42173" x="5511800" y="3255963"/>
          <p14:tracePt t="42179" x="5527675" y="3255963"/>
          <p14:tracePt t="42184" x="5511800" y="3270250"/>
          <p14:tracePt t="42202" x="5527675" y="3270250"/>
          <p14:tracePt t="42204" x="5543550" y="3270250"/>
          <p14:tracePt t="42206" x="5559425" y="3270250"/>
          <p14:tracePt t="42212" x="5575300" y="3270250"/>
          <p14:tracePt t="42214" x="5591175" y="3270250"/>
          <p14:tracePt t="42220" x="5607050" y="3270250"/>
          <p14:tracePt t="42222" x="5622925" y="3270250"/>
          <p14:tracePt t="42231" x="5638800" y="3270250"/>
          <p14:tracePt t="42233" x="5653088" y="3270250"/>
          <p14:tracePt t="42238" x="5653088" y="3240088"/>
          <p14:tracePt t="42239" x="5668963" y="3240088"/>
          <p14:tracePt t="42246" x="5668963" y="3224213"/>
          <p14:tracePt t="42248" x="5668963" y="3208338"/>
          <p14:tracePt t="42254" x="5668963" y="3192463"/>
          <p14:tracePt t="42258" x="5668963" y="3160713"/>
          <p14:tracePt t="42262" x="5668963" y="3144838"/>
          <p14:tracePt t="42266" x="5668963" y="3128963"/>
          <p14:tracePt t="42270" x="5668963" y="3113088"/>
          <p14:tracePt t="42276" x="5700713" y="3081338"/>
          <p14:tracePt t="42279" x="5700713" y="3065463"/>
          <p14:tracePt t="42285" x="5700713" y="3049588"/>
          <p14:tracePt t="42288" x="5700713" y="3033713"/>
          <p14:tracePt t="42292" x="5700713" y="3017838"/>
          <p14:tracePt t="42302" x="5700713" y="3001963"/>
          <p14:tracePt t="42320" x="5684838" y="3001963"/>
          <p14:tracePt t="42352" x="5638800" y="3049588"/>
          <p14:tracePt t="42355" x="5638800" y="3065463"/>
          <p14:tracePt t="42356" x="5638800" y="3081338"/>
          <p14:tracePt t="42360" x="5638800" y="3097213"/>
          <p14:tracePt t="42362" x="5638800" y="3113088"/>
          <p14:tracePt t="42364" x="5638800" y="3128963"/>
          <p14:tracePt t="42368" x="5622925" y="3144838"/>
          <p14:tracePt t="42370" x="5622925" y="3160713"/>
          <p14:tracePt t="42376" x="5622925" y="3192463"/>
          <p14:tracePt t="42386" x="5622925" y="3208338"/>
          <p14:tracePt t="42436" x="5638800" y="3208338"/>
          <p14:tracePt t="42437" x="5653088" y="3192463"/>
          <p14:tracePt t="42441" x="5668963" y="3192463"/>
          <p14:tracePt t="42442" x="5668963" y="3176588"/>
          <p14:tracePt t="42444" x="5700713" y="3176588"/>
          <p14:tracePt t="42446" x="5700713" y="3160713"/>
          <p14:tracePt t="42448" x="5700713" y="3176588"/>
          <p14:tracePt t="42456" x="5700713" y="3160713"/>
          <p14:tracePt t="42458" x="5716588" y="3144838"/>
          <p14:tracePt t="42462" x="5716588" y="3128963"/>
          <p14:tracePt t="42467" x="5716588" y="3097213"/>
          <p14:tracePt t="42471" x="5716588" y="3081338"/>
          <p14:tracePt t="42475" x="5716588" y="3065463"/>
          <p14:tracePt t="42476" x="5716588" y="3049588"/>
          <p14:tracePt t="42480" x="5716588" y="3033713"/>
          <p14:tracePt t="42485" x="5716588" y="3017838"/>
          <p14:tracePt t="42487" x="5716588" y="3001963"/>
          <p14:tracePt t="42494" x="5716588" y="2986088"/>
          <p14:tracePt t="42496" x="5716588" y="2954338"/>
          <p14:tracePt t="42502" x="5700713" y="2954338"/>
          <p14:tracePt t="42504" x="5700713" y="2938463"/>
          <p14:tracePt t="42506" x="5668963" y="2938463"/>
          <p14:tracePt t="42508" x="5653088" y="2938463"/>
          <p14:tracePt t="42512" x="5638800" y="2938463"/>
          <p14:tracePt t="42524" x="5622925" y="2938463"/>
          <p14:tracePt t="42526" x="5607050" y="2938463"/>
          <p14:tracePt t="42532" x="5591175" y="2938463"/>
          <p14:tracePt t="42536" x="5575300" y="2938463"/>
          <p14:tracePt t="42538" x="5559425" y="2938463"/>
          <p14:tracePt t="42550" x="5559425" y="2954338"/>
          <p14:tracePt t="42553" x="5543550" y="2986088"/>
          <p14:tracePt t="42554" x="5527675" y="2986088"/>
          <p14:tracePt t="42556" x="5511800" y="3017838"/>
          <p14:tracePt t="42558" x="5511800" y="3033713"/>
          <p14:tracePt t="42561" x="5511800" y="3049588"/>
          <p14:tracePt t="42562" x="5495925" y="3065463"/>
          <p14:tracePt t="42564" x="5495925" y="3097213"/>
          <p14:tracePt t="42570" x="5495925" y="3113088"/>
          <p14:tracePt t="42572" x="5464175" y="3144838"/>
          <p14:tracePt t="42575" x="5464175" y="3192463"/>
          <p14:tracePt t="42576" x="5464175" y="3208338"/>
          <p14:tracePt t="42578" x="5464175" y="3224213"/>
          <p14:tracePt t="42580" x="5464175" y="3255963"/>
          <p14:tracePt t="42586" x="5448300" y="3224213"/>
          <p14:tracePt t="42592" x="5448300" y="3240088"/>
          <p14:tracePt t="42596" x="5448300" y="3255963"/>
          <p14:tracePt t="42612" x="5464175" y="3255963"/>
          <p14:tracePt t="42663" x="5464175" y="3240088"/>
          <p14:tracePt t="42671" x="5480050" y="3240088"/>
          <p14:tracePt t="42672" x="5480050" y="3224213"/>
          <p14:tracePt t="42676" x="5480050" y="3208338"/>
          <p14:tracePt t="42678" x="5480050" y="3192463"/>
          <p14:tracePt t="42685" x="5480050" y="3176588"/>
          <p14:tracePt t="42687" x="5480050" y="3160713"/>
          <p14:tracePt t="42690" x="5480050" y="3144838"/>
          <p14:tracePt t="42692" x="5480050" y="3128963"/>
          <p14:tracePt t="42694" x="5495925" y="3128963"/>
          <p14:tracePt t="42696" x="5495925" y="3113088"/>
          <p14:tracePt t="42698" x="5495925" y="3081338"/>
          <p14:tracePt t="42704" x="5495925" y="3049588"/>
          <p14:tracePt t="42706" x="5495925" y="3033713"/>
          <p14:tracePt t="42712" x="5495925" y="3017838"/>
          <p14:tracePt t="42714" x="5495925" y="2986088"/>
          <p14:tracePt t="42719" x="5480050" y="2970213"/>
          <p14:tracePt t="42721" x="5480050" y="2954338"/>
          <p14:tracePt t="42722" x="5480050" y="2938463"/>
          <p14:tracePt t="42728" x="5480050" y="2908300"/>
          <p14:tracePt t="42730" x="5480050" y="2892425"/>
          <p14:tracePt t="42735" x="5464175" y="2892425"/>
          <p14:tracePt t="42737" x="5448300" y="2876550"/>
          <p14:tracePt t="42776" x="5480050" y="2828925"/>
          <p14:tracePt t="42780" x="5495925" y="2828925"/>
          <p14:tracePt t="42789" x="5480050" y="2876550"/>
          <p14:tracePt t="42792" x="5480050" y="2892425"/>
          <p14:tracePt t="42794" x="5480050" y="2922588"/>
          <p14:tracePt t="42796" x="5480050" y="2938463"/>
          <p14:tracePt t="42801" x="5464175" y="2954338"/>
          <p14:tracePt t="42804" x="5448300" y="2986088"/>
          <p14:tracePt t="42806" x="5448300" y="3001963"/>
          <p14:tracePt t="42808" x="5448300" y="3017838"/>
          <p14:tracePt t="42810" x="5448300" y="3033713"/>
          <p14:tracePt t="42812" x="5448300" y="3049588"/>
          <p14:tracePt t="42814" x="5448300" y="3065463"/>
          <p14:tracePt t="42819" x="5448300" y="3081338"/>
          <p14:tracePt t="42821" x="5448300" y="3097213"/>
          <p14:tracePt t="42825" x="5448300" y="3113088"/>
          <p14:tracePt t="42826" x="5464175" y="3128963"/>
          <p14:tracePt t="42830" x="5464175" y="3160713"/>
          <p14:tracePt t="42838" x="5480050" y="3160713"/>
          <p14:tracePt t="42841" x="5480050" y="3176588"/>
          <p14:tracePt t="42843" x="5495925" y="3176588"/>
          <p14:tracePt t="42855" x="5527675" y="3176588"/>
          <p14:tracePt t="42862" x="5543550" y="3176588"/>
          <p14:tracePt t="42882" x="5559425" y="3176588"/>
          <p14:tracePt t="42892" x="5575300" y="3176588"/>
          <p14:tracePt t="42894" x="5575300" y="3160713"/>
          <p14:tracePt t="42898" x="5591175" y="3160713"/>
          <p14:tracePt t="42903" x="5559425" y="3160713"/>
          <p14:tracePt t="42922" x="5559425" y="3144838"/>
          <p14:tracePt t="43043" x="5559425" y="3128963"/>
          <p14:tracePt t="43060" x="5575300" y="3128963"/>
          <p14:tracePt t="43082" x="5591175" y="3128963"/>
          <p14:tracePt t="43088" x="5607050" y="3128963"/>
          <p14:tracePt t="43094" x="5607050" y="3113088"/>
          <p14:tracePt t="43098" x="5622925" y="3113088"/>
          <p14:tracePt t="43107" x="5622925" y="3097213"/>
          <p14:tracePt t="43173" x="5638800" y="3097213"/>
          <p14:tracePt t="43176" x="5638800" y="3081338"/>
          <p14:tracePt t="43198" x="5638800" y="3065463"/>
          <p14:tracePt t="43239" x="5653088" y="3065463"/>
          <p14:tracePt t="43440" x="5653088" y="3049588"/>
          <p14:tracePt t="43624" x="5653088" y="3033713"/>
          <p14:tracePt t="43636" x="5653088" y="3017838"/>
          <p14:tracePt t="43770" x="5653088" y="3033713"/>
          <p14:tracePt t="43785" x="5653088" y="3049588"/>
          <p14:tracePt t="43789" x="5653088" y="3065463"/>
          <p14:tracePt t="43796" x="5653088" y="3081338"/>
          <p14:tracePt t="43804" x="5653088" y="3097213"/>
          <p14:tracePt t="43807" x="5653088" y="3113088"/>
          <p14:tracePt t="43811" x="5668963" y="3113088"/>
          <p14:tracePt t="43825" x="5668963" y="3144838"/>
          <p14:tracePt t="43826" x="5668963" y="3097213"/>
          <p14:tracePt t="43843" x="5684838" y="3097213"/>
          <p14:tracePt t="43896" x="5684838" y="3081338"/>
          <p14:tracePt t="43900" x="5700713" y="3081338"/>
          <p14:tracePt t="43908" x="5700713" y="3033713"/>
          <p14:tracePt t="43910" x="5700713" y="3017838"/>
          <p14:tracePt t="43918" x="5653088" y="3017838"/>
          <p14:tracePt t="43930" x="5638800" y="3017838"/>
          <p14:tracePt t="43937" x="5638800" y="3001963"/>
          <p14:tracePt t="43954" x="5622925" y="3001963"/>
          <p14:tracePt t="43970" x="5607050" y="3001963"/>
          <p14:tracePt t="43980" x="5591175" y="3001963"/>
          <p14:tracePt t="43982" x="5575300" y="3001963"/>
          <p14:tracePt t="43989" x="5559425" y="3001963"/>
          <p14:tracePt t="43993" x="5559425" y="3017838"/>
          <p14:tracePt t="43994" x="5543550" y="3017838"/>
          <p14:tracePt t="43998" x="5527675" y="3017838"/>
          <p14:tracePt t="44006" x="5511800" y="3033713"/>
          <p14:tracePt t="44010" x="5495925" y="3033713"/>
          <p14:tracePt t="44012" x="5480050" y="3033713"/>
          <p14:tracePt t="44014" x="5480050" y="3065463"/>
          <p14:tracePt t="44024" x="5464175" y="3065463"/>
          <p14:tracePt t="44028" x="5448300" y="3065463"/>
          <p14:tracePt t="44075" x="5448300" y="3081338"/>
          <p14:tracePt t="44348" x="5448300" y="3113088"/>
          <p14:tracePt t="44351" x="5432425" y="3113088"/>
          <p14:tracePt t="44362" x="5448300" y="3113088"/>
          <p14:tracePt t="44364" x="5448300" y="3144838"/>
          <p14:tracePt t="44368" x="5432425" y="3144838"/>
          <p14:tracePt t="44380" x="5432425" y="3176588"/>
          <p14:tracePt t="44387" x="5416550" y="3192463"/>
          <p14:tracePt t="44389" x="5384800" y="3160713"/>
          <p14:tracePt t="44392" x="5368925" y="3160713"/>
          <p14:tracePt t="44394" x="5353050" y="3160713"/>
          <p14:tracePt t="44396" x="5368925" y="3097213"/>
          <p14:tracePt t="44400" x="5400675" y="3097213"/>
          <p14:tracePt t="44402" x="5416550" y="3128963"/>
          <p14:tracePt t="44406" x="5416550" y="3113088"/>
          <p14:tracePt t="44408" x="5416550" y="3097213"/>
          <p14:tracePt t="44413" x="5400675" y="3081338"/>
          <p14:tracePt t="44414" x="5384800" y="3065463"/>
          <p14:tracePt t="44416" x="5416550" y="3065463"/>
          <p14:tracePt t="44418" x="5416550" y="3033713"/>
          <p14:tracePt t="44423" x="5416550" y="3049588"/>
          <p14:tracePt t="44427" x="5416550" y="3097213"/>
          <p14:tracePt t="44428" x="5416550" y="3113088"/>
          <p14:tracePt t="44432" x="5432425" y="3128963"/>
          <p14:tracePt t="44441" x="5432425" y="3113088"/>
          <p14:tracePt t="44443" x="5416550" y="3113088"/>
          <p14:tracePt t="44663" x="5400675" y="3097213"/>
          <p14:tracePt t="44666" x="5400675" y="3081338"/>
          <p14:tracePt t="44668" x="5384800" y="3097213"/>
          <p14:tracePt t="44672" x="5384800" y="3065463"/>
          <p14:tracePt t="44674" x="5416550" y="3049588"/>
          <p14:tracePt t="44679" x="5384800" y="3049588"/>
          <p14:tracePt t="44688" x="5307013" y="3001963"/>
          <p14:tracePt t="44693" x="5322888" y="2970213"/>
          <p14:tracePt t="44696" x="5322888" y="2986088"/>
          <p14:tracePt t="44702" x="5337175" y="2986088"/>
          <p14:tracePt t="44705" x="5353050" y="2986088"/>
          <p14:tracePt t="44706" x="5353050" y="3033713"/>
          <p14:tracePt t="44709" x="5368925" y="3065463"/>
          <p14:tracePt t="44710" x="5368925" y="3081338"/>
          <p14:tracePt t="44718" x="5368925" y="3065463"/>
          <p14:tracePt t="44776" x="5384800" y="3065463"/>
          <p14:tracePt t="44788" x="5400675" y="3065463"/>
          <p14:tracePt t="44804" x="5400675" y="3081338"/>
          <p14:tracePt t="44810" x="5400675" y="3065463"/>
          <p14:tracePt t="44869" x="5416550" y="3065463"/>
          <p14:tracePt t="44892" x="5432425" y="3065463"/>
          <p14:tracePt t="44904" x="5448300" y="3065463"/>
          <p14:tracePt t="44918" x="5464175" y="3065463"/>
          <p14:tracePt t="44930" x="5480050" y="3065463"/>
          <p14:tracePt t="45000" x="5495925" y="3065463"/>
          <p14:tracePt t="45022" x="5511800" y="3065463"/>
          <p14:tracePt t="45055" x="5527675" y="3065463"/>
          <p14:tracePt t="45225" x="5543550" y="3065463"/>
          <p14:tracePt t="45228" x="5559425" y="3065463"/>
          <p14:tracePt t="45784" x="5543550" y="3065463"/>
          <p14:tracePt t="45798" x="5543550" y="3081338"/>
          <p14:tracePt t="45821" x="5543550" y="3097213"/>
          <p14:tracePt t="45836" x="5543550" y="3113088"/>
          <p14:tracePt t="45842" x="5543550" y="3128963"/>
          <p14:tracePt t="45846" x="5527675" y="3128963"/>
          <p14:tracePt t="45849" x="5511800" y="3128963"/>
          <p14:tracePt t="45850" x="5511800" y="3144838"/>
          <p14:tracePt t="45870" x="5495925" y="3144838"/>
          <p14:tracePt t="45874" x="5495925" y="3160713"/>
          <p14:tracePt t="45884" x="5495925" y="3176588"/>
          <p14:tracePt t="45902" x="5495925" y="3192463"/>
          <p14:tracePt t="45907" x="5480050" y="3192463"/>
          <p14:tracePt t="45911" x="5480050" y="3208338"/>
          <p14:tracePt t="45912" x="5464175" y="3208338"/>
          <p14:tracePt t="45916" x="5464175" y="3224213"/>
          <p14:tracePt t="45922" x="5464175" y="3240088"/>
          <p14:tracePt t="45927" x="5464175" y="3255963"/>
          <p14:tracePt t="45932" x="5464175" y="3270250"/>
          <p14:tracePt t="45934" x="5464175" y="3286125"/>
          <p14:tracePt t="45936" x="5448300" y="3286125"/>
          <p14:tracePt t="45939" x="5448300" y="3302000"/>
          <p14:tracePt t="45943" x="5432425" y="3302000"/>
          <p14:tracePt t="45945" x="5432425" y="3317875"/>
          <p14:tracePt t="45947" x="5416550" y="3349625"/>
          <p14:tracePt t="45950" x="5416550" y="3365500"/>
          <p14:tracePt t="45952" x="5416550" y="3397250"/>
          <p14:tracePt t="45957" x="5416550" y="3413125"/>
          <p14:tracePt t="45959" x="5400675" y="3413125"/>
          <p14:tracePt t="45961" x="5400675" y="3444875"/>
          <p14:tracePt t="45963" x="5384800" y="3460750"/>
          <p14:tracePt t="45966" x="5384800" y="3476625"/>
          <p14:tracePt t="45968" x="5368925" y="3508375"/>
          <p14:tracePt t="45970" x="5368925" y="3524250"/>
          <p14:tracePt t="45973" x="5368925" y="3540125"/>
          <p14:tracePt t="45975" x="5353050" y="3587750"/>
          <p14:tracePt t="45977" x="5337175" y="3587750"/>
          <p14:tracePt t="45978" x="5322888" y="3617913"/>
          <p14:tracePt t="45980" x="5322888" y="3633788"/>
          <p14:tracePt t="45982" x="5307013" y="3649663"/>
          <p14:tracePt t="45984" x="5307013" y="3681413"/>
          <p14:tracePt t="45986" x="5307013" y="3697288"/>
          <p14:tracePt t="45990" x="5291138" y="3744913"/>
          <p14:tracePt t="45992" x="5291138" y="3760788"/>
          <p14:tracePt t="45994" x="5275263" y="3792538"/>
          <p14:tracePt t="45996" x="5243513" y="3824288"/>
          <p14:tracePt t="45998" x="5243513" y="3871913"/>
          <p14:tracePt t="46002" x="5243513" y="3935413"/>
          <p14:tracePt t="46006" x="5243513" y="3981450"/>
          <p14:tracePt t="46011" x="5243513" y="4029075"/>
          <p14:tracePt t="46012" x="5243513" y="4044950"/>
          <p14:tracePt t="46014" x="5243513" y="4076700"/>
          <p14:tracePt t="46016" x="5227638" y="4092575"/>
          <p14:tracePt t="46018" x="5227638" y="4108450"/>
          <p14:tracePt t="46020" x="5227638" y="4124325"/>
          <p14:tracePt t="46023" x="5227638" y="4156075"/>
          <p14:tracePt t="46025" x="5227638" y="4187825"/>
          <p14:tracePt t="46026" x="5211763" y="4187825"/>
          <p14:tracePt t="46028" x="5211763" y="4219575"/>
          <p14:tracePt t="46032" x="5211763" y="4267200"/>
          <p14:tracePt t="46037" x="5211763" y="4283075"/>
          <p14:tracePt t="46041" x="5211763" y="4313238"/>
          <p14:tracePt t="46043" x="5211763" y="4329113"/>
          <p14:tracePt t="46044" x="5211763" y="4360863"/>
          <p14:tracePt t="46048" x="5211763" y="4376738"/>
          <p14:tracePt t="46050" x="5211763" y="4408488"/>
          <p14:tracePt t="46056" x="5211763" y="4424363"/>
          <p14:tracePt t="46058" x="5211763" y="4440238"/>
          <p14:tracePt t="46061" x="5211763" y="4456113"/>
          <p14:tracePt t="46062" x="5211763" y="4471988"/>
          <p14:tracePt t="46064" x="5211763" y="4487863"/>
          <p14:tracePt t="46068" x="5211763" y="4503738"/>
          <p14:tracePt t="46070" x="5211763" y="4535488"/>
          <p14:tracePt t="46075" x="5211763" y="4551363"/>
          <p14:tracePt t="46078" x="5211763" y="4583113"/>
          <p14:tracePt t="46082" x="5211763" y="4598988"/>
          <p14:tracePt t="46086" x="5211763" y="4614863"/>
          <p14:tracePt t="46090" x="5211763" y="4629150"/>
          <p14:tracePt t="46091" x="5211763" y="4645025"/>
          <p14:tracePt t="46093" x="5211763" y="4660900"/>
          <p14:tracePt t="46097" x="5211763" y="4676775"/>
          <p14:tracePt t="46098" x="5211763" y="4692650"/>
          <p14:tracePt t="46100" x="5211763" y="4708525"/>
          <p14:tracePt t="46102" x="5211763" y="4724400"/>
          <p14:tracePt t="46106" x="5211763" y="4740275"/>
          <p14:tracePt t="46108" x="5211763" y="4756150"/>
          <p14:tracePt t="46114" x="5211763" y="4772025"/>
          <p14:tracePt t="46116" x="5211763" y="4787900"/>
          <p14:tracePt t="46118" x="5211763" y="4803775"/>
          <p14:tracePt t="46120" x="5211763" y="4819650"/>
          <p14:tracePt t="46124" x="5211763" y="4835525"/>
          <p14:tracePt t="46127" x="5211763" y="4851400"/>
          <p14:tracePt t="46128" x="5227638" y="4851400"/>
          <p14:tracePt t="46130" x="5227638" y="4867275"/>
          <p14:tracePt t="46132" x="5227638" y="4883150"/>
          <p14:tracePt t="46134" x="5243513" y="4883150"/>
          <p14:tracePt t="46140" x="5243513" y="4899025"/>
          <p14:tracePt t="46141" x="5243513" y="4914900"/>
          <p14:tracePt t="46143" x="5243513" y="4930775"/>
          <p14:tracePt t="46148" x="5243513" y="4946650"/>
          <p14:tracePt t="46150" x="5243513" y="4962525"/>
          <p14:tracePt t="46156" x="5259388" y="4962525"/>
          <p14:tracePt t="46160" x="5307013" y="4962525"/>
          <p14:tracePt t="46178" x="5322888" y="4962525"/>
          <p14:tracePt t="46180" x="5322888" y="4976813"/>
          <p14:tracePt t="46192" x="5322888" y="4992688"/>
          <p14:tracePt t="46202" x="5322888" y="5008563"/>
          <p14:tracePt t="46204" x="5322888" y="5024438"/>
          <p14:tracePt t="46218" x="5322888" y="5040313"/>
          <p14:tracePt t="46224" x="5322888" y="5056188"/>
          <p14:tracePt t="46230" x="5337175" y="5056188"/>
          <p14:tracePt t="46232" x="5337175" y="5072063"/>
          <p14:tracePt t="46252" x="5322888" y="5040313"/>
          <p14:tracePt t="46308" x="5322888" y="5056188"/>
          <p14:tracePt t="46332" x="5322888" y="5072063"/>
          <p14:tracePt t="46336" x="5322888" y="5087938"/>
          <p14:tracePt t="46345" x="5322888" y="5103813"/>
          <p14:tracePt t="46357" x="5337175" y="5119688"/>
          <p14:tracePt t="46358" x="5337175" y="5135563"/>
          <p14:tracePt t="46368" x="5337175" y="5151438"/>
          <p14:tracePt t="46375" x="5337175" y="5167313"/>
          <p14:tracePt t="46379" x="5353050" y="5167313"/>
          <p14:tracePt t="46384" x="5368925" y="5167313"/>
          <p14:tracePt t="46391" x="5368925" y="5183188"/>
          <p14:tracePt t="46492" x="5384800" y="5199063"/>
          <p14:tracePt t="46527" x="5416550" y="5199063"/>
          <p14:tracePt t="46529" x="5448300" y="5214938"/>
          <p14:tracePt t="46536" x="5448300" y="5230813"/>
          <p14:tracePt t="46543" x="5448300" y="5214938"/>
          <p14:tracePt t="46548" x="5448300" y="5183188"/>
          <p14:tracePt t="46560" x="5464175" y="5167313"/>
          <p14:tracePt t="46562" x="5464175" y="5151438"/>
          <p14:tracePt t="46566" x="5464175" y="5135563"/>
          <p14:tracePt t="46570" x="5464175" y="5103813"/>
          <p14:tracePt t="46576" x="5464175" y="5087938"/>
          <p14:tracePt t="46578" x="5480050" y="5087938"/>
          <p14:tracePt t="46584" x="5480050" y="5072063"/>
          <p14:tracePt t="46590" x="5480050" y="5040313"/>
          <p14:tracePt t="46647" x="5464175" y="5040313"/>
          <p14:tracePt t="46658" x="5432425" y="5040313"/>
          <p14:tracePt t="46661" x="5432425" y="5056188"/>
          <p14:tracePt t="46663" x="5432425" y="5072063"/>
          <p14:tracePt t="46664" x="5400675" y="5072063"/>
          <p14:tracePt t="46666" x="5400675" y="5087938"/>
          <p14:tracePt t="46668" x="5400675" y="5103813"/>
          <p14:tracePt t="46670" x="5400675" y="5119688"/>
          <p14:tracePt t="46673" x="5400675" y="5135563"/>
          <p14:tracePt t="46677" x="5400675" y="5151438"/>
          <p14:tracePt t="46679" x="5400675" y="5167313"/>
          <p14:tracePt t="46682" x="5400675" y="5199063"/>
          <p14:tracePt t="46684" x="5400675" y="5230813"/>
          <p14:tracePt t="46690" x="5400675" y="5246688"/>
          <p14:tracePt t="46691" x="5400675" y="5262563"/>
          <p14:tracePt t="46692" x="5400675" y="5278438"/>
          <p14:tracePt t="46695" x="5400675" y="5294313"/>
          <p14:tracePt t="46696" x="5400675" y="5310188"/>
          <p14:tracePt t="46698" x="5400675" y="5324475"/>
          <p14:tracePt t="46702" x="5400675" y="5340350"/>
          <p14:tracePt t="46704" x="5400675" y="5356225"/>
          <p14:tracePt t="46711" x="5416550" y="5372100"/>
          <p14:tracePt t="46714" x="5432425" y="5387975"/>
          <p14:tracePt t="46720" x="5432425" y="5403850"/>
          <p14:tracePt t="46724" x="5432425" y="5435600"/>
          <p14:tracePt t="46732" x="5432425" y="5451475"/>
          <p14:tracePt t="46734" x="5448300" y="5451475"/>
          <p14:tracePt t="46736" x="5464175" y="5451475"/>
          <p14:tracePt t="46743" x="5495925" y="5451475"/>
          <p14:tracePt t="46744" x="5511800" y="5451475"/>
          <p14:tracePt t="46748" x="5527675" y="5451475"/>
          <p14:tracePt t="46750" x="5543550" y="5451475"/>
          <p14:tracePt t="46754" x="5559425" y="5451475"/>
          <p14:tracePt t="46759" x="5575300" y="5451475"/>
          <p14:tracePt t="46761" x="5591175" y="5451475"/>
          <p14:tracePt t="46762" x="5607050" y="5451475"/>
          <p14:tracePt t="46766" x="5622925" y="5451475"/>
          <p14:tracePt t="46770" x="5638800" y="5451475"/>
          <p14:tracePt t="46775" x="5653088" y="5451475"/>
          <p14:tracePt t="46776" x="5668963" y="5451475"/>
          <p14:tracePt t="46779" x="5668963" y="5435600"/>
          <p14:tracePt t="46784" x="5668963" y="5419725"/>
          <p14:tracePt t="46786" x="5684838" y="5419725"/>
          <p14:tracePt t="46791" x="5716588" y="5419725"/>
          <p14:tracePt t="46798" x="5716588" y="5403850"/>
          <p14:tracePt t="46800" x="5716588" y="5387975"/>
          <p14:tracePt t="46802" x="5716588" y="5372100"/>
          <p14:tracePt t="46808" x="5732463" y="5356225"/>
          <p14:tracePt t="46812" x="5732463" y="5340350"/>
          <p14:tracePt t="46818" x="5732463" y="5324475"/>
          <p14:tracePt t="46823" x="5732463" y="5310188"/>
          <p14:tracePt t="46828" x="5732463" y="5294313"/>
          <p14:tracePt t="46877" x="5732463" y="5310188"/>
          <p14:tracePt t="46881" x="5732463" y="5324475"/>
          <p14:tracePt t="46884" x="5716588" y="5324475"/>
          <p14:tracePt t="46886" x="5716588" y="5340350"/>
          <p14:tracePt t="46892" x="5700713" y="5356225"/>
          <p14:tracePt t="46899" x="5700713" y="5372100"/>
          <p14:tracePt t="46900" x="5700713" y="5387975"/>
          <p14:tracePt t="46904" x="5700713" y="5403850"/>
          <p14:tracePt t="46909" x="5700713" y="5419725"/>
          <p14:tracePt t="46913" x="5700713" y="5451475"/>
          <p14:tracePt t="46916" x="5700713" y="5467350"/>
          <p14:tracePt t="46923" x="5700713" y="5499100"/>
          <p14:tracePt t="46929" x="5700713" y="5514975"/>
          <p14:tracePt t="46934" x="5700713" y="5530850"/>
          <p14:tracePt t="46936" x="5716588" y="5530850"/>
          <p14:tracePt t="46938" x="5716588" y="5546725"/>
          <p14:tracePt t="46942" x="5732463" y="5546725"/>
          <p14:tracePt t="46950" x="5748338" y="5546725"/>
          <p14:tracePt t="46954" x="5748338" y="5562600"/>
          <p14:tracePt t="46963" x="5764213" y="5562600"/>
          <p14:tracePt t="46966" x="5764213" y="5578475"/>
          <p14:tracePt t="46977" x="5780088" y="5578475"/>
          <p14:tracePt t="46992" x="5795963" y="5578475"/>
          <p14:tracePt t="46997" x="5811838" y="5578475"/>
          <p14:tracePt t="47000" x="5827713" y="5578475"/>
          <p14:tracePt t="47009" x="5827713" y="5562600"/>
          <p14:tracePt t="47036" x="5827713" y="5546725"/>
          <p14:tracePt t="47048" x="5827713" y="5530850"/>
          <p14:tracePt t="47108" x="5827713" y="5546725"/>
          <p14:tracePt t="47120" x="5827713" y="5562600"/>
          <p14:tracePt t="47125" x="5827713" y="5578475"/>
          <p14:tracePt t="47129" x="5827713" y="5594350"/>
          <p14:tracePt t="47134" x="5827713" y="5610225"/>
          <p14:tracePt t="47138" x="5827713" y="5626100"/>
          <p14:tracePt t="47144" x="5827713" y="5641975"/>
          <p14:tracePt t="47148" x="5827713" y="5657850"/>
          <p14:tracePt t="47157" x="5843588" y="5657850"/>
          <p14:tracePt t="47158" x="5843588" y="5672138"/>
          <p14:tracePt t="47160" x="5843588" y="5688013"/>
          <p14:tracePt t="47167" x="5843588" y="5703888"/>
          <p14:tracePt t="47168" x="5859463" y="5703888"/>
          <p14:tracePt t="47190" x="5859463" y="5719763"/>
          <p14:tracePt t="47309" x="5843588" y="5719763"/>
          <p14:tracePt t="47314" x="5827713" y="5719763"/>
          <p14:tracePt t="47318" x="5811838" y="5719763"/>
          <p14:tracePt t="47320" x="5795963" y="5735638"/>
          <p14:tracePt t="47330" x="5795963" y="5751513"/>
          <p14:tracePt t="47332" x="5780088" y="5751513"/>
          <p14:tracePt t="47334" x="5764213" y="5751513"/>
          <p14:tracePt t="47336" x="5764213" y="5767388"/>
          <p14:tracePt t="47342" x="5764213" y="5783263"/>
          <p14:tracePt t="47350" x="5764213" y="5799138"/>
          <p14:tracePt t="47360" x="5764213" y="5815013"/>
          <p14:tracePt t="47369" x="5764213" y="5830888"/>
          <p14:tracePt t="47402" x="5764213" y="5862638"/>
          <p14:tracePt t="47431" x="5764213" y="5878513"/>
          <p14:tracePt t="47441" x="5764213" y="5894388"/>
          <p14:tracePt t="47446" x="5764213" y="5910263"/>
          <p14:tracePt t="47497" x="5764213" y="5926138"/>
          <p14:tracePt t="47516" x="5764213" y="5942013"/>
          <p14:tracePt t="47646" x="5764213" y="5926138"/>
          <p14:tracePt t="47664" x="5764213" y="5910263"/>
          <p14:tracePt t="47677" x="5764213" y="5894388"/>
          <p14:tracePt t="47727" x="5764213" y="5878513"/>
          <p14:tracePt t="47757" x="5764213" y="5894388"/>
          <p14:tracePt t="47760" x="5748338" y="5894388"/>
          <p14:tracePt t="47762" x="5748338" y="5910263"/>
          <p14:tracePt t="47770" x="5748338" y="5926138"/>
          <p14:tracePt t="47774" x="5732463" y="5926138"/>
          <p14:tracePt t="47776" x="5732463" y="5942013"/>
          <p14:tracePt t="47782" x="5732463" y="5957888"/>
          <p14:tracePt t="47793" x="5732463" y="5989638"/>
          <p14:tracePt t="47798" x="5732463" y="6003925"/>
          <p14:tracePt t="47802" x="5732463" y="6019800"/>
          <p14:tracePt t="47810" x="5732463" y="6035675"/>
          <p14:tracePt t="47814" x="5732463" y="6051550"/>
          <p14:tracePt t="47823" x="5732463" y="6067425"/>
          <p14:tracePt t="47831" x="5732463" y="6083300"/>
          <p14:tracePt t="47832" x="5732463" y="6099175"/>
          <p14:tracePt t="47836" x="5732463" y="6115050"/>
          <p14:tracePt t="47842" x="5732463" y="6130925"/>
          <p14:tracePt t="47846" x="5732463" y="6146800"/>
          <p14:tracePt t="47852" x="5732463" y="6162675"/>
          <p14:tracePt t="47858" x="5732463" y="6178550"/>
          <p14:tracePt t="47967" x="5748338" y="6178550"/>
          <p14:tracePt t="47979" x="5748338" y="6194425"/>
          <p14:tracePt t="48012" x="5748338" y="6210300"/>
          <p14:tracePt t="48015" x="5748338" y="6226175"/>
          <p14:tracePt t="48020" x="5764213" y="6226175"/>
          <p14:tracePt t="48022" x="5764213" y="6242050"/>
          <p14:tracePt t="48030" x="5780088" y="6257925"/>
          <p14:tracePt t="48036" x="5780088" y="6273800"/>
          <p14:tracePt t="48046" x="5780088" y="6289675"/>
          <p14:tracePt t="48088" x="5811838" y="6321425"/>
          <p14:tracePt t="48402" x="5827713" y="6321425"/>
          <p14:tracePt t="48406" x="5827713" y="6305550"/>
          <p14:tracePt t="48410" x="5827713" y="6289675"/>
          <p14:tracePt t="48418" x="5827713" y="6273800"/>
          <p14:tracePt t="48420" x="5827713" y="6257925"/>
          <p14:tracePt t="48422" x="5843588" y="6257925"/>
          <p14:tracePt t="48429" x="5843588" y="6242050"/>
          <p14:tracePt t="48433" x="5843588" y="6210300"/>
          <p14:tracePt t="48436" x="5843588" y="6194425"/>
          <p14:tracePt t="48443" x="5843588" y="6162675"/>
          <p14:tracePt t="48446" x="5843588" y="6146800"/>
          <p14:tracePt t="48449" x="5843588" y="6130925"/>
          <p14:tracePt t="48452" x="5843588" y="6115050"/>
          <p14:tracePt t="48454" x="5843588" y="6099175"/>
          <p14:tracePt t="48456" x="5843588" y="6083300"/>
          <p14:tracePt t="48459" x="5843588" y="6067425"/>
          <p14:tracePt t="48460" x="5843588" y="6051550"/>
          <p14:tracePt t="48464" x="5843588" y="6035675"/>
          <p14:tracePt t="48466" x="5843588" y="6019800"/>
          <p14:tracePt t="48468" x="5843588" y="5989638"/>
          <p14:tracePt t="48472" x="5843588" y="5973763"/>
          <p14:tracePt t="48475" x="5843588" y="5942013"/>
          <p14:tracePt t="48479" x="5843588" y="5926138"/>
          <p14:tracePt t="48481" x="5843588" y="5910263"/>
          <p14:tracePt t="48482" x="5843588" y="5894388"/>
          <p14:tracePt t="48484" x="5843588" y="5878513"/>
          <p14:tracePt t="48486" x="5843588" y="5862638"/>
          <p14:tracePt t="48488" x="5843588" y="5846763"/>
          <p14:tracePt t="48494" x="5843588" y="5815013"/>
          <p14:tracePt t="48496" x="5859463" y="5783263"/>
          <p14:tracePt t="48497" x="5859463" y="5767388"/>
          <p14:tracePt t="48498" x="5859463" y="5751513"/>
          <p14:tracePt t="48500" x="5859463" y="5703888"/>
          <p14:tracePt t="48502" x="5875338" y="5703888"/>
          <p14:tracePt t="48504" x="5875338" y="5688013"/>
          <p14:tracePt t="48506" x="5891213" y="5641975"/>
          <p14:tracePt t="48511" x="5891213" y="5594350"/>
          <p14:tracePt t="48512" x="5891213" y="5562600"/>
          <p14:tracePt t="48514" x="5891213" y="5546725"/>
          <p14:tracePt t="48516" x="5891213" y="5499100"/>
          <p14:tracePt t="48518" x="5891213" y="5483225"/>
          <p14:tracePt t="48520" x="5907088" y="5435600"/>
          <p14:tracePt t="48522" x="5907088" y="5387975"/>
          <p14:tracePt t="48527" x="5907088" y="5324475"/>
          <p14:tracePt t="48529" x="5907088" y="5310188"/>
          <p14:tracePt t="48530" x="5922963" y="5246688"/>
          <p14:tracePt t="48532" x="5922963" y="5199063"/>
          <p14:tracePt t="48534" x="5938838" y="5151438"/>
          <p14:tracePt t="48536" x="5938838" y="5056188"/>
          <p14:tracePt t="48538" x="5938838" y="5040313"/>
          <p14:tracePt t="48543" x="5953125" y="4883150"/>
          <p14:tracePt t="48545" x="5969000" y="4787900"/>
          <p14:tracePt t="48546" x="5969000" y="4692650"/>
          <p14:tracePt t="48548" x="5969000" y="4645025"/>
          <p14:tracePt t="48550" x="5984875" y="4519613"/>
          <p14:tracePt t="48552" x="5984875" y="4487863"/>
          <p14:tracePt t="48554" x="5984875" y="4360863"/>
          <p14:tracePt t="48556" x="6000750" y="4219575"/>
          <p14:tracePt t="48559" x="6000750" y="4156075"/>
          <p14:tracePt t="48561" x="6000750" y="3997325"/>
          <p14:tracePt t="48563" x="6016625" y="3919538"/>
          <p14:tracePt t="48564" x="6016625" y="3760788"/>
          <p14:tracePt t="48566" x="6032500" y="3571875"/>
          <p14:tracePt t="48568" x="6048375" y="3508375"/>
          <p14:tracePt t="48570" x="6048375" y="3302000"/>
          <p14:tracePt t="48572" x="6080125" y="3208338"/>
          <p14:tracePt t="48576" x="6080125" y="2765425"/>
          <p14:tracePt t="48578" x="6080125" y="2686050"/>
          <p14:tracePt t="48580" x="6080125" y="2481263"/>
          <p14:tracePt t="48582" x="6096000" y="2370138"/>
          <p14:tracePt t="48584" x="6096000" y="2133600"/>
          <p14:tracePt t="48586" x="6096000" y="1911350"/>
          <p14:tracePt t="48588" x="6096000" y="1817688"/>
          <p14:tracePt t="48593" x="6111875" y="1485900"/>
          <p14:tracePt t="48595" x="6111875" y="1263650"/>
          <p14:tracePt t="48596" x="6111875" y="1169988"/>
          <p14:tracePt t="48598" x="6111875" y="995363"/>
          <p14:tracePt t="48600" x="6175375" y="727075"/>
          <p14:tracePt t="48602" x="6191250" y="631825"/>
          <p14:tracePt t="48605" x="6238875" y="379413"/>
          <p14:tracePt t="48606" x="6269038" y="284163"/>
          <p14:tracePt t="48609" x="6348413" y="47625"/>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 </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P1.1-244</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n 6" descr="Imagen que contiene Logotipo&#10;&#10;Descripción generada automáticamente">
            <a:extLst>
              <a:ext uri="{FF2B5EF4-FFF2-40B4-BE49-F238E27FC236}">
                <a16:creationId xmlns:a16="http://schemas.microsoft.com/office/drawing/2014/main" id="{CC5A5E52-DF01-3CA7-1BBB-F44991D0697D}"/>
              </a:ext>
            </a:extLst>
          </p:cNvPr>
          <p:cNvPicPr>
            <a:picLocks noChangeAspect="1"/>
          </p:cNvPicPr>
          <p:nvPr/>
        </p:nvPicPr>
        <p:blipFill>
          <a:blip r:embed="rId3"/>
          <a:stretch>
            <a:fillRect/>
          </a:stretch>
        </p:blipFill>
        <p:spPr>
          <a:xfrm>
            <a:off x="10707449" y="122089"/>
            <a:ext cx="1274635" cy="1274635"/>
          </a:xfrm>
          <a:prstGeom prst="rect">
            <a:avLst/>
          </a:prstGeom>
        </p:spPr>
      </p:pic>
      <p:sp>
        <p:nvSpPr>
          <p:cNvPr id="9" name="CuadroTexto 8">
            <a:extLst>
              <a:ext uri="{FF2B5EF4-FFF2-40B4-BE49-F238E27FC236}">
                <a16:creationId xmlns:a16="http://schemas.microsoft.com/office/drawing/2014/main" id="{41793264-D740-6567-F5D6-E835F2568D92}"/>
              </a:ext>
            </a:extLst>
          </p:cNvPr>
          <p:cNvSpPr txBox="1"/>
          <p:nvPr/>
        </p:nvSpPr>
        <p:spPr>
          <a:xfrm>
            <a:off x="731520" y="1587109"/>
            <a:ext cx="9743440" cy="3832396"/>
          </a:xfrm>
          <a:prstGeom prst="rect">
            <a:avLst/>
          </a:prstGeom>
          <a:noFill/>
        </p:spPr>
        <p:txBody>
          <a:bodyPr wrap="square">
            <a:spAutoFit/>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Human activity has an influence on the noise detected for the IMS monitoring stations, and its decrease has an impact on the noise density detected by it. After 2019, due to sanitary restrictions, the flights made were exclusively for supplies and emergencies, and considering that Easter Island is a place of high tourist demand, so by 2020 there is a 63% decrease in flights and in the year 2021 of 82%. For this reason, a decrease in noise is observed during working hours in years of sanitary restrictions. On the other hand, Robinson Crusoe has less demand, and presents a smaller decrease in flights due to restrictions and compared to 2019, 49% of flights were made in 2020, dropping to 41% in 2021.</a:t>
            </a:r>
            <a:endParaRPr lang="es-CL"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All these factors favor the identification of landings and takeoffs through the data available thanks to these stations.</a:t>
            </a:r>
          </a:p>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Departures and landings information</a:t>
            </a:r>
            <a:r>
              <a:rPr lang="en-US" sz="1800" dirty="0">
                <a:effectLst/>
                <a:latin typeface="Arial" panose="020B0604020202020204" pitchFamily="34" charset="0"/>
                <a:ea typeface="Calibri" panose="020F0502020204030204" pitchFamily="34" charset="0"/>
                <a:cs typeface="Arial" panose="020B0604020202020204" pitchFamily="34" charset="0"/>
              </a:rPr>
              <a:t> from the flight logs on the islands can be useful to identify some of the sources of noise for these stations.</a:t>
            </a:r>
            <a:endParaRPr lang="es-CL"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2205300"/>
      </p:ext>
    </p:extLst>
  </p:cSld>
  <p:clrMapOvr>
    <a:masterClrMapping/>
  </p:clrMapOvr>
  <mc:AlternateContent xmlns:mc="http://schemas.openxmlformats.org/markup-compatibility/2006">
    <mc:Choice xmlns:p14="http://schemas.microsoft.com/office/powerpoint/2010/main" Requires="p14">
      <p:transition spd="slow" p14:dur="2000" advTm="108774"/>
    </mc:Choice>
    <mc:Fallback>
      <p:transition spd="slow" advTm="108774"/>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7329</TotalTime>
  <Words>1318</Words>
  <Application>Microsoft Office PowerPoint</Application>
  <PresentationFormat>Panorámica</PresentationFormat>
  <Paragraphs>132</Paragraphs>
  <Slides>7</Slides>
  <Notes>6</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7</vt:i4>
      </vt:variant>
    </vt:vector>
  </HeadingPairs>
  <TitlesOfParts>
    <vt:vector size="12" baseType="lpstr">
      <vt:lpstr>Arial</vt:lpstr>
      <vt:lpstr>Calibri</vt:lpstr>
      <vt:lpstr>Calibri Light</vt:lpstr>
      <vt:lpstr>Custom Design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6490</cp:lastModifiedBy>
  <cp:revision>44</cp:revision>
  <dcterms:created xsi:type="dcterms:W3CDTF">2023-04-18T13:25:54Z</dcterms:created>
  <dcterms:modified xsi:type="dcterms:W3CDTF">2023-06-10T17:49:49Z</dcterms:modified>
</cp:coreProperties>
</file>