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8E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83" d="100"/>
          <a:sy n="83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P1.1-489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of Geomagnetic Storms with Infrasound Observation Data from International Monitoring System Stations Located in South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endParaRPr lang="en-AT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Arthur S. de Macêdo, Elder 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Yokoyama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Lucas V. Barros, Darlan P. Fontenele 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Juraci M. de Carvalho </a:t>
            </a:r>
            <a:endParaRPr lang="pt-BR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Brasília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1195720"/>
            <a:ext cx="12192000" cy="5788024"/>
          </a:xfrm>
          <a:prstGeom prst="rect">
            <a:avLst/>
          </a:prstGeom>
          <a:solidFill>
            <a:srgbClr val="F8F8F8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49" y="1370742"/>
            <a:ext cx="8677300" cy="3622097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893497" y="5516059"/>
            <a:ext cx="1040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Geomagnetic Storms and Infrasound Correlation in South America. Join us as we delve into the detections on IMS infrasound stations, observing the relationship between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auroras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occurrence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infrasound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87390" y="4151024"/>
            <a:ext cx="372218" cy="184666"/>
          </a:xfrm>
          <a:prstGeom prst="rect">
            <a:avLst/>
          </a:prstGeom>
          <a:solidFill>
            <a:srgbClr val="BCE8ED"/>
          </a:solidFill>
        </p:spPr>
        <p:txBody>
          <a:bodyPr wrap="none" rtlCol="0">
            <a:spAutoFit/>
          </a:bodyPr>
          <a:lstStyle/>
          <a:p>
            <a:r>
              <a:rPr lang="pt-BR" sz="600" b="1" dirty="0" smtClean="0"/>
              <a:t>I01AR</a:t>
            </a:r>
            <a:endParaRPr lang="en-US" sz="7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87390" y="4335690"/>
            <a:ext cx="3722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b="1" dirty="0" smtClean="0"/>
              <a:t>I02AR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79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Arthur</cp:lastModifiedBy>
  <cp:revision>31</cp:revision>
  <dcterms:created xsi:type="dcterms:W3CDTF">2023-04-18T13:25:54Z</dcterms:created>
  <dcterms:modified xsi:type="dcterms:W3CDTF">2023-06-11T13:31:52Z</dcterms:modified>
</cp:coreProperties>
</file>