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/>
    <p:restoredTop sz="94694"/>
  </p:normalViewPr>
  <p:slideViewPr>
    <p:cSldViewPr snapToGrid="0">
      <p:cViewPr varScale="1">
        <p:scale>
          <a:sx n="120" d="100"/>
          <a:sy n="120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P1.1-826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19632" y="55247"/>
            <a:ext cx="85730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Experience of Year-Round Infrasound Observations at the Vernadsky Station, Antarctica</a:t>
            </a:r>
            <a:endParaRPr lang="en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Oleksandr LIASHCHUK, Leonid KOLESNYKOV,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Yuriy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ANDRUSHCHENKO,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Yuriy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OTRUBA</a:t>
            </a:r>
            <a:endParaRPr lang="en-US" sz="16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5DF8FB-CBAC-82A4-99F7-AA97AD941BCD}"/>
              </a:ext>
            </a:extLst>
          </p:cNvPr>
          <p:cNvSpPr txBox="1"/>
          <p:nvPr/>
        </p:nvSpPr>
        <p:spPr>
          <a:xfrm>
            <a:off x="7599972" y="2007678"/>
            <a:ext cx="418227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present the small-aperture infrasound array and the result of its year-round operation in the region of the Antarctic Peninsula at the Ukrainian Antarctic Vernadsky Station (UAS Vernadsky).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Acoustic signals of various scales and energies from various sources of disturbances, including events from avalanches and iceberg calving  to volcanic eruptions, were detected.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Small-aperture stations can be a promising direction of research in the Antarctic region.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193A3922-4B8E-7B55-AA82-B427E66535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5395" y="1590261"/>
            <a:ext cx="6505849" cy="509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94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Liashchuk</cp:lastModifiedBy>
  <cp:revision>22</cp:revision>
  <dcterms:created xsi:type="dcterms:W3CDTF">2023-04-18T13:25:54Z</dcterms:created>
  <dcterms:modified xsi:type="dcterms:W3CDTF">2023-06-10T14:53:57Z</dcterms:modified>
</cp:coreProperties>
</file>