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AD8810-985D-4C6E-B118-3CB573167F6C}" v="3" dt="2023-06-10T13:59:31.4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59" d="100"/>
          <a:sy n="59" d="100"/>
        </p:scale>
        <p:origin x="60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PKA Anne" userId="104af35c-b7e0-4e07-a92d-5014aae31c75" providerId="ADAL" clId="{81AD8810-985D-4C6E-B118-3CB573167F6C}"/>
    <pc:docChg chg="custSel modSld">
      <pc:chgData name="TIPKA Anne" userId="104af35c-b7e0-4e07-a92d-5014aae31c75" providerId="ADAL" clId="{81AD8810-985D-4C6E-B118-3CB573167F6C}" dt="2023-06-11T21:08:43.616" v="86" actId="115"/>
      <pc:docMkLst>
        <pc:docMk/>
      </pc:docMkLst>
      <pc:sldChg chg="addSp delSp modSp mod delAnim modAnim">
        <pc:chgData name="TIPKA Anne" userId="104af35c-b7e0-4e07-a92d-5014aae31c75" providerId="ADAL" clId="{81AD8810-985D-4C6E-B118-3CB573167F6C}" dt="2023-06-11T21:08:43.616" v="86" actId="115"/>
        <pc:sldMkLst>
          <pc:docMk/>
          <pc:sldMk cId="607453612" sldId="256"/>
        </pc:sldMkLst>
        <pc:spChg chg="add mod">
          <ac:chgData name="TIPKA Anne" userId="104af35c-b7e0-4e07-a92d-5014aae31c75" providerId="ADAL" clId="{81AD8810-985D-4C6E-B118-3CB573167F6C}" dt="2023-06-10T13:57:15.692" v="0"/>
          <ac:spMkLst>
            <pc:docMk/>
            <pc:sldMk cId="607453612" sldId="256"/>
            <ac:spMk id="6" creationId="{3F99F566-F92B-21A5-F670-832751AD07DA}"/>
          </ac:spMkLst>
        </pc:spChg>
        <pc:spChg chg="add mod">
          <ac:chgData name="TIPKA Anne" userId="104af35c-b7e0-4e07-a92d-5014aae31c75" providerId="ADAL" clId="{81AD8810-985D-4C6E-B118-3CB573167F6C}" dt="2023-06-10T13:57:15.692" v="0"/>
          <ac:spMkLst>
            <pc:docMk/>
            <pc:sldMk cId="607453612" sldId="256"/>
            <ac:spMk id="7" creationId="{76B07B22-BE7C-B3D4-F503-4C3A61F219DB}"/>
          </ac:spMkLst>
        </pc:spChg>
        <pc:spChg chg="add del mod">
          <ac:chgData name="TIPKA Anne" userId="104af35c-b7e0-4e07-a92d-5014aae31c75" providerId="ADAL" clId="{81AD8810-985D-4C6E-B118-3CB573167F6C}" dt="2023-06-10T13:58:19.125" v="8" actId="478"/>
          <ac:spMkLst>
            <pc:docMk/>
            <pc:sldMk cId="607453612" sldId="256"/>
            <ac:spMk id="10" creationId="{A0F8AE26-B060-99B1-0F38-8573CCD94C64}"/>
          </ac:spMkLst>
        </pc:spChg>
        <pc:spChg chg="add mod">
          <ac:chgData name="TIPKA Anne" userId="104af35c-b7e0-4e07-a92d-5014aae31c75" providerId="ADAL" clId="{81AD8810-985D-4C6E-B118-3CB573167F6C}" dt="2023-06-10T13:58:26.034" v="11" actId="1076"/>
          <ac:spMkLst>
            <pc:docMk/>
            <pc:sldMk cId="607453612" sldId="256"/>
            <ac:spMk id="12" creationId="{022E056E-E4DB-7EE3-FBC4-0E6305EBB247}"/>
          </ac:spMkLst>
        </pc:spChg>
        <pc:spChg chg="add mod">
          <ac:chgData name="TIPKA Anne" userId="104af35c-b7e0-4e07-a92d-5014aae31c75" providerId="ADAL" clId="{81AD8810-985D-4C6E-B118-3CB573167F6C}" dt="2023-06-10T13:57:15.692" v="0"/>
          <ac:spMkLst>
            <pc:docMk/>
            <pc:sldMk cId="607453612" sldId="256"/>
            <ac:spMk id="13" creationId="{DBA012CA-764C-104E-29B5-FAECF8F874CD}"/>
          </ac:spMkLst>
        </pc:spChg>
        <pc:spChg chg="add mod">
          <ac:chgData name="TIPKA Anne" userId="104af35c-b7e0-4e07-a92d-5014aae31c75" providerId="ADAL" clId="{81AD8810-985D-4C6E-B118-3CB573167F6C}" dt="2023-06-11T21:08:43.616" v="86" actId="115"/>
          <ac:spMkLst>
            <pc:docMk/>
            <pc:sldMk cId="607453612" sldId="256"/>
            <ac:spMk id="14" creationId="{F026D473-3859-5D56-D66C-B8E6A4E3D91D}"/>
          </ac:spMkLst>
        </pc:spChg>
        <pc:spChg chg="add mod">
          <ac:chgData name="TIPKA Anne" userId="104af35c-b7e0-4e07-a92d-5014aae31c75" providerId="ADAL" clId="{81AD8810-985D-4C6E-B118-3CB573167F6C}" dt="2023-06-10T13:58:28.530" v="12" actId="1076"/>
          <ac:spMkLst>
            <pc:docMk/>
            <pc:sldMk cId="607453612" sldId="256"/>
            <ac:spMk id="15" creationId="{117A4FE8-0F3E-045A-FA06-7F92AA562BCB}"/>
          </ac:spMkLst>
        </pc:spChg>
        <pc:spChg chg="add del mod">
          <ac:chgData name="TIPKA Anne" userId="104af35c-b7e0-4e07-a92d-5014aae31c75" providerId="ADAL" clId="{81AD8810-985D-4C6E-B118-3CB573167F6C}" dt="2023-06-10T13:58:22.375" v="10" actId="478"/>
          <ac:spMkLst>
            <pc:docMk/>
            <pc:sldMk cId="607453612" sldId="256"/>
            <ac:spMk id="16" creationId="{CC8E817B-B007-D497-5D85-437CE1245768}"/>
          </ac:spMkLst>
        </pc:spChg>
        <pc:spChg chg="add mod">
          <ac:chgData name="TIPKA Anne" userId="104af35c-b7e0-4e07-a92d-5014aae31c75" providerId="ADAL" clId="{81AD8810-985D-4C6E-B118-3CB573167F6C}" dt="2023-06-10T13:59:14.269" v="26" actId="1076"/>
          <ac:spMkLst>
            <pc:docMk/>
            <pc:sldMk cId="607453612" sldId="256"/>
            <ac:spMk id="17" creationId="{90604D71-97E7-50EA-9E53-D9870ADF7967}"/>
          </ac:spMkLst>
        </pc:spChg>
        <pc:spChg chg="add mod">
          <ac:chgData name="TIPKA Anne" userId="104af35c-b7e0-4e07-a92d-5014aae31c75" providerId="ADAL" clId="{81AD8810-985D-4C6E-B118-3CB573167F6C}" dt="2023-06-10T14:00:00.637" v="85" actId="20577"/>
          <ac:spMkLst>
            <pc:docMk/>
            <pc:sldMk cId="607453612" sldId="256"/>
            <ac:spMk id="18" creationId="{D4D70E4C-8CE9-9E06-02C7-8B3911C6DC4F}"/>
          </ac:spMkLst>
        </pc:spChg>
        <pc:picChg chg="add mod">
          <ac:chgData name="TIPKA Anne" userId="104af35c-b7e0-4e07-a92d-5014aae31c75" providerId="ADAL" clId="{81AD8810-985D-4C6E-B118-3CB573167F6C}" dt="2023-06-10T13:57:15.692" v="0"/>
          <ac:picMkLst>
            <pc:docMk/>
            <pc:sldMk cId="607453612" sldId="256"/>
            <ac:picMk id="2" creationId="{2D706FD3-F56B-D459-2A86-E708156D804A}"/>
          </ac:picMkLst>
        </pc:picChg>
        <pc:picChg chg="add mod">
          <ac:chgData name="TIPKA Anne" userId="104af35c-b7e0-4e07-a92d-5014aae31c75" providerId="ADAL" clId="{81AD8810-985D-4C6E-B118-3CB573167F6C}" dt="2023-06-10T13:57:15.692" v="0"/>
          <ac:picMkLst>
            <pc:docMk/>
            <pc:sldMk cId="607453612" sldId="256"/>
            <ac:picMk id="5" creationId="{F23D3FDD-0741-FF0D-83D3-FD2D44371C3E}"/>
          </ac:picMkLst>
        </pc:picChg>
        <pc:picChg chg="add del mod">
          <ac:chgData name="TIPKA Anne" userId="104af35c-b7e0-4e07-a92d-5014aae31c75" providerId="ADAL" clId="{81AD8810-985D-4C6E-B118-3CB573167F6C}" dt="2023-06-10T13:58:17.005" v="7" actId="478"/>
          <ac:picMkLst>
            <pc:docMk/>
            <pc:sldMk cId="607453612" sldId="256"/>
            <ac:picMk id="8" creationId="{DEA3B1AD-796F-80AF-B3FF-64CB84EB1AFE}"/>
          </ac:picMkLst>
        </pc:picChg>
        <pc:picChg chg="add mod">
          <ac:chgData name="TIPKA Anne" userId="104af35c-b7e0-4e07-a92d-5014aae31c75" providerId="ADAL" clId="{81AD8810-985D-4C6E-B118-3CB573167F6C}" dt="2023-06-10T13:57:15.692" v="0"/>
          <ac:picMkLst>
            <pc:docMk/>
            <pc:sldMk cId="607453612" sldId="256"/>
            <ac:picMk id="9" creationId="{B71A9C59-0226-A97D-9F36-2356E94DF621}"/>
          </ac:picMkLst>
        </pc:picChg>
        <pc:cxnChg chg="add del mod">
          <ac:chgData name="TIPKA Anne" userId="104af35c-b7e0-4e07-a92d-5014aae31c75" providerId="ADAL" clId="{81AD8810-985D-4C6E-B118-3CB573167F6C}" dt="2023-06-10T13:58:21.054" v="9" actId="478"/>
          <ac:cxnSpMkLst>
            <pc:docMk/>
            <pc:sldMk cId="607453612" sldId="256"/>
            <ac:cxnSpMk id="11" creationId="{9F3CDF68-B756-0C7F-ECEE-489192D8291D}"/>
          </ac:cxnSpMkLst>
        </pc:cxnChg>
      </pc:sldChg>
    </pc:docChg>
  </pc:docChgLst>
  <pc:docChgLst>
    <pc:chgData name="TIPKA Anne" userId="104af35c-b7e0-4e07-a92d-5014aae31c75" providerId="ADAL" clId="{4A39C024-E23D-432C-BEBA-797FB183EAF6}"/>
    <pc:docChg chg="undo custSel modSld">
      <pc:chgData name="TIPKA Anne" userId="104af35c-b7e0-4e07-a92d-5014aae31c75" providerId="ADAL" clId="{4A39C024-E23D-432C-BEBA-797FB183EAF6}" dt="2023-05-22T08:41:11.440" v="562" actId="113"/>
      <pc:docMkLst>
        <pc:docMk/>
      </pc:docMkLst>
      <pc:sldChg chg="modSp mod">
        <pc:chgData name="TIPKA Anne" userId="104af35c-b7e0-4e07-a92d-5014aae31c75" providerId="ADAL" clId="{4A39C024-E23D-432C-BEBA-797FB183EAF6}" dt="2023-05-22T08:41:11.440" v="562" actId="113"/>
        <pc:sldMkLst>
          <pc:docMk/>
          <pc:sldMk cId="607453612" sldId="256"/>
        </pc:sldMkLst>
        <pc:spChg chg="mod">
          <ac:chgData name="TIPKA Anne" userId="104af35c-b7e0-4e07-a92d-5014aae31c75" providerId="ADAL" clId="{4A39C024-E23D-432C-BEBA-797FB183EAF6}" dt="2023-05-22T08:31:13.467" v="560" actId="20577"/>
          <ac:spMkLst>
            <pc:docMk/>
            <pc:sldMk cId="607453612" sldId="256"/>
            <ac:spMk id="3" creationId="{D51AB4DC-58D5-C4A4-6BF9-8102961E9BDB}"/>
          </ac:spMkLst>
        </pc:spChg>
        <pc:spChg chg="mod">
          <ac:chgData name="TIPKA Anne" userId="104af35c-b7e0-4e07-a92d-5014aae31c75" providerId="ADAL" clId="{4A39C024-E23D-432C-BEBA-797FB183EAF6}" dt="2023-05-22T08:41:11.440" v="562" actId="113"/>
          <ac:spMkLst>
            <pc:docMk/>
            <pc:sldMk cId="607453612" sldId="256"/>
            <ac:spMk id="4" creationId="{5C76C91B-333D-CF33-4FE9-81CDD42E931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P1.1-502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-2406"/>
            <a:ext cx="85473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Demonstrating the Improvements in FLEXPART’s wet Deposition Output After Accounting for Correct Precipitation rate Disaggregation and Interpolation of Cloud-Related Parameters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T" sz="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Anne Tipka</a:t>
            </a:r>
            <a:r>
              <a:rPr lang="en-US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Petra Seibert</a:t>
            </a:r>
            <a:r>
              <a:rPr lang="en-US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AT" sz="16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IMGW, University of Vienna, Austria; </a:t>
            </a:r>
            <a:r>
              <a:rPr lang="en-US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at CTBTO;</a:t>
            </a:r>
            <a:r>
              <a:rPr lang="en-US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of Meteorology, BOKU, Vienna, Austria</a:t>
            </a:r>
          </a:p>
        </p:txBody>
      </p:sp>
      <p:pic>
        <p:nvPicPr>
          <p:cNvPr id="2" name="Picture 1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2D706FD3-F56B-D459-2A86-E708156D8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346" y="5999366"/>
            <a:ext cx="547911" cy="547911"/>
          </a:xfrm>
          <a:prstGeom prst="rect">
            <a:avLst/>
          </a:prstGeom>
        </p:spPr>
      </p:pic>
      <p:pic>
        <p:nvPicPr>
          <p:cNvPr id="5" name="Picture 4" descr="A picture containing circle, logo, graphics, sphere&#10;&#10;Description automatically generated">
            <a:extLst>
              <a:ext uri="{FF2B5EF4-FFF2-40B4-BE49-F238E27FC236}">
                <a16:creationId xmlns:a16="http://schemas.microsoft.com/office/drawing/2014/main" id="{F23D3FDD-0741-FF0D-83D3-FD2D44371C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35" y="5936071"/>
            <a:ext cx="955545" cy="6745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99F566-F92B-21A5-F670-832751AD07DA}"/>
              </a:ext>
            </a:extLst>
          </p:cNvPr>
          <p:cNvSpPr txBox="1"/>
          <p:nvPr/>
        </p:nvSpPr>
        <p:spPr>
          <a:xfrm>
            <a:off x="0" y="6520942"/>
            <a:ext cx="1791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www.flexpart.eu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B07B22-BE7C-B3D4-F503-4C3A61F219DB}"/>
              </a:ext>
            </a:extLst>
          </p:cNvPr>
          <p:cNvSpPr/>
          <p:nvPr/>
        </p:nvSpPr>
        <p:spPr>
          <a:xfrm>
            <a:off x="-21516" y="5841403"/>
            <a:ext cx="1791324" cy="1038113"/>
          </a:xfrm>
          <a:prstGeom prst="rect">
            <a:avLst/>
          </a:prstGeom>
          <a:noFill/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2"/>
                </a:solidFill>
              </a:ln>
              <a:noFill/>
            </a:endParaRPr>
          </a:p>
        </p:txBody>
      </p:sp>
      <p:pic>
        <p:nvPicPr>
          <p:cNvPr id="9" name="Grafik 4" descr="Bildschirmausschnitt">
            <a:extLst>
              <a:ext uri="{FF2B5EF4-FFF2-40B4-BE49-F238E27FC236}">
                <a16:creationId xmlns:a16="http://schemas.microsoft.com/office/drawing/2014/main" id="{B71A9C59-0226-A97D-9F36-2356E94DF6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14" y="1971736"/>
            <a:ext cx="4158432" cy="2877272"/>
          </a:xfrm>
          <a:prstGeom prst="rect">
            <a:avLst/>
          </a:prstGeom>
        </p:spPr>
      </p:pic>
      <p:sp>
        <p:nvSpPr>
          <p:cNvPr id="12" name="Textfeld 7">
            <a:extLst>
              <a:ext uri="{FF2B5EF4-FFF2-40B4-BE49-F238E27FC236}">
                <a16:creationId xmlns:a16="http://schemas.microsoft.com/office/drawing/2014/main" id="{022E056E-E4DB-7EE3-FBC4-0E6305EBB247}"/>
              </a:ext>
            </a:extLst>
          </p:cNvPr>
          <p:cNvSpPr txBox="1"/>
          <p:nvPr/>
        </p:nvSpPr>
        <p:spPr>
          <a:xfrm>
            <a:off x="1097280" y="5073287"/>
            <a:ext cx="172819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8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r>
              <a:rPr lang="de-DE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3" name="Textfeld 8">
            <a:extLst>
              <a:ext uri="{FF2B5EF4-FFF2-40B4-BE49-F238E27FC236}">
                <a16:creationId xmlns:a16="http://schemas.microsoft.com/office/drawing/2014/main" id="{DBA012CA-764C-104E-29B5-FAECF8F874CD}"/>
              </a:ext>
            </a:extLst>
          </p:cNvPr>
          <p:cNvSpPr txBox="1"/>
          <p:nvPr/>
        </p:nvSpPr>
        <p:spPr>
          <a:xfrm>
            <a:off x="141735" y="1289938"/>
            <a:ext cx="4853353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deposition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artifacts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AT" sz="1600" b="0" strike="noStrike" spc="-1" dirty="0" err="1">
                <a:latin typeface="Arial"/>
              </a:rPr>
              <a:t>specific</a:t>
            </a:r>
            <a:r>
              <a:rPr lang="de-AT" sz="1600" b="0" strike="noStrike" spc="-1" dirty="0">
                <a:latin typeface="Arial"/>
              </a:rPr>
              <a:t> </a:t>
            </a:r>
            <a:r>
              <a:rPr lang="de-AT" sz="1600" b="0" strike="noStrike" spc="-1" dirty="0" err="1">
                <a:latin typeface="Arial"/>
              </a:rPr>
              <a:t>case</a:t>
            </a:r>
            <a:r>
              <a:rPr lang="de-AT" sz="1600" b="0" strike="noStrike" spc="-1" dirty="0">
                <a:latin typeface="Arial"/>
              </a:rPr>
              <a:t> </a:t>
            </a:r>
            <a:r>
              <a:rPr lang="de-AT" sz="1600" b="0" strike="noStrike" spc="-1" dirty="0" err="1">
                <a:latin typeface="Arial"/>
              </a:rPr>
              <a:t>where</a:t>
            </a:r>
            <a:r>
              <a:rPr lang="de-AT" sz="1600" b="0" strike="noStrike" spc="-1" dirty="0">
                <a:latin typeface="Arial"/>
              </a:rPr>
              <a:t> </a:t>
            </a:r>
            <a:r>
              <a:rPr lang="de-AT" sz="1600" b="0" strike="noStrike" spc="-1" dirty="0" err="1">
                <a:latin typeface="Arial"/>
              </a:rPr>
              <a:t>output</a:t>
            </a:r>
            <a:r>
              <a:rPr lang="de-AT" sz="1600" b="0" strike="noStrike" spc="-1" dirty="0">
                <a:latin typeface="Arial"/>
              </a:rPr>
              <a:t> </a:t>
            </a:r>
            <a:r>
              <a:rPr lang="de-AT" sz="1600" b="0" strike="noStrike" spc="-1" dirty="0" err="1">
                <a:latin typeface="Arial"/>
              </a:rPr>
              <a:t>grid</a:t>
            </a:r>
            <a:r>
              <a:rPr lang="de-AT" sz="1600" b="0" strike="noStrike" spc="-1" dirty="0">
                <a:latin typeface="Arial"/>
              </a:rPr>
              <a:t> « </a:t>
            </a:r>
            <a:r>
              <a:rPr lang="de-AT" sz="1600" b="0" strike="noStrike" spc="-1" dirty="0" err="1">
                <a:latin typeface="Arial"/>
              </a:rPr>
              <a:t>input</a:t>
            </a:r>
            <a:r>
              <a:rPr lang="de-AT" sz="1600" b="0" strike="noStrike" spc="-1" dirty="0">
                <a:latin typeface="Arial"/>
              </a:rPr>
              <a:t> </a:t>
            </a:r>
            <a:r>
              <a:rPr lang="de-AT" sz="1600" b="0" strike="noStrike" spc="-1" dirty="0" err="1">
                <a:latin typeface="Arial"/>
              </a:rPr>
              <a:t>grid</a:t>
            </a:r>
            <a:r>
              <a:rPr lang="de-AT" sz="1600" b="0" strike="noStrike" spc="-1" dirty="0">
                <a:latin typeface="Arial"/>
              </a:rPr>
              <a:t> </a:t>
            </a:r>
            <a:r>
              <a:rPr lang="de-AT" sz="1600" b="0" strike="noStrike" spc="-1" dirty="0" err="1">
                <a:latin typeface="Arial"/>
              </a:rPr>
              <a:t>size</a:t>
            </a:r>
            <a:endParaRPr lang="de-DE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9">
            <a:extLst>
              <a:ext uri="{FF2B5EF4-FFF2-40B4-BE49-F238E27FC236}">
                <a16:creationId xmlns:a16="http://schemas.microsoft.com/office/drawing/2014/main" id="{F026D473-3859-5D56-D66C-B8E6A4E3D91D}"/>
              </a:ext>
            </a:extLst>
          </p:cNvPr>
          <p:cNvSpPr txBox="1"/>
          <p:nvPr/>
        </p:nvSpPr>
        <p:spPr>
          <a:xfrm>
            <a:off x="5808365" y="1200074"/>
            <a:ext cx="613782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Improvements in pre-processor </a:t>
            </a:r>
            <a:r>
              <a:rPr lang="en-US" sz="16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flex_extract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disaggregation scheme -&gt;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DONE; </a:t>
            </a:r>
            <a:r>
              <a:rPr lang="en-US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Hittmeir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al., 2018</a:t>
            </a:r>
          </a:p>
          <a:p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Improvements in FLEXPART (for release with version 11):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Cloud diagnostics </a:t>
            </a:r>
            <a:r>
              <a:rPr lang="en-US" sz="1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 progress)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Interpolation with newly disaggregated fields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parameterization for below cloud scavenging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(under testing)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Tipka et al., 2023 under preparation</a:t>
            </a:r>
            <a:endParaRPr lang="de-AT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0">
            <a:extLst>
              <a:ext uri="{FF2B5EF4-FFF2-40B4-BE49-F238E27FC236}">
                <a16:creationId xmlns:a16="http://schemas.microsoft.com/office/drawing/2014/main" id="{117A4FE8-0F3E-045A-FA06-7F92AA562BCB}"/>
              </a:ext>
            </a:extLst>
          </p:cNvPr>
          <p:cNvSpPr txBox="1"/>
          <p:nvPr/>
        </p:nvSpPr>
        <p:spPr>
          <a:xfrm>
            <a:off x="2155031" y="5018984"/>
            <a:ext cx="2888932" cy="70788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the quality of</a:t>
            </a:r>
          </a:p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deposition results</a:t>
            </a:r>
            <a:endParaRPr lang="de-AT" sz="20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604D71-97E7-50EA-9E53-D9870ADF7967}"/>
              </a:ext>
            </a:extLst>
          </p:cNvPr>
          <p:cNvSpPr txBox="1"/>
          <p:nvPr/>
        </p:nvSpPr>
        <p:spPr>
          <a:xfrm>
            <a:off x="7004547" y="4676374"/>
            <a:ext cx="4787810" cy="1963103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Come see me during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e-poster session 1.1 on Thursday 22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to learn more. </a:t>
            </a:r>
          </a:p>
          <a:p>
            <a:pPr algn="just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 access it online on the SnT2023 Conference platform!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D70E4C-8CE9-9E06-02C7-8B3911C6DC4F}"/>
              </a:ext>
            </a:extLst>
          </p:cNvPr>
          <p:cNvSpPr txBox="1"/>
          <p:nvPr/>
        </p:nvSpPr>
        <p:spPr>
          <a:xfrm>
            <a:off x="7748642" y="3968488"/>
            <a:ext cx="3299619" cy="7078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it look like after the new implementations?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2723</TotalTime>
  <Words>167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TIPKA Anne</cp:lastModifiedBy>
  <cp:revision>20</cp:revision>
  <dcterms:created xsi:type="dcterms:W3CDTF">2023-04-18T13:25:54Z</dcterms:created>
  <dcterms:modified xsi:type="dcterms:W3CDTF">2023-06-11T21:08:54Z</dcterms:modified>
</cp:coreProperties>
</file>