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7" r:id="rId7"/>
    <p:sldId id="268" r:id="rId8"/>
    <p:sldId id="264" r:id="rId9"/>
    <p:sldId id="265" r:id="rId10"/>
    <p:sldId id="266" r:id="rId1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8"/>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7DED1-D3B3-4536-89E8-3C91C96B753F}" v="92" dt="2023-06-11T20:49:57.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p:restoredTop sz="94694"/>
  </p:normalViewPr>
  <p:slideViewPr>
    <p:cSldViewPr snapToGrid="0">
      <p:cViewPr varScale="1">
        <p:scale>
          <a:sx n="156" d="100"/>
          <a:sy n="156" d="100"/>
        </p:scale>
        <p:origin x="78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PKA Anne" userId="104af35c-b7e0-4e07-a92d-5014aae31c75" providerId="ADAL" clId="{AE67DED1-D3B3-4536-89E8-3C91C96B753F}"/>
    <pc:docChg chg="undo custSel addSld delSld modSld sldOrd modSection">
      <pc:chgData name="TIPKA Anne" userId="104af35c-b7e0-4e07-a92d-5014aae31c75" providerId="ADAL" clId="{AE67DED1-D3B3-4536-89E8-3C91C96B753F}" dt="2023-06-11T21:08:08.234" v="5663" actId="1076"/>
      <pc:docMkLst>
        <pc:docMk/>
      </pc:docMkLst>
      <pc:sldChg chg="addSp delSp modSp mod">
        <pc:chgData name="TIPKA Anne" userId="104af35c-b7e0-4e07-a92d-5014aae31c75" providerId="ADAL" clId="{AE67DED1-D3B3-4536-89E8-3C91C96B753F}" dt="2023-06-11T20:42:26.567" v="5317" actId="20577"/>
        <pc:sldMkLst>
          <pc:docMk/>
          <pc:sldMk cId="607453612" sldId="256"/>
        </pc:sldMkLst>
        <pc:spChg chg="mod">
          <ac:chgData name="TIPKA Anne" userId="104af35c-b7e0-4e07-a92d-5014aae31c75" providerId="ADAL" clId="{AE67DED1-D3B3-4536-89E8-3C91C96B753F}" dt="2023-06-09T20:42:14.901" v="30" actId="403"/>
          <ac:spMkLst>
            <pc:docMk/>
            <pc:sldMk cId="607453612" sldId="256"/>
            <ac:spMk id="2" creationId="{46089E85-C1D4-F8EB-8947-E04EDEBE8A24}"/>
          </ac:spMkLst>
        </pc:spChg>
        <pc:spChg chg="mod">
          <ac:chgData name="TIPKA Anne" userId="104af35c-b7e0-4e07-a92d-5014aae31c75" providerId="ADAL" clId="{AE67DED1-D3B3-4536-89E8-3C91C96B753F}" dt="2023-06-08T10:37:47.928" v="12"/>
          <ac:spMkLst>
            <pc:docMk/>
            <pc:sldMk cId="607453612" sldId="256"/>
            <ac:spMk id="6" creationId="{ED5FDC18-A1B7-DD10-65F6-776832984909}"/>
          </ac:spMkLst>
        </pc:spChg>
        <pc:spChg chg="add mod">
          <ac:chgData name="TIPKA Anne" userId="104af35c-b7e0-4e07-a92d-5014aae31c75" providerId="ADAL" clId="{AE67DED1-D3B3-4536-89E8-3C91C96B753F}" dt="2023-06-10T11:04:58.057" v="100" actId="1036"/>
          <ac:spMkLst>
            <pc:docMk/>
            <pc:sldMk cId="607453612" sldId="256"/>
            <ac:spMk id="13" creationId="{1AD50877-5B54-90EE-9FD0-2ADD5F8D34F4}"/>
          </ac:spMkLst>
        </pc:spChg>
        <pc:spChg chg="add mod">
          <ac:chgData name="TIPKA Anne" userId="104af35c-b7e0-4e07-a92d-5014aae31c75" providerId="ADAL" clId="{AE67DED1-D3B3-4536-89E8-3C91C96B753F}" dt="2023-06-10T11:04:42.112" v="97" actId="1037"/>
          <ac:spMkLst>
            <pc:docMk/>
            <pc:sldMk cId="607453612" sldId="256"/>
            <ac:spMk id="14" creationId="{EA76BC7C-38B4-5349-02C9-6DC22DAA65ED}"/>
          </ac:spMkLst>
        </pc:spChg>
        <pc:spChg chg="add mod">
          <ac:chgData name="TIPKA Anne" userId="104af35c-b7e0-4e07-a92d-5014aae31c75" providerId="ADAL" clId="{AE67DED1-D3B3-4536-89E8-3C91C96B753F}" dt="2023-06-11T20:42:26.567" v="5317" actId="20577"/>
          <ac:spMkLst>
            <pc:docMk/>
            <pc:sldMk cId="607453612" sldId="256"/>
            <ac:spMk id="15" creationId="{7B22B00C-C2EC-F42E-6A50-37A37C7ABE1E}"/>
          </ac:spMkLst>
        </pc:spChg>
        <pc:picChg chg="add del mod">
          <ac:chgData name="TIPKA Anne" userId="104af35c-b7e0-4e07-a92d-5014aae31c75" providerId="ADAL" clId="{AE67DED1-D3B3-4536-89E8-3C91C96B753F}" dt="2023-06-10T11:01:21.787" v="37" actId="478"/>
          <ac:picMkLst>
            <pc:docMk/>
            <pc:sldMk cId="607453612" sldId="256"/>
            <ac:picMk id="5" creationId="{3B2C9E95-5BFE-CC8B-1EC1-FD3A3A3BD10E}"/>
          </ac:picMkLst>
        </pc:picChg>
        <pc:picChg chg="add mod">
          <ac:chgData name="TIPKA Anne" userId="104af35c-b7e0-4e07-a92d-5014aae31c75" providerId="ADAL" clId="{AE67DED1-D3B3-4536-89E8-3C91C96B753F}" dt="2023-06-10T11:03:03.317" v="80" actId="1076"/>
          <ac:picMkLst>
            <pc:docMk/>
            <pc:sldMk cId="607453612" sldId="256"/>
            <ac:picMk id="8" creationId="{9A82AA9D-54BF-5E0E-BEE7-931A89E5A4C2}"/>
          </ac:picMkLst>
        </pc:picChg>
        <pc:picChg chg="add del mod">
          <ac:chgData name="TIPKA Anne" userId="104af35c-b7e0-4e07-a92d-5014aae31c75" providerId="ADAL" clId="{AE67DED1-D3B3-4536-89E8-3C91C96B753F}" dt="2023-06-10T11:01:45.009" v="45" actId="478"/>
          <ac:picMkLst>
            <pc:docMk/>
            <pc:sldMk cId="607453612" sldId="256"/>
            <ac:picMk id="10" creationId="{81544DD9-03B4-FE5F-81F3-088550FD088D}"/>
          </ac:picMkLst>
        </pc:picChg>
        <pc:picChg chg="add mod">
          <ac:chgData name="TIPKA Anne" userId="104af35c-b7e0-4e07-a92d-5014aae31c75" providerId="ADAL" clId="{AE67DED1-D3B3-4536-89E8-3C91C96B753F}" dt="2023-06-10T11:02:20.899" v="54" actId="1076"/>
          <ac:picMkLst>
            <pc:docMk/>
            <pc:sldMk cId="607453612" sldId="256"/>
            <ac:picMk id="12" creationId="{57604E19-1052-B3A4-B797-6A65FE6BD3D8}"/>
          </ac:picMkLst>
        </pc:picChg>
      </pc:sldChg>
      <pc:sldChg chg="addSp delSp modSp mod">
        <pc:chgData name="TIPKA Anne" userId="104af35c-b7e0-4e07-a92d-5014aae31c75" providerId="ADAL" clId="{AE67DED1-D3B3-4536-89E8-3C91C96B753F}" dt="2023-06-11T20:27:10.452" v="5169" actId="20577"/>
        <pc:sldMkLst>
          <pc:docMk/>
          <pc:sldMk cId="2536716417" sldId="261"/>
        </pc:sldMkLst>
        <pc:spChg chg="del">
          <ac:chgData name="TIPKA Anne" userId="104af35c-b7e0-4e07-a92d-5014aae31c75" providerId="ADAL" clId="{AE67DED1-D3B3-4536-89E8-3C91C96B753F}" dt="2023-06-08T10:37:02.178" v="0" actId="478"/>
          <ac:spMkLst>
            <pc:docMk/>
            <pc:sldMk cId="2536716417" sldId="261"/>
            <ac:spMk id="2" creationId="{F1352C0B-9695-D3E6-C984-2A4ACAA780C2}"/>
          </ac:spMkLst>
        </pc:spChg>
        <pc:spChg chg="mod">
          <ac:chgData name="TIPKA Anne" userId="104af35c-b7e0-4e07-a92d-5014aae31c75" providerId="ADAL" clId="{AE67DED1-D3B3-4536-89E8-3C91C96B753F}" dt="2023-06-11T20:26:41.124" v="5153" actId="20577"/>
          <ac:spMkLst>
            <pc:docMk/>
            <pc:sldMk cId="2536716417" sldId="261"/>
            <ac:spMk id="3" creationId="{5C892C65-B28E-B36F-7A44-E4E303D43C8D}"/>
          </ac:spMkLst>
        </pc:spChg>
        <pc:spChg chg="add mod">
          <ac:chgData name="TIPKA Anne" userId="104af35c-b7e0-4e07-a92d-5014aae31c75" providerId="ADAL" clId="{AE67DED1-D3B3-4536-89E8-3C91C96B753F}" dt="2023-06-09T20:42:39.679" v="32" actId="20577"/>
          <ac:spMkLst>
            <pc:docMk/>
            <pc:sldMk cId="2536716417" sldId="261"/>
            <ac:spMk id="4" creationId="{7EB0242C-9170-2043-60DD-55D8B6FCFD64}"/>
          </ac:spMkLst>
        </pc:spChg>
        <pc:spChg chg="mod">
          <ac:chgData name="TIPKA Anne" userId="104af35c-b7e0-4e07-a92d-5014aae31c75" providerId="ADAL" clId="{AE67DED1-D3B3-4536-89E8-3C91C96B753F}" dt="2023-06-08T10:37:23.923" v="11" actId="20577"/>
          <ac:spMkLst>
            <pc:docMk/>
            <pc:sldMk cId="2536716417" sldId="261"/>
            <ac:spMk id="5" creationId="{24894D3B-D127-933B-1EE2-E80787995396}"/>
          </ac:spMkLst>
        </pc:spChg>
        <pc:spChg chg="mod">
          <ac:chgData name="TIPKA Anne" userId="104af35c-b7e0-4e07-a92d-5014aae31c75" providerId="ADAL" clId="{AE67DED1-D3B3-4536-89E8-3C91C96B753F}" dt="2023-06-11T20:27:00.108" v="5161" actId="20577"/>
          <ac:spMkLst>
            <pc:docMk/>
            <pc:sldMk cId="2536716417" sldId="261"/>
            <ac:spMk id="6" creationId="{F32FF323-5060-8E5F-FDA9-49201E496DCB}"/>
          </ac:spMkLst>
        </pc:spChg>
        <pc:spChg chg="mod">
          <ac:chgData name="TIPKA Anne" userId="104af35c-b7e0-4e07-a92d-5014aae31c75" providerId="ADAL" clId="{AE67DED1-D3B3-4536-89E8-3C91C96B753F}" dt="2023-06-11T20:27:10.452" v="5169" actId="20577"/>
          <ac:spMkLst>
            <pc:docMk/>
            <pc:sldMk cId="2536716417" sldId="261"/>
            <ac:spMk id="7" creationId="{65A4DCB9-5623-A451-6FBB-D9D405171FBA}"/>
          </ac:spMkLst>
        </pc:spChg>
        <pc:spChg chg="mod">
          <ac:chgData name="TIPKA Anne" userId="104af35c-b7e0-4e07-a92d-5014aae31c75" providerId="ADAL" clId="{AE67DED1-D3B3-4536-89E8-3C91C96B753F}" dt="2023-06-10T13:54:59.015" v="4553" actId="6549"/>
          <ac:spMkLst>
            <pc:docMk/>
            <pc:sldMk cId="2536716417" sldId="261"/>
            <ac:spMk id="8" creationId="{292C041E-6720-E9ED-7E7F-7703E6A69903}"/>
          </ac:spMkLst>
        </pc:spChg>
        <pc:spChg chg="add del mod">
          <ac:chgData name="TIPKA Anne" userId="104af35c-b7e0-4e07-a92d-5014aae31c75" providerId="ADAL" clId="{AE67DED1-D3B3-4536-89E8-3C91C96B753F}" dt="2023-06-10T14:01:17.766" v="4611" actId="478"/>
          <ac:spMkLst>
            <pc:docMk/>
            <pc:sldMk cId="2536716417" sldId="261"/>
            <ac:spMk id="10" creationId="{E7A26D10-2424-CEF3-1C08-189047CD023A}"/>
          </ac:spMkLst>
        </pc:spChg>
      </pc:sldChg>
      <pc:sldChg chg="addSp delSp modSp mod modAnim">
        <pc:chgData name="TIPKA Anne" userId="104af35c-b7e0-4e07-a92d-5014aae31c75" providerId="ADAL" clId="{AE67DED1-D3B3-4536-89E8-3C91C96B753F}" dt="2023-06-11T20:44:06.615" v="5330" actId="1076"/>
        <pc:sldMkLst>
          <pc:docMk/>
          <pc:sldMk cId="1325608807" sldId="262"/>
        </pc:sldMkLst>
        <pc:spChg chg="mod">
          <ac:chgData name="TIPKA Anne" userId="104af35c-b7e0-4e07-a92d-5014aae31c75" providerId="ADAL" clId="{AE67DED1-D3B3-4536-89E8-3C91C96B753F}" dt="2023-06-09T20:42:07.142" v="28" actId="403"/>
          <ac:spMkLst>
            <pc:docMk/>
            <pc:sldMk cId="1325608807" sldId="262"/>
            <ac:spMk id="2" creationId="{46089E85-C1D4-F8EB-8947-E04EDEBE8A24}"/>
          </ac:spMkLst>
        </pc:spChg>
        <pc:spChg chg="add mod">
          <ac:chgData name="TIPKA Anne" userId="104af35c-b7e0-4e07-a92d-5014aae31c75" providerId="ADAL" clId="{AE67DED1-D3B3-4536-89E8-3C91C96B753F}" dt="2023-06-10T11:05:12.981" v="101"/>
          <ac:spMkLst>
            <pc:docMk/>
            <pc:sldMk cId="1325608807" sldId="262"/>
            <ac:spMk id="6" creationId="{75900FC3-8A98-CB7E-2D9C-A1343A35711A}"/>
          </ac:spMkLst>
        </pc:spChg>
        <pc:spChg chg="add mod">
          <ac:chgData name="TIPKA Anne" userId="104af35c-b7e0-4e07-a92d-5014aae31c75" providerId="ADAL" clId="{AE67DED1-D3B3-4536-89E8-3C91C96B753F}" dt="2023-06-10T11:05:12.981" v="101"/>
          <ac:spMkLst>
            <pc:docMk/>
            <pc:sldMk cId="1325608807" sldId="262"/>
            <ac:spMk id="7" creationId="{3DD088E6-9B3F-FF47-6B10-0BEAE57C6446}"/>
          </ac:spMkLst>
        </pc:spChg>
        <pc:spChg chg="mod">
          <ac:chgData name="TIPKA Anne" userId="104af35c-b7e0-4e07-a92d-5014aae31c75" providerId="ADAL" clId="{AE67DED1-D3B3-4536-89E8-3C91C96B753F}" dt="2023-06-08T10:37:55.321" v="13"/>
          <ac:spMkLst>
            <pc:docMk/>
            <pc:sldMk cId="1325608807" sldId="262"/>
            <ac:spMk id="8" creationId="{BD3FC44E-84F0-1278-0842-BEFB164B44CA}"/>
          </ac:spMkLst>
        </pc:spChg>
        <pc:spChg chg="add del mod">
          <ac:chgData name="TIPKA Anne" userId="104af35c-b7e0-4e07-a92d-5014aae31c75" providerId="ADAL" clId="{AE67DED1-D3B3-4536-89E8-3C91C96B753F}" dt="2023-06-10T12:12:04.922" v="1521" actId="478"/>
          <ac:spMkLst>
            <pc:docMk/>
            <pc:sldMk cId="1325608807" sldId="262"/>
            <ac:spMk id="9" creationId="{AB413A74-3F04-BF6E-6321-A1FD5DFC909E}"/>
          </ac:spMkLst>
        </pc:spChg>
        <pc:spChg chg="add mod">
          <ac:chgData name="TIPKA Anne" userId="104af35c-b7e0-4e07-a92d-5014aae31c75" providerId="ADAL" clId="{AE67DED1-D3B3-4536-89E8-3C91C96B753F}" dt="2023-06-11T20:43:56.804" v="5327" actId="1076"/>
          <ac:spMkLst>
            <pc:docMk/>
            <pc:sldMk cId="1325608807" sldId="262"/>
            <ac:spMk id="12" creationId="{4E62A380-8D71-56B9-8886-EE9B24C78137}"/>
          </ac:spMkLst>
        </pc:spChg>
        <pc:spChg chg="add mod">
          <ac:chgData name="TIPKA Anne" userId="104af35c-b7e0-4e07-a92d-5014aae31c75" providerId="ADAL" clId="{AE67DED1-D3B3-4536-89E8-3C91C96B753F}" dt="2023-06-10T12:19:08.114" v="1867" actId="1037"/>
          <ac:spMkLst>
            <pc:docMk/>
            <pc:sldMk cId="1325608807" sldId="262"/>
            <ac:spMk id="14" creationId="{C836602E-F039-3F4C-4860-98D4FDC9731D}"/>
          </ac:spMkLst>
        </pc:spChg>
        <pc:spChg chg="add mod">
          <ac:chgData name="TIPKA Anne" userId="104af35c-b7e0-4e07-a92d-5014aae31c75" providerId="ADAL" clId="{AE67DED1-D3B3-4536-89E8-3C91C96B753F}" dt="2023-06-10T13:05:57.477" v="3115" actId="1076"/>
          <ac:spMkLst>
            <pc:docMk/>
            <pc:sldMk cId="1325608807" sldId="262"/>
            <ac:spMk id="15" creationId="{A3A9003B-5AF7-83A7-DE73-CE2063FBBD54}"/>
          </ac:spMkLst>
        </pc:spChg>
        <pc:spChg chg="add mod">
          <ac:chgData name="TIPKA Anne" userId="104af35c-b7e0-4e07-a92d-5014aae31c75" providerId="ADAL" clId="{AE67DED1-D3B3-4536-89E8-3C91C96B753F}" dt="2023-06-11T20:42:43.884" v="5318" actId="115"/>
          <ac:spMkLst>
            <pc:docMk/>
            <pc:sldMk cId="1325608807" sldId="262"/>
            <ac:spMk id="16" creationId="{228F57D6-BDDD-B8D8-3245-FFA088AAC536}"/>
          </ac:spMkLst>
        </pc:spChg>
        <pc:spChg chg="add mod">
          <ac:chgData name="TIPKA Anne" userId="104af35c-b7e0-4e07-a92d-5014aae31c75" providerId="ADAL" clId="{AE67DED1-D3B3-4536-89E8-3C91C96B753F}" dt="2023-06-10T12:11:34.116" v="1517" actId="1076"/>
          <ac:spMkLst>
            <pc:docMk/>
            <pc:sldMk cId="1325608807" sldId="262"/>
            <ac:spMk id="17" creationId="{1D792239-8F94-8421-B95B-F45CB61DA8B3}"/>
          </ac:spMkLst>
        </pc:spChg>
        <pc:spChg chg="add mod">
          <ac:chgData name="TIPKA Anne" userId="104af35c-b7e0-4e07-a92d-5014aae31c75" providerId="ADAL" clId="{AE67DED1-D3B3-4536-89E8-3C91C96B753F}" dt="2023-06-10T12:19:08.114" v="1867" actId="1037"/>
          <ac:spMkLst>
            <pc:docMk/>
            <pc:sldMk cId="1325608807" sldId="262"/>
            <ac:spMk id="18" creationId="{124DA4D4-7557-8AD7-0AF3-7A3926F85295}"/>
          </ac:spMkLst>
        </pc:spChg>
        <pc:spChg chg="add mod">
          <ac:chgData name="TIPKA Anne" userId="104af35c-b7e0-4e07-a92d-5014aae31c75" providerId="ADAL" clId="{AE67DED1-D3B3-4536-89E8-3C91C96B753F}" dt="2023-06-11T20:44:06.615" v="5330" actId="1076"/>
          <ac:spMkLst>
            <pc:docMk/>
            <pc:sldMk cId="1325608807" sldId="262"/>
            <ac:spMk id="19" creationId="{6E62AB2C-AA19-C6AA-DECC-387B0685FE35}"/>
          </ac:spMkLst>
        </pc:spChg>
        <pc:picChg chg="add mod">
          <ac:chgData name="TIPKA Anne" userId="104af35c-b7e0-4e07-a92d-5014aae31c75" providerId="ADAL" clId="{AE67DED1-D3B3-4536-89E8-3C91C96B753F}" dt="2023-06-10T11:05:12.981" v="101"/>
          <ac:picMkLst>
            <pc:docMk/>
            <pc:sldMk cId="1325608807" sldId="262"/>
            <ac:picMk id="4" creationId="{EE6241CD-F335-406E-A2C9-526417EDDFAC}"/>
          </ac:picMkLst>
        </pc:picChg>
        <pc:picChg chg="add mod">
          <ac:chgData name="TIPKA Anne" userId="104af35c-b7e0-4e07-a92d-5014aae31c75" providerId="ADAL" clId="{AE67DED1-D3B3-4536-89E8-3C91C96B753F}" dt="2023-06-10T11:05:12.981" v="101"/>
          <ac:picMkLst>
            <pc:docMk/>
            <pc:sldMk cId="1325608807" sldId="262"/>
            <ac:picMk id="5" creationId="{DB930754-ADDC-7042-BD9B-2C0653FFB675}"/>
          </ac:picMkLst>
        </pc:picChg>
        <pc:picChg chg="add mod">
          <ac:chgData name="TIPKA Anne" userId="104af35c-b7e0-4e07-a92d-5014aae31c75" providerId="ADAL" clId="{AE67DED1-D3B3-4536-89E8-3C91C96B753F}" dt="2023-06-11T20:43:38.280" v="5324" actId="1076"/>
          <ac:picMkLst>
            <pc:docMk/>
            <pc:sldMk cId="1325608807" sldId="262"/>
            <ac:picMk id="10" creationId="{ECD235AE-854A-1237-983F-A52BF996A2A1}"/>
          </ac:picMkLst>
        </pc:picChg>
        <pc:picChg chg="add mod">
          <ac:chgData name="TIPKA Anne" userId="104af35c-b7e0-4e07-a92d-5014aae31c75" providerId="ADAL" clId="{AE67DED1-D3B3-4536-89E8-3C91C96B753F}" dt="2023-06-10T13:05:30.789" v="3108" actId="1036"/>
          <ac:picMkLst>
            <pc:docMk/>
            <pc:sldMk cId="1325608807" sldId="262"/>
            <ac:picMk id="11" creationId="{8A693808-0FCD-E7D5-5F29-D21C13C2EE7C}"/>
          </ac:picMkLst>
        </pc:picChg>
        <pc:cxnChg chg="add mod">
          <ac:chgData name="TIPKA Anne" userId="104af35c-b7e0-4e07-a92d-5014aae31c75" providerId="ADAL" clId="{AE67DED1-D3B3-4536-89E8-3C91C96B753F}" dt="2023-06-10T12:19:08.114" v="1867" actId="1037"/>
          <ac:cxnSpMkLst>
            <pc:docMk/>
            <pc:sldMk cId="1325608807" sldId="262"/>
            <ac:cxnSpMk id="13" creationId="{A1D55D39-DE58-91E9-4BAD-E6EB0CF1E732}"/>
          </ac:cxnSpMkLst>
        </pc:cxnChg>
      </pc:sldChg>
      <pc:sldChg chg="addSp delSp modSp mod">
        <pc:chgData name="TIPKA Anne" userId="104af35c-b7e0-4e07-a92d-5014aae31c75" providerId="ADAL" clId="{AE67DED1-D3B3-4536-89E8-3C91C96B753F}" dt="2023-06-11T21:08:08.234" v="5663" actId="1076"/>
        <pc:sldMkLst>
          <pc:docMk/>
          <pc:sldMk cId="1675666824" sldId="263"/>
        </pc:sldMkLst>
        <pc:spChg chg="mod">
          <ac:chgData name="TIPKA Anne" userId="104af35c-b7e0-4e07-a92d-5014aae31c75" providerId="ADAL" clId="{AE67DED1-D3B3-4536-89E8-3C91C96B753F}" dt="2023-06-10T12:42:20.519" v="2408" actId="20577"/>
          <ac:spMkLst>
            <pc:docMk/>
            <pc:sldMk cId="1675666824" sldId="263"/>
            <ac:spMk id="2" creationId="{46089E85-C1D4-F8EB-8947-E04EDEBE8A24}"/>
          </ac:spMkLst>
        </pc:spChg>
        <pc:spChg chg="add mod">
          <ac:chgData name="TIPKA Anne" userId="104af35c-b7e0-4e07-a92d-5014aae31c75" providerId="ADAL" clId="{AE67DED1-D3B3-4536-89E8-3C91C96B753F}" dt="2023-06-10T11:05:14.736" v="102"/>
          <ac:spMkLst>
            <pc:docMk/>
            <pc:sldMk cId="1675666824" sldId="263"/>
            <ac:spMk id="6" creationId="{6184BC41-2405-8834-A64C-977C42EFDA8E}"/>
          </ac:spMkLst>
        </pc:spChg>
        <pc:spChg chg="add mod">
          <ac:chgData name="TIPKA Anne" userId="104af35c-b7e0-4e07-a92d-5014aae31c75" providerId="ADAL" clId="{AE67DED1-D3B3-4536-89E8-3C91C96B753F}" dt="2023-06-10T11:05:14.736" v="102"/>
          <ac:spMkLst>
            <pc:docMk/>
            <pc:sldMk cId="1675666824" sldId="263"/>
            <ac:spMk id="7" creationId="{F1593941-7F6C-4A7C-C960-645493E7BA6A}"/>
          </ac:spMkLst>
        </pc:spChg>
        <pc:spChg chg="mod">
          <ac:chgData name="TIPKA Anne" userId="104af35c-b7e0-4e07-a92d-5014aae31c75" providerId="ADAL" clId="{AE67DED1-D3B3-4536-89E8-3C91C96B753F}" dt="2023-06-08T10:38:00.016" v="14"/>
          <ac:spMkLst>
            <pc:docMk/>
            <pc:sldMk cId="1675666824" sldId="263"/>
            <ac:spMk id="8" creationId="{FF9D3171-1409-D028-882D-FD8E102F5831}"/>
          </ac:spMkLst>
        </pc:spChg>
        <pc:spChg chg="add mod">
          <ac:chgData name="TIPKA Anne" userId="104af35c-b7e0-4e07-a92d-5014aae31c75" providerId="ADAL" clId="{AE67DED1-D3B3-4536-89E8-3C91C96B753F}" dt="2023-06-11T21:08:08.234" v="5663" actId="1076"/>
          <ac:spMkLst>
            <pc:docMk/>
            <pc:sldMk cId="1675666824" sldId="263"/>
            <ac:spMk id="13" creationId="{D4C793ED-6459-2683-89B9-072A31E32A52}"/>
          </ac:spMkLst>
        </pc:spChg>
        <pc:spChg chg="add mod">
          <ac:chgData name="TIPKA Anne" userId="104af35c-b7e0-4e07-a92d-5014aae31c75" providerId="ADAL" clId="{AE67DED1-D3B3-4536-89E8-3C91C96B753F}" dt="2023-06-10T11:20:52.935" v="303" actId="1038"/>
          <ac:spMkLst>
            <pc:docMk/>
            <pc:sldMk cId="1675666824" sldId="263"/>
            <ac:spMk id="14" creationId="{FBA4541D-ED74-46BC-709F-6CEA0A49B597}"/>
          </ac:spMkLst>
        </pc:spChg>
        <pc:spChg chg="add mod">
          <ac:chgData name="TIPKA Anne" userId="104af35c-b7e0-4e07-a92d-5014aae31c75" providerId="ADAL" clId="{AE67DED1-D3B3-4536-89E8-3C91C96B753F}" dt="2023-06-10T11:20:47.005" v="290" actId="1037"/>
          <ac:spMkLst>
            <pc:docMk/>
            <pc:sldMk cId="1675666824" sldId="263"/>
            <ac:spMk id="15" creationId="{4D53BB6D-6C63-9211-3571-CE3A429FB33F}"/>
          </ac:spMkLst>
        </pc:spChg>
        <pc:spChg chg="add del">
          <ac:chgData name="TIPKA Anne" userId="104af35c-b7e0-4e07-a92d-5014aae31c75" providerId="ADAL" clId="{AE67DED1-D3B3-4536-89E8-3C91C96B753F}" dt="2023-06-10T12:25:08.846" v="2213" actId="478"/>
          <ac:spMkLst>
            <pc:docMk/>
            <pc:sldMk cId="1675666824" sldId="263"/>
            <ac:spMk id="16" creationId="{37089619-D9DC-CE23-F340-2A49369FA879}"/>
          </ac:spMkLst>
        </pc:spChg>
        <pc:spChg chg="add del">
          <ac:chgData name="TIPKA Anne" userId="104af35c-b7e0-4e07-a92d-5014aae31c75" providerId="ADAL" clId="{AE67DED1-D3B3-4536-89E8-3C91C96B753F}" dt="2023-06-10T12:25:28.975" v="2215" actId="478"/>
          <ac:spMkLst>
            <pc:docMk/>
            <pc:sldMk cId="1675666824" sldId="263"/>
            <ac:spMk id="17" creationId="{E594757E-7C8C-31A9-8D09-FEFFF91D7644}"/>
          </ac:spMkLst>
        </pc:spChg>
        <pc:picChg chg="add mod">
          <ac:chgData name="TIPKA Anne" userId="104af35c-b7e0-4e07-a92d-5014aae31c75" providerId="ADAL" clId="{AE67DED1-D3B3-4536-89E8-3C91C96B753F}" dt="2023-06-10T11:05:14.736" v="102"/>
          <ac:picMkLst>
            <pc:docMk/>
            <pc:sldMk cId="1675666824" sldId="263"/>
            <ac:picMk id="4" creationId="{B0E2EBFE-927C-9DF8-1D10-8F76F1A0E710}"/>
          </ac:picMkLst>
        </pc:picChg>
        <pc:picChg chg="add mod">
          <ac:chgData name="TIPKA Anne" userId="104af35c-b7e0-4e07-a92d-5014aae31c75" providerId="ADAL" clId="{AE67DED1-D3B3-4536-89E8-3C91C96B753F}" dt="2023-06-10T11:05:14.736" v="102"/>
          <ac:picMkLst>
            <pc:docMk/>
            <pc:sldMk cId="1675666824" sldId="263"/>
            <ac:picMk id="5" creationId="{B70C5AB0-A122-7018-5381-53ADDB3E2EE0}"/>
          </ac:picMkLst>
        </pc:picChg>
        <pc:picChg chg="add mod">
          <ac:chgData name="TIPKA Anne" userId="104af35c-b7e0-4e07-a92d-5014aae31c75" providerId="ADAL" clId="{AE67DED1-D3B3-4536-89E8-3C91C96B753F}" dt="2023-06-10T11:17:10.076" v="171" actId="1076"/>
          <ac:picMkLst>
            <pc:docMk/>
            <pc:sldMk cId="1675666824" sldId="263"/>
            <ac:picMk id="10" creationId="{30E001BC-D093-1CC0-37C2-F31175061884}"/>
          </ac:picMkLst>
        </pc:picChg>
        <pc:picChg chg="add mod">
          <ac:chgData name="TIPKA Anne" userId="104af35c-b7e0-4e07-a92d-5014aae31c75" providerId="ADAL" clId="{AE67DED1-D3B3-4536-89E8-3C91C96B753F}" dt="2023-06-10T11:16:57.485" v="167" actId="1076"/>
          <ac:picMkLst>
            <pc:docMk/>
            <pc:sldMk cId="1675666824" sldId="263"/>
            <ac:picMk id="12" creationId="{B7321CE8-54AD-C384-FCE7-FA6A17AD0A05}"/>
          </ac:picMkLst>
        </pc:picChg>
      </pc:sldChg>
      <pc:sldChg chg="addSp modSp mod">
        <pc:chgData name="TIPKA Anne" userId="104af35c-b7e0-4e07-a92d-5014aae31c75" providerId="ADAL" clId="{AE67DED1-D3B3-4536-89E8-3C91C96B753F}" dt="2023-06-11T20:58:39.504" v="5609" actId="20577"/>
        <pc:sldMkLst>
          <pc:docMk/>
          <pc:sldMk cId="2295552553" sldId="264"/>
        </pc:sldMkLst>
        <pc:spChg chg="mod">
          <ac:chgData name="TIPKA Anne" userId="104af35c-b7e0-4e07-a92d-5014aae31c75" providerId="ADAL" clId="{AE67DED1-D3B3-4536-89E8-3C91C96B753F}" dt="2023-06-09T20:41:43.362" v="23" actId="403"/>
          <ac:spMkLst>
            <pc:docMk/>
            <pc:sldMk cId="2295552553" sldId="264"/>
            <ac:spMk id="2" creationId="{46089E85-C1D4-F8EB-8947-E04EDEBE8A24}"/>
          </ac:spMkLst>
        </pc:spChg>
        <pc:spChg chg="mod">
          <ac:chgData name="TIPKA Anne" userId="104af35c-b7e0-4e07-a92d-5014aae31c75" providerId="ADAL" clId="{AE67DED1-D3B3-4536-89E8-3C91C96B753F}" dt="2023-06-08T10:38:03.681" v="15"/>
          <ac:spMkLst>
            <pc:docMk/>
            <pc:sldMk cId="2295552553" sldId="264"/>
            <ac:spMk id="6" creationId="{76D0244C-FEAF-A150-F497-94C51CF1DC93}"/>
          </ac:spMkLst>
        </pc:spChg>
        <pc:spChg chg="add mod">
          <ac:chgData name="TIPKA Anne" userId="104af35c-b7e0-4e07-a92d-5014aae31c75" providerId="ADAL" clId="{AE67DED1-D3B3-4536-89E8-3C91C96B753F}" dt="2023-06-10T11:05:15.704" v="103"/>
          <ac:spMkLst>
            <pc:docMk/>
            <pc:sldMk cId="2295552553" sldId="264"/>
            <ac:spMk id="7" creationId="{7E7010A4-9E87-1FC1-F3CE-76BE4E8CBEBA}"/>
          </ac:spMkLst>
        </pc:spChg>
        <pc:spChg chg="add mod">
          <ac:chgData name="TIPKA Anne" userId="104af35c-b7e0-4e07-a92d-5014aae31c75" providerId="ADAL" clId="{AE67DED1-D3B3-4536-89E8-3C91C96B753F}" dt="2023-06-10T11:05:15.704" v="103"/>
          <ac:spMkLst>
            <pc:docMk/>
            <pc:sldMk cId="2295552553" sldId="264"/>
            <ac:spMk id="8" creationId="{E503A8E2-6288-9327-D44F-8FE33F4A93F2}"/>
          </ac:spMkLst>
        </pc:spChg>
        <pc:spChg chg="add mod">
          <ac:chgData name="TIPKA Anne" userId="104af35c-b7e0-4e07-a92d-5014aae31c75" providerId="ADAL" clId="{AE67DED1-D3B3-4536-89E8-3C91C96B753F}" dt="2023-06-11T20:57:06.218" v="5559" actId="122"/>
          <ac:spMkLst>
            <pc:docMk/>
            <pc:sldMk cId="2295552553" sldId="264"/>
            <ac:spMk id="13" creationId="{0B60E265-5E41-EDB7-7F81-39B4DA977F0B}"/>
          </ac:spMkLst>
        </pc:spChg>
        <pc:spChg chg="add mod">
          <ac:chgData name="TIPKA Anne" userId="104af35c-b7e0-4e07-a92d-5014aae31c75" providerId="ADAL" clId="{AE67DED1-D3B3-4536-89E8-3C91C96B753F}" dt="2023-06-11T20:58:26.456" v="5607" actId="6549"/>
          <ac:spMkLst>
            <pc:docMk/>
            <pc:sldMk cId="2295552553" sldId="264"/>
            <ac:spMk id="15" creationId="{48368EF1-5BC6-3607-2E8B-CDD22FF4B4E2}"/>
          </ac:spMkLst>
        </pc:spChg>
        <pc:spChg chg="add mod">
          <ac:chgData name="TIPKA Anne" userId="104af35c-b7e0-4e07-a92d-5014aae31c75" providerId="ADAL" clId="{AE67DED1-D3B3-4536-89E8-3C91C96B753F}" dt="2023-06-11T20:57:30.574" v="5568" actId="20577"/>
          <ac:spMkLst>
            <pc:docMk/>
            <pc:sldMk cId="2295552553" sldId="264"/>
            <ac:spMk id="17" creationId="{AA6FA041-ED6E-42A0-05D9-F3F6FECB0BDB}"/>
          </ac:spMkLst>
        </pc:spChg>
        <pc:spChg chg="add mod">
          <ac:chgData name="TIPKA Anne" userId="104af35c-b7e0-4e07-a92d-5014aae31c75" providerId="ADAL" clId="{AE67DED1-D3B3-4536-89E8-3C91C96B753F}" dt="2023-06-11T20:58:39.504" v="5609" actId="20577"/>
          <ac:spMkLst>
            <pc:docMk/>
            <pc:sldMk cId="2295552553" sldId="264"/>
            <ac:spMk id="19" creationId="{E1362774-BE4C-382D-CA85-7EA1F63AA705}"/>
          </ac:spMkLst>
        </pc:spChg>
        <pc:picChg chg="add mod">
          <ac:chgData name="TIPKA Anne" userId="104af35c-b7e0-4e07-a92d-5014aae31c75" providerId="ADAL" clId="{AE67DED1-D3B3-4536-89E8-3C91C96B753F}" dt="2023-06-10T11:05:15.704" v="103"/>
          <ac:picMkLst>
            <pc:docMk/>
            <pc:sldMk cId="2295552553" sldId="264"/>
            <ac:picMk id="4" creationId="{1C610FF1-42AB-21D2-5BDF-8DA9567E08EB}"/>
          </ac:picMkLst>
        </pc:picChg>
        <pc:picChg chg="add mod">
          <ac:chgData name="TIPKA Anne" userId="104af35c-b7e0-4e07-a92d-5014aae31c75" providerId="ADAL" clId="{AE67DED1-D3B3-4536-89E8-3C91C96B753F}" dt="2023-06-10T11:05:15.704" v="103"/>
          <ac:picMkLst>
            <pc:docMk/>
            <pc:sldMk cId="2295552553" sldId="264"/>
            <ac:picMk id="5" creationId="{A78EEF6D-4D1A-B491-1C2B-61BB0BFC87FA}"/>
          </ac:picMkLst>
        </pc:picChg>
        <pc:picChg chg="add mod">
          <ac:chgData name="TIPKA Anne" userId="104af35c-b7e0-4e07-a92d-5014aae31c75" providerId="ADAL" clId="{AE67DED1-D3B3-4536-89E8-3C91C96B753F}" dt="2023-06-10T13:06:30.940" v="3121" actId="1076"/>
          <ac:picMkLst>
            <pc:docMk/>
            <pc:sldMk cId="2295552553" sldId="264"/>
            <ac:picMk id="9" creationId="{8789922A-CB55-6754-09FC-2D8AE0474BC4}"/>
          </ac:picMkLst>
        </pc:picChg>
        <pc:picChg chg="add mod">
          <ac:chgData name="TIPKA Anne" userId="104af35c-b7e0-4e07-a92d-5014aae31c75" providerId="ADAL" clId="{AE67DED1-D3B3-4536-89E8-3C91C96B753F}" dt="2023-06-10T13:22:20.214" v="3656" actId="1076"/>
          <ac:picMkLst>
            <pc:docMk/>
            <pc:sldMk cId="2295552553" sldId="264"/>
            <ac:picMk id="10" creationId="{7D0B8EED-43A1-75DE-499D-DE4416975AF1}"/>
          </ac:picMkLst>
        </pc:picChg>
        <pc:picChg chg="add mod">
          <ac:chgData name="TIPKA Anne" userId="104af35c-b7e0-4e07-a92d-5014aae31c75" providerId="ADAL" clId="{AE67DED1-D3B3-4536-89E8-3C91C96B753F}" dt="2023-06-10T13:06:22.007" v="3119" actId="14100"/>
          <ac:picMkLst>
            <pc:docMk/>
            <pc:sldMk cId="2295552553" sldId="264"/>
            <ac:picMk id="11" creationId="{71542938-C616-1D91-EC18-C4FD76DDDD11}"/>
          </ac:picMkLst>
        </pc:picChg>
      </pc:sldChg>
      <pc:sldChg chg="addSp modSp mod">
        <pc:chgData name="TIPKA Anne" userId="104af35c-b7e0-4e07-a92d-5014aae31c75" providerId="ADAL" clId="{AE67DED1-D3B3-4536-89E8-3C91C96B753F}" dt="2023-06-11T21:04:38.923" v="5654" actId="20577"/>
        <pc:sldMkLst>
          <pc:docMk/>
          <pc:sldMk cId="2852003000" sldId="265"/>
        </pc:sldMkLst>
        <pc:spChg chg="mod">
          <ac:chgData name="TIPKA Anne" userId="104af35c-b7e0-4e07-a92d-5014aae31c75" providerId="ADAL" clId="{AE67DED1-D3B3-4536-89E8-3C91C96B753F}" dt="2023-06-09T20:41:35.464" v="21" actId="403"/>
          <ac:spMkLst>
            <pc:docMk/>
            <pc:sldMk cId="2852003000" sldId="265"/>
            <ac:spMk id="2" creationId="{46089E85-C1D4-F8EB-8947-E04EDEBE8A24}"/>
          </ac:spMkLst>
        </pc:spChg>
        <pc:spChg chg="mod">
          <ac:chgData name="TIPKA Anne" userId="104af35c-b7e0-4e07-a92d-5014aae31c75" providerId="ADAL" clId="{AE67DED1-D3B3-4536-89E8-3C91C96B753F}" dt="2023-06-08T10:38:06.908" v="16"/>
          <ac:spMkLst>
            <pc:docMk/>
            <pc:sldMk cId="2852003000" sldId="265"/>
            <ac:spMk id="6" creationId="{9ADE5F83-69D0-A1F2-B6CA-29BCE0C3D25B}"/>
          </ac:spMkLst>
        </pc:spChg>
        <pc:spChg chg="add mod">
          <ac:chgData name="TIPKA Anne" userId="104af35c-b7e0-4e07-a92d-5014aae31c75" providerId="ADAL" clId="{AE67DED1-D3B3-4536-89E8-3C91C96B753F}" dt="2023-06-10T11:05:16.676" v="104"/>
          <ac:spMkLst>
            <pc:docMk/>
            <pc:sldMk cId="2852003000" sldId="265"/>
            <ac:spMk id="7" creationId="{EDF3F4FA-0793-BDF5-17AA-7DC62237A382}"/>
          </ac:spMkLst>
        </pc:spChg>
        <pc:spChg chg="add mod">
          <ac:chgData name="TIPKA Anne" userId="104af35c-b7e0-4e07-a92d-5014aae31c75" providerId="ADAL" clId="{AE67DED1-D3B3-4536-89E8-3C91C96B753F}" dt="2023-06-10T11:05:16.676" v="104"/>
          <ac:spMkLst>
            <pc:docMk/>
            <pc:sldMk cId="2852003000" sldId="265"/>
            <ac:spMk id="8" creationId="{8D4EA792-D7FC-A404-07EC-9259522301F9}"/>
          </ac:spMkLst>
        </pc:spChg>
        <pc:spChg chg="add mod">
          <ac:chgData name="TIPKA Anne" userId="104af35c-b7e0-4e07-a92d-5014aae31c75" providerId="ADAL" clId="{AE67DED1-D3B3-4536-89E8-3C91C96B753F}" dt="2023-06-11T21:04:38.923" v="5654" actId="20577"/>
          <ac:spMkLst>
            <pc:docMk/>
            <pc:sldMk cId="2852003000" sldId="265"/>
            <ac:spMk id="9" creationId="{05BE5A9D-C9AD-ADD2-8912-4D42E7EF8696}"/>
          </ac:spMkLst>
        </pc:spChg>
        <pc:picChg chg="add mod">
          <ac:chgData name="TIPKA Anne" userId="104af35c-b7e0-4e07-a92d-5014aae31c75" providerId="ADAL" clId="{AE67DED1-D3B3-4536-89E8-3C91C96B753F}" dt="2023-06-10T11:05:16.676" v="104"/>
          <ac:picMkLst>
            <pc:docMk/>
            <pc:sldMk cId="2852003000" sldId="265"/>
            <ac:picMk id="3" creationId="{70CC4C71-5194-C65D-A84D-32AFC2DB7B4A}"/>
          </ac:picMkLst>
        </pc:picChg>
        <pc:picChg chg="add mod">
          <ac:chgData name="TIPKA Anne" userId="104af35c-b7e0-4e07-a92d-5014aae31c75" providerId="ADAL" clId="{AE67DED1-D3B3-4536-89E8-3C91C96B753F}" dt="2023-06-10T11:05:16.676" v="104"/>
          <ac:picMkLst>
            <pc:docMk/>
            <pc:sldMk cId="2852003000" sldId="265"/>
            <ac:picMk id="4" creationId="{44D87AA2-AC24-D026-CAAC-C0759463348A}"/>
          </ac:picMkLst>
        </pc:picChg>
      </pc:sldChg>
      <pc:sldChg chg="addSp modSp mod">
        <pc:chgData name="TIPKA Anne" userId="104af35c-b7e0-4e07-a92d-5014aae31c75" providerId="ADAL" clId="{AE67DED1-D3B3-4536-89E8-3C91C96B753F}" dt="2023-06-11T21:05:42.069" v="5655" actId="2711"/>
        <pc:sldMkLst>
          <pc:docMk/>
          <pc:sldMk cId="1143651089" sldId="266"/>
        </pc:sldMkLst>
        <pc:spChg chg="mod">
          <ac:chgData name="TIPKA Anne" userId="104af35c-b7e0-4e07-a92d-5014aae31c75" providerId="ADAL" clId="{AE67DED1-D3B3-4536-89E8-3C91C96B753F}" dt="2023-06-10T12:34:50.644" v="2337" actId="255"/>
          <ac:spMkLst>
            <pc:docMk/>
            <pc:sldMk cId="1143651089" sldId="266"/>
            <ac:spMk id="2" creationId="{46089E85-C1D4-F8EB-8947-E04EDEBE8A24}"/>
          </ac:spMkLst>
        </pc:spChg>
        <pc:spChg chg="mod">
          <ac:chgData name="TIPKA Anne" userId="104af35c-b7e0-4e07-a92d-5014aae31c75" providerId="ADAL" clId="{AE67DED1-D3B3-4536-89E8-3C91C96B753F}" dt="2023-06-10T12:34:50.644" v="2337" actId="255"/>
          <ac:spMkLst>
            <pc:docMk/>
            <pc:sldMk cId="1143651089" sldId="266"/>
            <ac:spMk id="3" creationId="{3B04CCB8-44D4-3C65-4ECB-3604610A50A2}"/>
          </ac:spMkLst>
        </pc:spChg>
        <pc:spChg chg="mod">
          <ac:chgData name="TIPKA Anne" userId="104af35c-b7e0-4e07-a92d-5014aae31c75" providerId="ADAL" clId="{AE67DED1-D3B3-4536-89E8-3C91C96B753F}" dt="2023-06-10T12:34:50.644" v="2337" actId="255"/>
          <ac:spMkLst>
            <pc:docMk/>
            <pc:sldMk cId="1143651089" sldId="266"/>
            <ac:spMk id="6" creationId="{B1F0D235-E73A-31A0-926C-3F17564FB8DC}"/>
          </ac:spMkLst>
        </pc:spChg>
        <pc:spChg chg="add mod">
          <ac:chgData name="TIPKA Anne" userId="104af35c-b7e0-4e07-a92d-5014aae31c75" providerId="ADAL" clId="{AE67DED1-D3B3-4536-89E8-3C91C96B753F}" dt="2023-06-10T12:34:47.956" v="2336" actId="255"/>
          <ac:spMkLst>
            <pc:docMk/>
            <pc:sldMk cId="1143651089" sldId="266"/>
            <ac:spMk id="7" creationId="{ABCFD966-B32F-3082-013C-EB8F02B0322A}"/>
          </ac:spMkLst>
        </pc:spChg>
        <pc:spChg chg="add mod">
          <ac:chgData name="TIPKA Anne" userId="104af35c-b7e0-4e07-a92d-5014aae31c75" providerId="ADAL" clId="{AE67DED1-D3B3-4536-89E8-3C91C96B753F}" dt="2023-06-10T12:34:47.956" v="2336" actId="255"/>
          <ac:spMkLst>
            <pc:docMk/>
            <pc:sldMk cId="1143651089" sldId="266"/>
            <ac:spMk id="8" creationId="{765E0076-9801-9181-DDE0-4159F7531E0F}"/>
          </ac:spMkLst>
        </pc:spChg>
        <pc:spChg chg="add mod">
          <ac:chgData name="TIPKA Anne" userId="104af35c-b7e0-4e07-a92d-5014aae31c75" providerId="ADAL" clId="{AE67DED1-D3B3-4536-89E8-3C91C96B753F}" dt="2023-06-11T21:05:42.069" v="5655" actId="2711"/>
          <ac:spMkLst>
            <pc:docMk/>
            <pc:sldMk cId="1143651089" sldId="266"/>
            <ac:spMk id="10" creationId="{4A0B99F4-EF61-7AB3-18F0-43BBCD106DA6}"/>
          </ac:spMkLst>
        </pc:spChg>
        <pc:picChg chg="add mod">
          <ac:chgData name="TIPKA Anne" userId="104af35c-b7e0-4e07-a92d-5014aae31c75" providerId="ADAL" clId="{AE67DED1-D3B3-4536-89E8-3C91C96B753F}" dt="2023-06-10T11:05:17.491" v="105"/>
          <ac:picMkLst>
            <pc:docMk/>
            <pc:sldMk cId="1143651089" sldId="266"/>
            <ac:picMk id="4" creationId="{86877E6D-DB6F-BDAB-EFE0-3A4E56877F47}"/>
          </ac:picMkLst>
        </pc:picChg>
        <pc:picChg chg="add mod">
          <ac:chgData name="TIPKA Anne" userId="104af35c-b7e0-4e07-a92d-5014aae31c75" providerId="ADAL" clId="{AE67DED1-D3B3-4536-89E8-3C91C96B753F}" dt="2023-06-10T11:05:17.491" v="105"/>
          <ac:picMkLst>
            <pc:docMk/>
            <pc:sldMk cId="1143651089" sldId="266"/>
            <ac:picMk id="5" creationId="{EE540843-3EC3-AD41-1A96-B0DEC4CDD362}"/>
          </ac:picMkLst>
        </pc:picChg>
      </pc:sldChg>
      <pc:sldChg chg="addSp delSp modSp add mod">
        <pc:chgData name="TIPKA Anne" userId="104af35c-b7e0-4e07-a92d-5014aae31c75" providerId="ADAL" clId="{AE67DED1-D3B3-4536-89E8-3C91C96B753F}" dt="2023-06-11T21:06:44.725" v="5660" actId="2711"/>
        <pc:sldMkLst>
          <pc:docMk/>
          <pc:sldMk cId="2073766558" sldId="267"/>
        </pc:sldMkLst>
        <pc:spChg chg="mod">
          <ac:chgData name="TIPKA Anne" userId="104af35c-b7e0-4e07-a92d-5014aae31c75" providerId="ADAL" clId="{AE67DED1-D3B3-4536-89E8-3C91C96B753F}" dt="2023-06-10T11:21:57.289" v="332" actId="20577"/>
          <ac:spMkLst>
            <pc:docMk/>
            <pc:sldMk cId="2073766558" sldId="267"/>
            <ac:spMk id="2" creationId="{46089E85-C1D4-F8EB-8947-E04EDEBE8A24}"/>
          </ac:spMkLst>
        </pc:spChg>
        <pc:spChg chg="add mod">
          <ac:chgData name="TIPKA Anne" userId="104af35c-b7e0-4e07-a92d-5014aae31c75" providerId="ADAL" clId="{AE67DED1-D3B3-4536-89E8-3C91C96B753F}" dt="2023-06-11T21:06:20.917" v="5659" actId="1076"/>
          <ac:spMkLst>
            <pc:docMk/>
            <pc:sldMk cId="2073766558" sldId="267"/>
            <ac:spMk id="9" creationId="{2F4F19F5-A7C9-194C-7CE5-A17FEBFE9487}"/>
          </ac:spMkLst>
        </pc:spChg>
        <pc:spChg chg="add del mod">
          <ac:chgData name="TIPKA Anne" userId="104af35c-b7e0-4e07-a92d-5014aae31c75" providerId="ADAL" clId="{AE67DED1-D3B3-4536-89E8-3C91C96B753F}" dt="2023-06-11T20:49:56.266" v="5448" actId="478"/>
          <ac:spMkLst>
            <pc:docMk/>
            <pc:sldMk cId="2073766558" sldId="267"/>
            <ac:spMk id="11" creationId="{6D5021B7-F7FB-DE81-1228-5FCFCDACAB1B}"/>
          </ac:spMkLst>
        </pc:spChg>
        <pc:spChg chg="del">
          <ac:chgData name="TIPKA Anne" userId="104af35c-b7e0-4e07-a92d-5014aae31c75" providerId="ADAL" clId="{AE67DED1-D3B3-4536-89E8-3C91C96B753F}" dt="2023-06-10T11:21:52.916" v="328" actId="478"/>
          <ac:spMkLst>
            <pc:docMk/>
            <pc:sldMk cId="2073766558" sldId="267"/>
            <ac:spMk id="13" creationId="{D4C793ED-6459-2683-89B9-072A31E32A52}"/>
          </ac:spMkLst>
        </pc:spChg>
        <pc:spChg chg="del">
          <ac:chgData name="TIPKA Anne" userId="104af35c-b7e0-4e07-a92d-5014aae31c75" providerId="ADAL" clId="{AE67DED1-D3B3-4536-89E8-3C91C96B753F}" dt="2023-06-10T11:21:54.850" v="330" actId="478"/>
          <ac:spMkLst>
            <pc:docMk/>
            <pc:sldMk cId="2073766558" sldId="267"/>
            <ac:spMk id="14" creationId="{FBA4541D-ED74-46BC-709F-6CEA0A49B597}"/>
          </ac:spMkLst>
        </pc:spChg>
        <pc:spChg chg="del">
          <ac:chgData name="TIPKA Anne" userId="104af35c-b7e0-4e07-a92d-5014aae31c75" providerId="ADAL" clId="{AE67DED1-D3B3-4536-89E8-3C91C96B753F}" dt="2023-06-10T11:21:54.182" v="329" actId="478"/>
          <ac:spMkLst>
            <pc:docMk/>
            <pc:sldMk cId="2073766558" sldId="267"/>
            <ac:spMk id="15" creationId="{4D53BB6D-6C63-9211-3571-CE3A429FB33F}"/>
          </ac:spMkLst>
        </pc:spChg>
        <pc:spChg chg="add mod">
          <ac:chgData name="TIPKA Anne" userId="104af35c-b7e0-4e07-a92d-5014aae31c75" providerId="ADAL" clId="{AE67DED1-D3B3-4536-89E8-3C91C96B753F}" dt="2023-06-11T20:51:41.203" v="5490" actId="123"/>
          <ac:spMkLst>
            <pc:docMk/>
            <pc:sldMk cId="2073766558" sldId="267"/>
            <ac:spMk id="16" creationId="{B4A13BFE-B6DB-3FF2-91E5-52FF398F8405}"/>
          </ac:spMkLst>
        </pc:spChg>
        <pc:spChg chg="add mod">
          <ac:chgData name="TIPKA Anne" userId="104af35c-b7e0-4e07-a92d-5014aae31c75" providerId="ADAL" clId="{AE67DED1-D3B3-4536-89E8-3C91C96B753F}" dt="2023-06-11T20:51:46.414" v="5491" actId="123"/>
          <ac:spMkLst>
            <pc:docMk/>
            <pc:sldMk cId="2073766558" sldId="267"/>
            <ac:spMk id="18" creationId="{9D257B4C-BFD6-A1BE-4521-68A68C940026}"/>
          </ac:spMkLst>
        </pc:spChg>
        <pc:graphicFrameChg chg="add mod modGraphic">
          <ac:chgData name="TIPKA Anne" userId="104af35c-b7e0-4e07-a92d-5014aae31c75" providerId="ADAL" clId="{AE67DED1-D3B3-4536-89E8-3C91C96B753F}" dt="2023-06-11T21:06:44.725" v="5660" actId="2711"/>
          <ac:graphicFrameMkLst>
            <pc:docMk/>
            <pc:sldMk cId="2073766558" sldId="267"/>
            <ac:graphicFrameMk id="12" creationId="{EB0F01BD-8885-9817-B884-761757F83EA0}"/>
          </ac:graphicFrameMkLst>
        </pc:graphicFrameChg>
        <pc:picChg chg="del">
          <ac:chgData name="TIPKA Anne" userId="104af35c-b7e0-4e07-a92d-5014aae31c75" providerId="ADAL" clId="{AE67DED1-D3B3-4536-89E8-3C91C96B753F}" dt="2023-06-10T11:21:51.424" v="327" actId="478"/>
          <ac:picMkLst>
            <pc:docMk/>
            <pc:sldMk cId="2073766558" sldId="267"/>
            <ac:picMk id="10" creationId="{30E001BC-D093-1CC0-37C2-F31175061884}"/>
          </ac:picMkLst>
        </pc:picChg>
        <pc:picChg chg="del">
          <ac:chgData name="TIPKA Anne" userId="104af35c-b7e0-4e07-a92d-5014aae31c75" providerId="ADAL" clId="{AE67DED1-D3B3-4536-89E8-3C91C96B753F}" dt="2023-06-10T11:21:50.809" v="326" actId="478"/>
          <ac:picMkLst>
            <pc:docMk/>
            <pc:sldMk cId="2073766558" sldId="267"/>
            <ac:picMk id="12" creationId="{B7321CE8-54AD-C384-FCE7-FA6A17AD0A05}"/>
          </ac:picMkLst>
        </pc:picChg>
        <pc:picChg chg="add mod ord">
          <ac:chgData name="TIPKA Anne" userId="104af35c-b7e0-4e07-a92d-5014aae31c75" providerId="ADAL" clId="{AE67DED1-D3B3-4536-89E8-3C91C96B753F}" dt="2023-06-11T20:51:55.773" v="5507" actId="1035"/>
          <ac:picMkLst>
            <pc:docMk/>
            <pc:sldMk cId="2073766558" sldId="267"/>
            <ac:picMk id="20" creationId="{A99FC708-F5E6-0D63-9953-F416EDDFFD6F}"/>
          </ac:picMkLst>
        </pc:picChg>
      </pc:sldChg>
      <pc:sldChg chg="addSp modSp add mod">
        <pc:chgData name="TIPKA Anne" userId="104af35c-b7e0-4e07-a92d-5014aae31c75" providerId="ADAL" clId="{AE67DED1-D3B3-4536-89E8-3C91C96B753F}" dt="2023-06-11T20:55:46.597" v="5540"/>
        <pc:sldMkLst>
          <pc:docMk/>
          <pc:sldMk cId="3883668130" sldId="268"/>
        </pc:sldMkLst>
        <pc:spChg chg="mod">
          <ac:chgData name="TIPKA Anne" userId="104af35c-b7e0-4e07-a92d-5014aae31c75" providerId="ADAL" clId="{AE67DED1-D3B3-4536-89E8-3C91C96B753F}" dt="2023-06-10T11:22:05.746" v="335" actId="20577"/>
          <ac:spMkLst>
            <pc:docMk/>
            <pc:sldMk cId="3883668130" sldId="268"/>
            <ac:spMk id="2" creationId="{46089E85-C1D4-F8EB-8947-E04EDEBE8A24}"/>
          </ac:spMkLst>
        </pc:spChg>
        <pc:spChg chg="add mod">
          <ac:chgData name="TIPKA Anne" userId="104af35c-b7e0-4e07-a92d-5014aae31c75" providerId="ADAL" clId="{AE67DED1-D3B3-4536-89E8-3C91C96B753F}" dt="2023-06-11T20:55:46.597" v="5540"/>
          <ac:spMkLst>
            <pc:docMk/>
            <pc:sldMk cId="3883668130" sldId="268"/>
            <ac:spMk id="9" creationId="{0B0D64CA-94FC-313D-EFF3-A3C9D173D546}"/>
          </ac:spMkLst>
        </pc:spChg>
        <pc:spChg chg="add mod">
          <ac:chgData name="TIPKA Anne" userId="104af35c-b7e0-4e07-a92d-5014aae31c75" providerId="ADAL" clId="{AE67DED1-D3B3-4536-89E8-3C91C96B753F}" dt="2023-06-10T12:55:48.616" v="2649" actId="1076"/>
          <ac:spMkLst>
            <pc:docMk/>
            <pc:sldMk cId="3883668130" sldId="268"/>
            <ac:spMk id="13" creationId="{960E34FD-C378-51A6-70DD-350D9581EBFB}"/>
          </ac:spMkLst>
        </pc:spChg>
        <pc:spChg chg="add mod">
          <ac:chgData name="TIPKA Anne" userId="104af35c-b7e0-4e07-a92d-5014aae31c75" providerId="ADAL" clId="{AE67DED1-D3B3-4536-89E8-3C91C96B753F}" dt="2023-06-10T12:55:38.582" v="2647" actId="1076"/>
          <ac:spMkLst>
            <pc:docMk/>
            <pc:sldMk cId="3883668130" sldId="268"/>
            <ac:spMk id="16" creationId="{0780D357-CAC8-F7B9-4663-45EDADD747AD}"/>
          </ac:spMkLst>
        </pc:spChg>
        <pc:picChg chg="add mod">
          <ac:chgData name="TIPKA Anne" userId="104af35c-b7e0-4e07-a92d-5014aae31c75" providerId="ADAL" clId="{AE67DED1-D3B3-4536-89E8-3C91C96B753F}" dt="2023-06-10T12:55:53.177" v="2650" actId="1076"/>
          <ac:picMkLst>
            <pc:docMk/>
            <pc:sldMk cId="3883668130" sldId="268"/>
            <ac:picMk id="11" creationId="{EA42E66F-834E-E71C-BB22-9CEC23465DAF}"/>
          </ac:picMkLst>
        </pc:picChg>
        <pc:picChg chg="add mod">
          <ac:chgData name="TIPKA Anne" userId="104af35c-b7e0-4e07-a92d-5014aae31c75" providerId="ADAL" clId="{AE67DED1-D3B3-4536-89E8-3C91C96B753F}" dt="2023-06-10T12:55:42.797" v="2648" actId="1076"/>
          <ac:picMkLst>
            <pc:docMk/>
            <pc:sldMk cId="3883668130" sldId="268"/>
            <ac:picMk id="15" creationId="{038CD7BA-8C73-ED9D-59D3-9C8683A098DA}"/>
          </ac:picMkLst>
        </pc:picChg>
      </pc:sldChg>
      <pc:sldChg chg="addSp delSp modSp add del mod ord">
        <pc:chgData name="TIPKA Anne" userId="104af35c-b7e0-4e07-a92d-5014aae31c75" providerId="ADAL" clId="{AE67DED1-D3B3-4536-89E8-3C91C96B753F}" dt="2023-06-10T13:23:28.296" v="3675" actId="47"/>
        <pc:sldMkLst>
          <pc:docMk/>
          <pc:sldMk cId="4079937298" sldId="269"/>
        </pc:sldMkLst>
        <pc:spChg chg="mod">
          <ac:chgData name="TIPKA Anne" userId="104af35c-b7e0-4e07-a92d-5014aae31c75" providerId="ADAL" clId="{AE67DED1-D3B3-4536-89E8-3C91C96B753F}" dt="2023-06-10T12:59:47.740" v="2784" actId="20577"/>
          <ac:spMkLst>
            <pc:docMk/>
            <pc:sldMk cId="4079937298" sldId="269"/>
            <ac:spMk id="2" creationId="{46089E85-C1D4-F8EB-8947-E04EDEBE8A24}"/>
          </ac:spMkLst>
        </pc:spChg>
        <pc:spChg chg="del">
          <ac:chgData name="TIPKA Anne" userId="104af35c-b7e0-4e07-a92d-5014aae31c75" providerId="ADAL" clId="{AE67DED1-D3B3-4536-89E8-3C91C96B753F}" dt="2023-06-10T12:59:51.497" v="2785" actId="478"/>
          <ac:spMkLst>
            <pc:docMk/>
            <pc:sldMk cId="4079937298" sldId="269"/>
            <ac:spMk id="9" creationId="{2F4F19F5-A7C9-194C-7CE5-A17FEBFE9487}"/>
          </ac:spMkLst>
        </pc:spChg>
        <pc:spChg chg="add mod">
          <ac:chgData name="TIPKA Anne" userId="104af35c-b7e0-4e07-a92d-5014aae31c75" providerId="ADAL" clId="{AE67DED1-D3B3-4536-89E8-3C91C96B753F}" dt="2023-06-10T13:04:17.411" v="3069" actId="20577"/>
          <ac:spMkLst>
            <pc:docMk/>
            <pc:sldMk cId="4079937298" sldId="269"/>
            <ac:spMk id="11" creationId="{B8EB2374-5604-6D34-F300-1720BE26E0E1}"/>
          </ac:spMkLst>
        </pc:spChg>
        <pc:spChg chg="add del mod">
          <ac:chgData name="TIPKA Anne" userId="104af35c-b7e0-4e07-a92d-5014aae31c75" providerId="ADAL" clId="{AE67DED1-D3B3-4536-89E8-3C91C96B753F}" dt="2023-06-10T13:22:14.686" v="3653" actId="21"/>
          <ac:spMkLst>
            <pc:docMk/>
            <pc:sldMk cId="4079937298" sldId="269"/>
            <ac:spMk id="13" creationId="{12E4DE37-52F7-930E-2D97-702A495487B9}"/>
          </ac:spMkLst>
        </pc:spChg>
        <pc:spChg chg="add mod">
          <ac:chgData name="TIPKA Anne" userId="104af35c-b7e0-4e07-a92d-5014aae31c75" providerId="ADAL" clId="{AE67DED1-D3B3-4536-89E8-3C91C96B753F}" dt="2023-06-10T13:04:27.967" v="3092" actId="1036"/>
          <ac:spMkLst>
            <pc:docMk/>
            <pc:sldMk cId="4079937298" sldId="269"/>
            <ac:spMk id="14" creationId="{043FD6D0-78F8-CC94-B0C9-D376BCD1C195}"/>
          </ac:spMkLst>
        </pc:spChg>
        <pc:spChg chg="add mod">
          <ac:chgData name="TIPKA Anne" userId="104af35c-b7e0-4e07-a92d-5014aae31c75" providerId="ADAL" clId="{AE67DED1-D3B3-4536-89E8-3C91C96B753F}" dt="2023-06-10T13:03:23.290" v="2999" actId="20577"/>
          <ac:spMkLst>
            <pc:docMk/>
            <pc:sldMk cId="4079937298" sldId="269"/>
            <ac:spMk id="16" creationId="{A044A4AD-0196-73E2-6F84-4A8AE33E96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20.tm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Atmospheric Transport Modelling (ATM) serves as an essential numerical tool to link sources of physical tracers (e.g., CTBT-relevant radionuclides), when injected into the atmosphere, with receptors of these tracers. Wet scavenging is a key element in such (ATM) computations to determine the distribution of these transported masses. </a:t>
            </a: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P1.1-502</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Several algorithms related to the numerical and physical parameterizations of the wet scavenging scheme in FLEXPART 11 were improved, such as the disaggregation of precipitation, the below-cloud scavenging parameterization and the temporal interpolation of cloud related parameters. </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presentation demonstrates the effects of improvements in the numerical and physical parameterizations in the upcoming FLEXPART v11.</a:t>
            </a:r>
            <a:endParaRPr lang="en-GB" sz="1200" dirty="0"/>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tabLst>
                <a:tab pos="2038350" algn="l"/>
              </a:tabLst>
            </a:pPr>
            <a:r>
              <a:rPr lang="en-GB" sz="1200" kern="150" dirty="0">
                <a:effectLst/>
                <a:latin typeface="Arial" panose="020B0604020202020204" pitchFamily="34" charset="0"/>
                <a:ea typeface="Noto Serif CJK SC"/>
                <a:cs typeface="Arial" panose="020B0604020202020204" pitchFamily="34" charset="0"/>
              </a:rPr>
              <a:t>Improving the numerical and physical  parameterizations show a significant improvement in the high-resolution wet deposition fields, eliminating the banded or artificial checkerboard structures.</a:t>
            </a: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EB0242C-9170-2043-60DD-55D8B6FCFD64}"/>
              </a:ext>
            </a:extLst>
          </p:cNvPr>
          <p:cNvSpPr txBox="1"/>
          <p:nvPr/>
        </p:nvSpPr>
        <p:spPr>
          <a:xfrm>
            <a:off x="2558573" y="136623"/>
            <a:ext cx="7597502" cy="1738938"/>
          </a:xfrm>
          <a:prstGeom prst="rect">
            <a:avLst/>
          </a:prstGeom>
          <a:noFill/>
        </p:spPr>
        <p:txBody>
          <a:bodyPr wrap="square" rtlCol="0">
            <a:spAutoFit/>
          </a:bodyPr>
          <a:lstStyle/>
          <a:p>
            <a:pPr algn="ctr"/>
            <a:r>
              <a:rPr lang="en-US" sz="1800" b="1" dirty="0">
                <a:solidFill>
                  <a:schemeClr val="bg1"/>
                </a:solidFill>
                <a:latin typeface="Arial" panose="020B0604020202020204" pitchFamily="34" charset="0"/>
                <a:cs typeface="Arial" panose="020B0604020202020204" pitchFamily="34" charset="0"/>
              </a:rPr>
              <a:t>Demonstrating the Improvements in FLEXPART’s Wet Deposition Output After Accounting for Correct Precipitation rate Disaggregation and Interpolation of Cloud-Related Parameters</a:t>
            </a:r>
            <a:endParaRPr lang="en-AT" sz="1800" b="1" dirty="0">
              <a:solidFill>
                <a:schemeClr val="bg1"/>
              </a:solidFill>
              <a:latin typeface="Arial" panose="020B0604020202020204" pitchFamily="34" charset="0"/>
              <a:cs typeface="Arial" panose="020B0604020202020204" pitchFamily="34" charset="0"/>
            </a:endParaRPr>
          </a:p>
          <a:p>
            <a:pPr algn="ctr"/>
            <a:endParaRPr lang="en-AT" sz="700" dirty="0">
              <a:solidFill>
                <a:schemeClr val="bg1"/>
              </a:solidFill>
              <a:latin typeface="Arial" panose="020B0604020202020204" pitchFamily="34" charset="0"/>
              <a:cs typeface="Arial" panose="020B0604020202020204" pitchFamily="34" charset="0"/>
            </a:endParaRPr>
          </a:p>
          <a:p>
            <a:pPr algn="ctr"/>
            <a:r>
              <a:rPr lang="en-US" sz="1800" dirty="0">
                <a:solidFill>
                  <a:schemeClr val="bg1"/>
                </a:solidFill>
                <a:latin typeface="Arial" panose="020B0604020202020204" pitchFamily="34" charset="0"/>
                <a:cs typeface="Arial" panose="020B0604020202020204" pitchFamily="34" charset="0"/>
              </a:rPr>
              <a:t>Anne Tipka</a:t>
            </a:r>
            <a:r>
              <a:rPr lang="en-US" sz="1800" baseline="30000" dirty="0">
                <a:solidFill>
                  <a:schemeClr val="bg1"/>
                </a:solidFill>
                <a:latin typeface="Arial" panose="020B0604020202020204" pitchFamily="34" charset="0"/>
                <a:cs typeface="Arial" panose="020B0604020202020204" pitchFamily="34" charset="0"/>
              </a:rPr>
              <a:t>1,2</a:t>
            </a:r>
            <a:r>
              <a:rPr lang="en-US" sz="1800" dirty="0">
                <a:solidFill>
                  <a:schemeClr val="bg1"/>
                </a:solidFill>
                <a:latin typeface="Arial" panose="020B0604020202020204" pitchFamily="34" charset="0"/>
                <a:cs typeface="Arial" panose="020B0604020202020204" pitchFamily="34" charset="0"/>
              </a:rPr>
              <a:t> and Petra Seibert</a:t>
            </a:r>
            <a:r>
              <a:rPr lang="en-US" sz="1800" baseline="30000" dirty="0">
                <a:solidFill>
                  <a:schemeClr val="bg1"/>
                </a:solidFill>
                <a:latin typeface="Arial" panose="020B0604020202020204" pitchFamily="34" charset="0"/>
                <a:cs typeface="Arial" panose="020B0604020202020204" pitchFamily="34" charset="0"/>
              </a:rPr>
              <a:t>3</a:t>
            </a:r>
            <a:endParaRPr lang="en-AT" sz="1800" baseline="30000" dirty="0">
              <a:solidFill>
                <a:schemeClr val="bg1"/>
              </a:solidFill>
              <a:latin typeface="Arial" panose="020B0604020202020204" pitchFamily="34" charset="0"/>
              <a:cs typeface="Arial" panose="020B0604020202020204" pitchFamily="34" charset="0"/>
            </a:endParaRPr>
          </a:p>
          <a:p>
            <a:pPr algn="ctr"/>
            <a:r>
              <a:rPr lang="en-US" sz="1400" baseline="30000" dirty="0">
                <a:solidFill>
                  <a:schemeClr val="bg1"/>
                </a:solidFill>
                <a:latin typeface="Arial" panose="020B0604020202020204" pitchFamily="34" charset="0"/>
                <a:cs typeface="Arial" panose="020B0604020202020204" pitchFamily="34" charset="0"/>
              </a:rPr>
              <a:t>1</a:t>
            </a:r>
            <a:r>
              <a:rPr lang="en-US" sz="1400" dirty="0">
                <a:solidFill>
                  <a:schemeClr val="bg1"/>
                </a:solidFill>
                <a:latin typeface="Arial" panose="020B0604020202020204" pitchFamily="34" charset="0"/>
                <a:cs typeface="Arial" panose="020B0604020202020204" pitchFamily="34" charset="0"/>
              </a:rPr>
              <a:t>IMGW, University of Vienna, Austria; </a:t>
            </a:r>
            <a:r>
              <a:rPr lang="en-US" sz="1400" baseline="30000" dirty="0">
                <a:solidFill>
                  <a:schemeClr val="bg1"/>
                </a:solidFill>
                <a:latin typeface="Arial" panose="020B0604020202020204" pitchFamily="34" charset="0"/>
                <a:cs typeface="Arial" panose="020B0604020202020204" pitchFamily="34" charset="0"/>
              </a:rPr>
              <a:t>2</a:t>
            </a:r>
            <a:r>
              <a:rPr lang="en-US" sz="1400" dirty="0">
                <a:solidFill>
                  <a:schemeClr val="bg1"/>
                </a:solidFill>
                <a:latin typeface="Arial" panose="020B0604020202020204" pitchFamily="34" charset="0"/>
                <a:cs typeface="Arial" panose="020B0604020202020204" pitchFamily="34" charset="0"/>
              </a:rPr>
              <a:t>now at CTBTO;</a:t>
            </a:r>
            <a:r>
              <a:rPr lang="en-US" sz="1400" baseline="30000" dirty="0">
                <a:solidFill>
                  <a:schemeClr val="bg1"/>
                </a:solidFill>
                <a:latin typeface="Arial" panose="020B0604020202020204" pitchFamily="34" charset="0"/>
                <a:cs typeface="Arial" panose="020B0604020202020204" pitchFamily="34" charset="0"/>
              </a:rPr>
              <a:t> 3</a:t>
            </a:r>
            <a:r>
              <a:rPr lang="en-US" sz="1400" dirty="0">
                <a:solidFill>
                  <a:schemeClr val="bg1"/>
                </a:solidFill>
                <a:latin typeface="Arial" panose="020B0604020202020204" pitchFamily="34" charset="0"/>
                <a:cs typeface="Arial" panose="020B0604020202020204" pitchFamily="34" charset="0"/>
              </a:rPr>
              <a:t>Institute of Meteorology, BOKU, Vienna, Austria</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P1.1-502</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Picture 7" descr="A picture containing black, darkness&#10;&#10;Description automatically generated">
            <a:extLst>
              <a:ext uri="{FF2B5EF4-FFF2-40B4-BE49-F238E27FC236}">
                <a16:creationId xmlns:a16="http://schemas.microsoft.com/office/drawing/2014/main" id="{9A82AA9D-54BF-5E0E-BEE7-931A89E5A4C2}"/>
              </a:ext>
            </a:extLst>
          </p:cNvPr>
          <p:cNvPicPr>
            <a:picLocks noChangeAspect="1"/>
          </p:cNvPicPr>
          <p:nvPr/>
        </p:nvPicPr>
        <p:blipFill>
          <a:blip r:embed="rId2"/>
          <a:stretch>
            <a:fillRect/>
          </a:stretch>
        </p:blipFill>
        <p:spPr>
          <a:xfrm>
            <a:off x="1170346" y="5999366"/>
            <a:ext cx="547911" cy="547911"/>
          </a:xfrm>
          <a:prstGeom prst="rect">
            <a:avLst/>
          </a:prstGeom>
        </p:spPr>
      </p:pic>
      <p:pic>
        <p:nvPicPr>
          <p:cNvPr id="12" name="Picture 11" descr="A picture containing circle, logo, graphics, sphere&#10;&#10;Description automatically generated">
            <a:extLst>
              <a:ext uri="{FF2B5EF4-FFF2-40B4-BE49-F238E27FC236}">
                <a16:creationId xmlns:a16="http://schemas.microsoft.com/office/drawing/2014/main" id="{57604E19-1052-B3A4-B797-6A65FE6BD3D8}"/>
              </a:ext>
            </a:extLst>
          </p:cNvPr>
          <p:cNvPicPr>
            <a:picLocks noChangeAspect="1"/>
          </p:cNvPicPr>
          <p:nvPr/>
        </p:nvPicPr>
        <p:blipFill>
          <a:blip r:embed="rId3"/>
          <a:stretch>
            <a:fillRect/>
          </a:stretch>
        </p:blipFill>
        <p:spPr>
          <a:xfrm>
            <a:off x="141735" y="5936071"/>
            <a:ext cx="955545" cy="674503"/>
          </a:xfrm>
          <a:prstGeom prst="rect">
            <a:avLst/>
          </a:prstGeom>
        </p:spPr>
      </p:pic>
      <p:sp>
        <p:nvSpPr>
          <p:cNvPr id="13" name="TextBox 12">
            <a:extLst>
              <a:ext uri="{FF2B5EF4-FFF2-40B4-BE49-F238E27FC236}">
                <a16:creationId xmlns:a16="http://schemas.microsoft.com/office/drawing/2014/main" id="{1AD50877-5B54-90EE-9FD0-2ADD5F8D34F4}"/>
              </a:ext>
            </a:extLst>
          </p:cNvPr>
          <p:cNvSpPr txBox="1"/>
          <p:nvPr/>
        </p:nvSpPr>
        <p:spPr>
          <a:xfrm>
            <a:off x="0" y="6520942"/>
            <a:ext cx="1791324" cy="369332"/>
          </a:xfrm>
          <a:prstGeom prst="rect">
            <a:avLst/>
          </a:prstGeom>
          <a:noFill/>
        </p:spPr>
        <p:txBody>
          <a:bodyPr wrap="none" rtlCol="0">
            <a:spAutoFit/>
          </a:bodyPr>
          <a:lstStyle/>
          <a:p>
            <a:r>
              <a:rPr lang="en-US" b="1" dirty="0">
                <a:solidFill>
                  <a:schemeClr val="accent1"/>
                </a:solidFill>
              </a:rPr>
              <a:t>www.flexpart.eu</a:t>
            </a:r>
            <a:endParaRPr lang="en-GB" b="1" dirty="0">
              <a:solidFill>
                <a:schemeClr val="accent1"/>
              </a:solidFill>
            </a:endParaRPr>
          </a:p>
        </p:txBody>
      </p:sp>
      <p:sp>
        <p:nvSpPr>
          <p:cNvPr id="14" name="Rectangle 13">
            <a:extLst>
              <a:ext uri="{FF2B5EF4-FFF2-40B4-BE49-F238E27FC236}">
                <a16:creationId xmlns:a16="http://schemas.microsoft.com/office/drawing/2014/main" id="{EA76BC7C-38B4-5349-02C9-6DC22DAA65ED}"/>
              </a:ext>
            </a:extLst>
          </p:cNvPr>
          <p:cNvSpPr/>
          <p:nvPr/>
        </p:nvSpPr>
        <p:spPr>
          <a:xfrm>
            <a:off x="-21516" y="5841403"/>
            <a:ext cx="1791324" cy="103811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2"/>
                </a:solidFill>
              </a:ln>
              <a:noFill/>
            </a:endParaRPr>
          </a:p>
        </p:txBody>
      </p:sp>
      <p:sp>
        <p:nvSpPr>
          <p:cNvPr id="15" name="TextBox 14">
            <a:extLst>
              <a:ext uri="{FF2B5EF4-FFF2-40B4-BE49-F238E27FC236}">
                <a16:creationId xmlns:a16="http://schemas.microsoft.com/office/drawing/2014/main" id="{7B22B00C-C2EC-F42E-6A50-37A37C7ABE1E}"/>
              </a:ext>
            </a:extLst>
          </p:cNvPr>
          <p:cNvSpPr txBox="1"/>
          <p:nvPr/>
        </p:nvSpPr>
        <p:spPr>
          <a:xfrm>
            <a:off x="141735" y="1170950"/>
            <a:ext cx="10455927" cy="5355312"/>
          </a:xfrm>
          <a:prstGeom prst="rect">
            <a:avLst/>
          </a:prstGeom>
          <a:noFill/>
        </p:spPr>
        <p:txBody>
          <a:bodyPr wrap="square" rtlCol="0">
            <a:spAutoFit/>
          </a:bodyPr>
          <a:lstStyle/>
          <a:p>
            <a:pPr algn="just"/>
            <a:r>
              <a:rPr lang="en-GB" sz="1800" dirty="0">
                <a:effectLst/>
                <a:latin typeface="Arial" panose="020B0604020202020204" pitchFamily="34" charset="0"/>
                <a:ea typeface="Calibri" panose="020F0502020204030204" pitchFamily="34" charset="0"/>
                <a:cs typeface="Arial" panose="020B0604020202020204" pitchFamily="34" charset="0"/>
              </a:rPr>
              <a:t>The CTBTO identifies Possible </a:t>
            </a:r>
            <a:r>
              <a:rPr lang="en-GB" dirty="0">
                <a:latin typeface="Arial" panose="020B0604020202020204" pitchFamily="34" charset="0"/>
                <a:ea typeface="Calibri" panose="020F0502020204030204" pitchFamily="34" charset="0"/>
                <a:cs typeface="Arial" panose="020B0604020202020204" pitchFamily="34" charset="0"/>
              </a:rPr>
              <a:t>So</a:t>
            </a:r>
            <a:r>
              <a:rPr lang="en-GB" sz="1800" dirty="0">
                <a:effectLst/>
                <a:latin typeface="Arial" panose="020B0604020202020204" pitchFamily="34" charset="0"/>
                <a:ea typeface="Calibri" panose="020F0502020204030204" pitchFamily="34" charset="0"/>
                <a:cs typeface="Arial" panose="020B0604020202020204" pitchFamily="34" charset="0"/>
              </a:rPr>
              <a:t>urce Regions (PSR) of a nuclear explosion with relevant radioactive substances measured from samples taken at the International Monitoring Stations (IMS). The PSR also identify IMS stations as a potential receptor of a possible nuclear explosion. </a:t>
            </a:r>
          </a:p>
          <a:p>
            <a:pPr algn="just"/>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800" dirty="0">
                <a:effectLst/>
                <a:latin typeface="Arial" panose="020B0604020202020204" pitchFamily="34" charset="0"/>
                <a:ea typeface="Calibri" panose="020F0502020204030204" pitchFamily="34" charset="0"/>
                <a:cs typeface="Arial" panose="020B0604020202020204" pitchFamily="34" charset="0"/>
              </a:rPr>
              <a:t>Atmospheric Transport Modelling (ATM) is used to track the movement of radioactive substances in the atmosphere and serves as essential tool to link sources and receptors.</a:t>
            </a:r>
          </a:p>
          <a:p>
            <a:pPr algn="just"/>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Wet scavenging is an important process in ATM to determine the distribution of trace species (e.g. for CTBT-relevant radionuclides)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CTBTO uses the ATM </a:t>
            </a:r>
            <a:r>
              <a:rPr lang="en-US" b="1" dirty="0">
                <a:solidFill>
                  <a:srgbClr val="C00000"/>
                </a:solidFill>
                <a:latin typeface="Arial" panose="020B0604020202020204" pitchFamily="34" charset="0"/>
                <a:cs typeface="Arial" panose="020B0604020202020204" pitchFamily="34" charset="0"/>
              </a:rPr>
              <a:t>FLEXPART</a:t>
            </a:r>
            <a:r>
              <a:rPr lang="en-US" dirty="0">
                <a:latin typeface="Arial" panose="020B0604020202020204" pitchFamily="34" charset="0"/>
                <a:cs typeface="Arial" panose="020B0604020202020204" pitchFamily="34" charset="0"/>
              </a:rPr>
              <a:t> with </a:t>
            </a:r>
            <a:r>
              <a:rPr lang="en-GB" dirty="0">
                <a:effectLst/>
                <a:latin typeface="Arial" panose="020B0604020202020204" pitchFamily="34" charset="0"/>
                <a:ea typeface="Noto Serif CJK SC"/>
                <a:cs typeface="Arial" panose="020B0604020202020204" pitchFamily="34" charset="0"/>
              </a:rPr>
              <a:t>European Centre for Medium-Range Weather Forecast (ECMWF)</a:t>
            </a:r>
            <a:r>
              <a:rPr lang="en-US" dirty="0">
                <a:latin typeface="Arial" panose="020B0604020202020204" pitchFamily="34" charset="0"/>
                <a:cs typeface="Arial" panose="020B0604020202020204" pitchFamily="34" charset="0"/>
              </a:rPr>
              <a:t> meteorological data as input. </a:t>
            </a:r>
          </a:p>
          <a:p>
            <a:pPr algn="just"/>
            <a:endParaRPr lang="en-US" dirty="0">
              <a:latin typeface="Arial" panose="020B0604020202020204" pitchFamily="34" charset="0"/>
              <a:cs typeface="Arial" panose="020B0604020202020204" pitchFamily="34" charset="0"/>
            </a:endParaRPr>
          </a:p>
          <a:p>
            <a:pPr algn="just"/>
            <a:r>
              <a:rPr lang="en-GB" dirty="0">
                <a:effectLst/>
                <a:latin typeface="Arial" panose="020B0604020202020204" pitchFamily="34" charset="0"/>
                <a:ea typeface="Noto Serif CJK SC"/>
                <a:cs typeface="Arial" panose="020B0604020202020204" pitchFamily="34" charset="0"/>
              </a:rPr>
              <a:t>Precipitation fields from ECMWF datasets refer to a temporal integral rather than being a point value in time, as all other parameters in FLEXPART. </a:t>
            </a:r>
            <a:r>
              <a:rPr lang="en-GB" dirty="0">
                <a:latin typeface="Arial" panose="020B0604020202020204" pitchFamily="34" charset="0"/>
                <a:ea typeface="Noto Serif CJK SC"/>
                <a:cs typeface="Arial" panose="020B0604020202020204" pitchFamily="34" charset="0"/>
              </a:rPr>
              <a:t>The current method leads to</a:t>
            </a:r>
            <a:r>
              <a:rPr lang="en-GB" dirty="0">
                <a:effectLst/>
                <a:latin typeface="Arial" panose="020B0604020202020204" pitchFamily="34" charset="0"/>
                <a:ea typeface="Noto Serif CJK SC"/>
                <a:cs typeface="Arial" panose="020B0604020202020204" pitchFamily="34" charset="0"/>
              </a:rPr>
              <a:t> distorted results by smoothing or shifting precipitation into dry periods.</a:t>
            </a:r>
          </a:p>
          <a:p>
            <a:endParaRPr lang="en-US" dirty="0">
              <a:latin typeface="Arial" panose="020B0604020202020204" pitchFamily="34" charset="0"/>
              <a:cs typeface="Arial" panose="020B0604020202020204" pitchFamily="34" charset="0"/>
            </a:endParaRPr>
          </a:p>
          <a:p>
            <a:pPr algn="r"/>
            <a:r>
              <a:rPr lang="en-US" dirty="0">
                <a:solidFill>
                  <a:schemeClr val="accent1"/>
                </a:solidFill>
                <a:latin typeface="Arial" panose="020B0604020202020204" pitchFamily="34" charset="0"/>
                <a:cs typeface="Arial" panose="020B0604020202020204" pitchFamily="34" charset="0"/>
              </a:rPr>
              <a:t>This presentation demonstrates the effects of improvements in the numerical </a:t>
            </a:r>
          </a:p>
          <a:p>
            <a:pPr algn="r"/>
            <a:r>
              <a:rPr lang="en-US" dirty="0">
                <a:solidFill>
                  <a:schemeClr val="accent1"/>
                </a:solidFill>
                <a:latin typeface="Arial" panose="020B0604020202020204" pitchFamily="34" charset="0"/>
                <a:cs typeface="Arial" panose="020B0604020202020204" pitchFamily="34" charset="0"/>
              </a:rPr>
              <a:t>and physical parameterizations in the upcoming </a:t>
            </a:r>
            <a:r>
              <a:rPr lang="en-US" b="1" dirty="0">
                <a:solidFill>
                  <a:schemeClr val="accent1"/>
                </a:solidFill>
                <a:latin typeface="Arial" panose="020B0604020202020204" pitchFamily="34" charset="0"/>
                <a:cs typeface="Arial" panose="020B0604020202020204" pitchFamily="34" charset="0"/>
              </a:rPr>
              <a:t>FLEXPART</a:t>
            </a:r>
            <a:r>
              <a:rPr lang="en-US" dirty="0">
                <a:solidFill>
                  <a:schemeClr val="accent1"/>
                </a:solidFill>
                <a:latin typeface="Arial" panose="020B0604020202020204" pitchFamily="34" charset="0"/>
                <a:cs typeface="Arial" panose="020B0604020202020204" pitchFamily="34" charset="0"/>
              </a:rPr>
              <a:t> version 11.</a:t>
            </a:r>
            <a:endParaRPr lang="en-GB"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P1.1-502</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black, darkness&#10;&#10;Description automatically generated">
            <a:extLst>
              <a:ext uri="{FF2B5EF4-FFF2-40B4-BE49-F238E27FC236}">
                <a16:creationId xmlns:a16="http://schemas.microsoft.com/office/drawing/2014/main" id="{EE6241CD-F335-406E-A2C9-526417EDDFAC}"/>
              </a:ext>
            </a:extLst>
          </p:cNvPr>
          <p:cNvPicPr>
            <a:picLocks noChangeAspect="1"/>
          </p:cNvPicPr>
          <p:nvPr/>
        </p:nvPicPr>
        <p:blipFill>
          <a:blip r:embed="rId2"/>
          <a:stretch>
            <a:fillRect/>
          </a:stretch>
        </p:blipFill>
        <p:spPr>
          <a:xfrm>
            <a:off x="1170346" y="5999366"/>
            <a:ext cx="547911" cy="547911"/>
          </a:xfrm>
          <a:prstGeom prst="rect">
            <a:avLst/>
          </a:prstGeom>
        </p:spPr>
      </p:pic>
      <p:pic>
        <p:nvPicPr>
          <p:cNvPr id="5" name="Picture 4" descr="A picture containing circle, logo, graphics, sphere&#10;&#10;Description automatically generated">
            <a:extLst>
              <a:ext uri="{FF2B5EF4-FFF2-40B4-BE49-F238E27FC236}">
                <a16:creationId xmlns:a16="http://schemas.microsoft.com/office/drawing/2014/main" id="{DB930754-ADDC-7042-BD9B-2C0653FFB675}"/>
              </a:ext>
            </a:extLst>
          </p:cNvPr>
          <p:cNvPicPr>
            <a:picLocks noChangeAspect="1"/>
          </p:cNvPicPr>
          <p:nvPr/>
        </p:nvPicPr>
        <p:blipFill>
          <a:blip r:embed="rId3"/>
          <a:stretch>
            <a:fillRect/>
          </a:stretch>
        </p:blipFill>
        <p:spPr>
          <a:xfrm>
            <a:off x="141735" y="5936071"/>
            <a:ext cx="955545" cy="674503"/>
          </a:xfrm>
          <a:prstGeom prst="rect">
            <a:avLst/>
          </a:prstGeom>
        </p:spPr>
      </p:pic>
      <p:sp>
        <p:nvSpPr>
          <p:cNvPr id="6" name="TextBox 5">
            <a:extLst>
              <a:ext uri="{FF2B5EF4-FFF2-40B4-BE49-F238E27FC236}">
                <a16:creationId xmlns:a16="http://schemas.microsoft.com/office/drawing/2014/main" id="{75900FC3-8A98-CB7E-2D9C-A1343A35711A}"/>
              </a:ext>
            </a:extLst>
          </p:cNvPr>
          <p:cNvSpPr txBox="1"/>
          <p:nvPr/>
        </p:nvSpPr>
        <p:spPr>
          <a:xfrm>
            <a:off x="0" y="6520942"/>
            <a:ext cx="1791324" cy="369332"/>
          </a:xfrm>
          <a:prstGeom prst="rect">
            <a:avLst/>
          </a:prstGeom>
          <a:noFill/>
        </p:spPr>
        <p:txBody>
          <a:bodyPr wrap="none" rtlCol="0">
            <a:spAutoFit/>
          </a:bodyPr>
          <a:lstStyle/>
          <a:p>
            <a:r>
              <a:rPr lang="en-US" b="1" dirty="0">
                <a:solidFill>
                  <a:schemeClr val="accent1"/>
                </a:solidFill>
              </a:rPr>
              <a:t>www.flexpart.eu</a:t>
            </a:r>
            <a:endParaRPr lang="en-GB" b="1" dirty="0">
              <a:solidFill>
                <a:schemeClr val="accent1"/>
              </a:solidFill>
            </a:endParaRPr>
          </a:p>
        </p:txBody>
      </p:sp>
      <p:sp>
        <p:nvSpPr>
          <p:cNvPr id="7" name="Rectangle 6">
            <a:extLst>
              <a:ext uri="{FF2B5EF4-FFF2-40B4-BE49-F238E27FC236}">
                <a16:creationId xmlns:a16="http://schemas.microsoft.com/office/drawing/2014/main" id="{3DD088E6-9B3F-FF47-6B10-0BEAE57C6446}"/>
              </a:ext>
            </a:extLst>
          </p:cNvPr>
          <p:cNvSpPr/>
          <p:nvPr/>
        </p:nvSpPr>
        <p:spPr>
          <a:xfrm>
            <a:off x="-21516" y="5841403"/>
            <a:ext cx="1791324" cy="103811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2"/>
                </a:solidFill>
              </a:ln>
              <a:noFill/>
            </a:endParaRPr>
          </a:p>
        </p:txBody>
      </p:sp>
      <p:pic>
        <p:nvPicPr>
          <p:cNvPr id="10" name="Grafik 3" descr="Bildschirmausschnitt">
            <a:extLst>
              <a:ext uri="{FF2B5EF4-FFF2-40B4-BE49-F238E27FC236}">
                <a16:creationId xmlns:a16="http://schemas.microsoft.com/office/drawing/2014/main" id="{ECD235AE-854A-1237-983F-A52BF996A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0777" y="3942833"/>
            <a:ext cx="4176071" cy="2915167"/>
          </a:xfrm>
          <a:prstGeom prst="rect">
            <a:avLst/>
          </a:prstGeom>
        </p:spPr>
      </p:pic>
      <p:pic>
        <p:nvPicPr>
          <p:cNvPr id="11" name="Grafik 4" descr="Bildschirmausschnitt">
            <a:extLst>
              <a:ext uri="{FF2B5EF4-FFF2-40B4-BE49-F238E27FC236}">
                <a16:creationId xmlns:a16="http://schemas.microsoft.com/office/drawing/2014/main" id="{8A693808-0FCD-E7D5-5F29-D21C13C2E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14" y="1971736"/>
            <a:ext cx="4158432" cy="2877272"/>
          </a:xfrm>
          <a:prstGeom prst="rect">
            <a:avLst/>
          </a:prstGeom>
        </p:spPr>
      </p:pic>
      <p:sp>
        <p:nvSpPr>
          <p:cNvPr id="12" name="Textfeld 5">
            <a:extLst>
              <a:ext uri="{FF2B5EF4-FFF2-40B4-BE49-F238E27FC236}">
                <a16:creationId xmlns:a16="http://schemas.microsoft.com/office/drawing/2014/main" id="{4E62A380-8D71-56B9-8886-EE9B24C78137}"/>
              </a:ext>
            </a:extLst>
          </p:cNvPr>
          <p:cNvSpPr txBox="1"/>
          <p:nvPr/>
        </p:nvSpPr>
        <p:spPr>
          <a:xfrm>
            <a:off x="6310033" y="3310816"/>
            <a:ext cx="5341878" cy="646331"/>
          </a:xfrm>
          <a:prstGeom prst="rect">
            <a:avLst/>
          </a:prstGeom>
          <a:noFill/>
        </p:spPr>
        <p:txBody>
          <a:bodyPr wrap="square" rtlCol="0">
            <a:spAutoFit/>
          </a:bodyPr>
          <a:lstStyle/>
          <a:p>
            <a:pPr algn="ctr"/>
            <a:r>
              <a:rPr lang="en-US" b="1" dirty="0">
                <a:solidFill>
                  <a:schemeClr val="accent1">
                    <a:lumMod val="50000"/>
                  </a:schemeClr>
                </a:solidFill>
                <a:latin typeface="Arial" panose="020B0604020202020204" pitchFamily="34" charset="0"/>
                <a:cs typeface="Arial" panose="020B0604020202020204" pitchFamily="34" charset="0"/>
              </a:rPr>
              <a:t>Afterwards: reduced artifacts</a:t>
            </a:r>
          </a:p>
          <a:p>
            <a:pPr algn="ctr"/>
            <a:r>
              <a:rPr lang="en-US" b="1" dirty="0">
                <a:solidFill>
                  <a:schemeClr val="accent1">
                    <a:lumMod val="50000"/>
                  </a:schemeClr>
                </a:solidFill>
                <a:latin typeface="Arial" panose="020B0604020202020204" pitchFamily="34" charset="0"/>
                <a:cs typeface="Arial" panose="020B0604020202020204" pitchFamily="34" charset="0"/>
              </a:rPr>
              <a:t> in the deposition field </a:t>
            </a:r>
          </a:p>
        </p:txBody>
      </p:sp>
      <p:cxnSp>
        <p:nvCxnSpPr>
          <p:cNvPr id="13" name="Gewinkelte Verbindung 6">
            <a:extLst>
              <a:ext uri="{FF2B5EF4-FFF2-40B4-BE49-F238E27FC236}">
                <a16:creationId xmlns:a16="http://schemas.microsoft.com/office/drawing/2014/main" id="{A1D55D39-DE58-91E9-4BAD-E6EB0CF1E732}"/>
              </a:ext>
            </a:extLst>
          </p:cNvPr>
          <p:cNvCxnSpPr/>
          <p:nvPr/>
        </p:nvCxnSpPr>
        <p:spPr>
          <a:xfrm>
            <a:off x="3284159" y="4941302"/>
            <a:ext cx="1080120" cy="504056"/>
          </a:xfrm>
          <a:prstGeom prst="bentConnector3">
            <a:avLst>
              <a:gd name="adj1" fmla="val -1147"/>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7">
            <a:extLst>
              <a:ext uri="{FF2B5EF4-FFF2-40B4-BE49-F238E27FC236}">
                <a16:creationId xmlns:a16="http://schemas.microsoft.com/office/drawing/2014/main" id="{C836602E-F039-3F4C-4860-98D4FDC9731D}"/>
              </a:ext>
            </a:extLst>
          </p:cNvPr>
          <p:cNvSpPr txBox="1"/>
          <p:nvPr/>
        </p:nvSpPr>
        <p:spPr>
          <a:xfrm>
            <a:off x="1785234" y="4878804"/>
            <a:ext cx="1728192" cy="523220"/>
          </a:xfrm>
          <a:prstGeom prst="rect">
            <a:avLst/>
          </a:prstGeom>
          <a:noFill/>
          <a:ln>
            <a:noFill/>
          </a:ln>
        </p:spPr>
        <p:txBody>
          <a:bodyPr wrap="square" rtlCol="0">
            <a:spAutoFit/>
          </a:bodyPr>
          <a:lstStyle/>
          <a:p>
            <a:r>
              <a:rPr lang="de-DE" sz="2800" b="1" u="sng" dirty="0" err="1">
                <a:solidFill>
                  <a:srgbClr val="C00000"/>
                </a:solidFill>
                <a:latin typeface="Arial" panose="020B0604020202020204" pitchFamily="34" charset="0"/>
                <a:cs typeface="Arial" panose="020B0604020202020204" pitchFamily="34" charset="0"/>
              </a:rPr>
              <a:t>Aim</a:t>
            </a:r>
            <a:r>
              <a:rPr lang="de-DE" sz="2800" b="1" u="sng" dirty="0">
                <a:solidFill>
                  <a:srgbClr val="C00000"/>
                </a:solidFill>
                <a:latin typeface="Arial" panose="020B0604020202020204" pitchFamily="34" charset="0"/>
                <a:cs typeface="Arial" panose="020B0604020202020204" pitchFamily="34" charset="0"/>
              </a:rPr>
              <a:t>:</a:t>
            </a:r>
          </a:p>
        </p:txBody>
      </p:sp>
      <p:sp>
        <p:nvSpPr>
          <p:cNvPr id="15" name="Textfeld 8">
            <a:extLst>
              <a:ext uri="{FF2B5EF4-FFF2-40B4-BE49-F238E27FC236}">
                <a16:creationId xmlns:a16="http://schemas.microsoft.com/office/drawing/2014/main" id="{A3A9003B-5AF7-83A7-DE73-CE2063FBBD54}"/>
              </a:ext>
            </a:extLst>
          </p:cNvPr>
          <p:cNvSpPr txBox="1"/>
          <p:nvPr/>
        </p:nvSpPr>
        <p:spPr>
          <a:xfrm>
            <a:off x="141735" y="1289938"/>
            <a:ext cx="4853353" cy="615553"/>
          </a:xfrm>
          <a:prstGeom prst="rect">
            <a:avLst/>
          </a:prstGeom>
          <a:noFill/>
          <a:ln>
            <a:noFill/>
          </a:ln>
        </p:spPr>
        <p:txBody>
          <a:bodyPr wrap="square" rtlCol="0">
            <a:spAutoFit/>
          </a:bodyPr>
          <a:lstStyle/>
          <a:p>
            <a:r>
              <a:rPr lang="de-DE" b="1" dirty="0" err="1">
                <a:solidFill>
                  <a:schemeClr val="accent1">
                    <a:lumMod val="50000"/>
                  </a:schemeClr>
                </a:solidFill>
                <a:latin typeface="Arial" panose="020B0604020202020204" pitchFamily="34" charset="0"/>
                <a:cs typeface="Arial" panose="020B0604020202020204" pitchFamily="34" charset="0"/>
              </a:rPr>
              <a:t>Before</a:t>
            </a:r>
            <a:r>
              <a:rPr lang="de-DE" b="1" dirty="0">
                <a:solidFill>
                  <a:schemeClr val="accent1">
                    <a:lumMod val="50000"/>
                  </a:schemeClr>
                </a:solidFill>
                <a:latin typeface="Arial" panose="020B0604020202020204" pitchFamily="34" charset="0"/>
                <a:cs typeface="Arial" panose="020B0604020202020204" pitchFamily="34" charset="0"/>
              </a:rPr>
              <a:t>: </a:t>
            </a:r>
            <a:r>
              <a:rPr lang="de-DE" b="1" dirty="0" err="1">
                <a:solidFill>
                  <a:schemeClr val="accent1">
                    <a:lumMod val="50000"/>
                  </a:schemeClr>
                </a:solidFill>
                <a:latin typeface="Arial" panose="020B0604020202020204" pitchFamily="34" charset="0"/>
                <a:cs typeface="Arial" panose="020B0604020202020204" pitchFamily="34" charset="0"/>
              </a:rPr>
              <a:t>deposition</a:t>
            </a:r>
            <a:r>
              <a:rPr lang="de-DE" b="1" dirty="0">
                <a:solidFill>
                  <a:schemeClr val="accent1">
                    <a:lumMod val="50000"/>
                  </a:schemeClr>
                </a:solidFill>
                <a:latin typeface="Arial" panose="020B0604020202020204" pitchFamily="34" charset="0"/>
                <a:cs typeface="Arial" panose="020B0604020202020204" pitchFamily="34" charset="0"/>
              </a:rPr>
              <a:t> </a:t>
            </a:r>
            <a:r>
              <a:rPr lang="de-DE" b="1" dirty="0" err="1">
                <a:solidFill>
                  <a:schemeClr val="accent1">
                    <a:lumMod val="50000"/>
                  </a:schemeClr>
                </a:solidFill>
                <a:latin typeface="Arial" panose="020B0604020202020204" pitchFamily="34" charset="0"/>
                <a:cs typeface="Arial" panose="020B0604020202020204" pitchFamily="34" charset="0"/>
              </a:rPr>
              <a:t>field</a:t>
            </a:r>
            <a:r>
              <a:rPr lang="de-DE" b="1" dirty="0">
                <a:solidFill>
                  <a:schemeClr val="accent1">
                    <a:lumMod val="50000"/>
                  </a:schemeClr>
                </a:solidFill>
                <a:latin typeface="Arial" panose="020B0604020202020204" pitchFamily="34" charset="0"/>
                <a:cs typeface="Arial" panose="020B0604020202020204" pitchFamily="34" charset="0"/>
              </a:rPr>
              <a:t> </a:t>
            </a:r>
            <a:r>
              <a:rPr lang="de-DE" b="1" dirty="0" err="1">
                <a:solidFill>
                  <a:schemeClr val="accent1">
                    <a:lumMod val="50000"/>
                  </a:schemeClr>
                </a:solidFill>
                <a:latin typeface="Arial" panose="020B0604020202020204" pitchFamily="34" charset="0"/>
                <a:cs typeface="Arial" panose="020B0604020202020204" pitchFamily="34" charset="0"/>
              </a:rPr>
              <a:t>with</a:t>
            </a:r>
            <a:r>
              <a:rPr lang="de-DE" b="1" dirty="0">
                <a:solidFill>
                  <a:schemeClr val="accent1">
                    <a:lumMod val="50000"/>
                  </a:schemeClr>
                </a:solidFill>
                <a:latin typeface="Arial" panose="020B0604020202020204" pitchFamily="34" charset="0"/>
                <a:cs typeface="Arial" panose="020B0604020202020204" pitchFamily="34" charset="0"/>
              </a:rPr>
              <a:t> </a:t>
            </a:r>
            <a:r>
              <a:rPr lang="de-DE" b="1" dirty="0" err="1">
                <a:solidFill>
                  <a:schemeClr val="accent1">
                    <a:lumMod val="50000"/>
                  </a:schemeClr>
                </a:solidFill>
                <a:latin typeface="Arial" panose="020B0604020202020204" pitchFamily="34" charset="0"/>
                <a:cs typeface="Arial" panose="020B0604020202020204" pitchFamily="34" charset="0"/>
              </a:rPr>
              <a:t>artifacts</a:t>
            </a:r>
            <a:r>
              <a:rPr lang="de-DE" b="1" dirty="0">
                <a:solidFill>
                  <a:schemeClr val="accent1">
                    <a:lumMod val="50000"/>
                  </a:schemeClr>
                </a:solidFill>
                <a:latin typeface="Arial" panose="020B0604020202020204" pitchFamily="34" charset="0"/>
                <a:cs typeface="Arial" panose="020B0604020202020204" pitchFamily="34" charset="0"/>
              </a:rPr>
              <a:t> </a:t>
            </a:r>
          </a:p>
          <a:p>
            <a:r>
              <a:rPr lang="de-AT" sz="1600" b="0" strike="noStrike" spc="-1" dirty="0" err="1">
                <a:latin typeface="Arial"/>
              </a:rPr>
              <a:t>specific</a:t>
            </a:r>
            <a:r>
              <a:rPr lang="de-AT" sz="1600" b="0" strike="noStrike" spc="-1" dirty="0">
                <a:latin typeface="Arial"/>
              </a:rPr>
              <a:t> </a:t>
            </a:r>
            <a:r>
              <a:rPr lang="de-AT" sz="1600" b="0" strike="noStrike" spc="-1" dirty="0" err="1">
                <a:latin typeface="Arial"/>
              </a:rPr>
              <a:t>case</a:t>
            </a:r>
            <a:r>
              <a:rPr lang="de-AT" sz="1600" b="0" strike="noStrike" spc="-1" dirty="0">
                <a:latin typeface="Arial"/>
              </a:rPr>
              <a:t> </a:t>
            </a:r>
            <a:r>
              <a:rPr lang="de-AT" sz="1600" b="0" strike="noStrike" spc="-1" dirty="0" err="1">
                <a:latin typeface="Arial"/>
              </a:rPr>
              <a:t>where</a:t>
            </a:r>
            <a:r>
              <a:rPr lang="de-AT" sz="1600" b="0" strike="noStrike" spc="-1" dirty="0">
                <a:latin typeface="Arial"/>
              </a:rPr>
              <a:t> </a:t>
            </a:r>
            <a:r>
              <a:rPr lang="de-AT" sz="1600" b="0" strike="noStrike" spc="-1" dirty="0" err="1">
                <a:latin typeface="Arial"/>
              </a:rPr>
              <a:t>output</a:t>
            </a:r>
            <a:r>
              <a:rPr lang="de-AT" sz="1600" b="0" strike="noStrike" spc="-1" dirty="0">
                <a:latin typeface="Arial"/>
              </a:rPr>
              <a:t> </a:t>
            </a:r>
            <a:r>
              <a:rPr lang="de-AT" sz="1600" b="0" strike="noStrike" spc="-1" dirty="0" err="1">
                <a:latin typeface="Arial"/>
              </a:rPr>
              <a:t>grid</a:t>
            </a:r>
            <a:r>
              <a:rPr lang="de-AT" sz="1600" b="0" strike="noStrike" spc="-1" dirty="0">
                <a:latin typeface="Arial"/>
              </a:rPr>
              <a:t> « </a:t>
            </a:r>
            <a:r>
              <a:rPr lang="de-AT" sz="1600" b="0" strike="noStrike" spc="-1" dirty="0" err="1">
                <a:latin typeface="Arial"/>
              </a:rPr>
              <a:t>input</a:t>
            </a:r>
            <a:r>
              <a:rPr lang="de-AT" sz="1600" b="0" strike="noStrike" spc="-1" dirty="0">
                <a:latin typeface="Arial"/>
              </a:rPr>
              <a:t> </a:t>
            </a:r>
            <a:r>
              <a:rPr lang="de-AT" sz="1600" b="0" strike="noStrike" spc="-1" dirty="0" err="1">
                <a:latin typeface="Arial"/>
              </a:rPr>
              <a:t>grid</a:t>
            </a:r>
            <a:r>
              <a:rPr lang="de-AT" sz="1600" b="0" strike="noStrike" spc="-1" dirty="0">
                <a:latin typeface="Arial"/>
              </a:rPr>
              <a:t> </a:t>
            </a:r>
            <a:r>
              <a:rPr lang="de-AT" sz="1600" b="0" strike="noStrike" spc="-1" dirty="0" err="1">
                <a:latin typeface="Arial"/>
              </a:rPr>
              <a:t>size</a:t>
            </a:r>
            <a:endParaRPr lang="de-DE" sz="1600" b="1" dirty="0">
              <a:solidFill>
                <a:schemeClr val="accent1">
                  <a:lumMod val="50000"/>
                </a:schemeClr>
              </a:solidFill>
              <a:latin typeface="Arial" panose="020B0604020202020204" pitchFamily="34" charset="0"/>
              <a:cs typeface="Arial" panose="020B0604020202020204" pitchFamily="34" charset="0"/>
            </a:endParaRPr>
          </a:p>
        </p:txBody>
      </p:sp>
      <p:sp>
        <p:nvSpPr>
          <p:cNvPr id="16" name="Textfeld 9">
            <a:extLst>
              <a:ext uri="{FF2B5EF4-FFF2-40B4-BE49-F238E27FC236}">
                <a16:creationId xmlns:a16="http://schemas.microsoft.com/office/drawing/2014/main" id="{228F57D6-BDDD-B8D8-3245-FFA088AAC536}"/>
              </a:ext>
            </a:extLst>
          </p:cNvPr>
          <p:cNvSpPr txBox="1"/>
          <p:nvPr/>
        </p:nvSpPr>
        <p:spPr>
          <a:xfrm>
            <a:off x="4682578" y="1161916"/>
            <a:ext cx="6137821" cy="2062103"/>
          </a:xfrm>
          <a:prstGeom prst="rect">
            <a:avLst/>
          </a:prstGeom>
          <a:noFill/>
        </p:spPr>
        <p:txBody>
          <a:bodyPr wrap="square" rtlCol="0">
            <a:spAutoFit/>
          </a:bodyPr>
          <a:lstStyle/>
          <a:p>
            <a:r>
              <a:rPr lang="en-US" sz="1600" b="1" dirty="0">
                <a:solidFill>
                  <a:schemeClr val="bg2">
                    <a:lumMod val="50000"/>
                  </a:schemeClr>
                </a:solidFill>
                <a:latin typeface="Arial" panose="020B0604020202020204" pitchFamily="34" charset="0"/>
                <a:cs typeface="Arial" panose="020B0604020202020204" pitchFamily="34" charset="0"/>
              </a:rPr>
              <a:t>Improvements in pre-processor </a:t>
            </a:r>
            <a:r>
              <a:rPr lang="en-US" sz="1600" b="1" dirty="0" err="1">
                <a:solidFill>
                  <a:schemeClr val="bg2">
                    <a:lumMod val="50000"/>
                  </a:schemeClr>
                </a:solidFill>
                <a:latin typeface="Arial" panose="020B0604020202020204" pitchFamily="34" charset="0"/>
                <a:cs typeface="Arial" panose="020B0604020202020204" pitchFamily="34" charset="0"/>
              </a:rPr>
              <a:t>flex_extract</a:t>
            </a:r>
            <a:r>
              <a:rPr lang="en-US" sz="1600" b="1" dirty="0">
                <a:solidFill>
                  <a:schemeClr val="bg2">
                    <a:lumMod val="50000"/>
                  </a:schemeClr>
                </a:solidFill>
                <a:latin typeface="Arial" panose="020B0604020202020204" pitchFamily="34" charset="0"/>
                <a:cs typeface="Arial" panose="020B0604020202020204" pitchFamily="34" charset="0"/>
              </a:rPr>
              <a:t>:</a:t>
            </a:r>
          </a:p>
          <a:p>
            <a:pPr marL="285750" indent="-285750">
              <a:buFont typeface="Symbol" panose="05050102010706020507" pitchFamily="18" charset="2"/>
              <a:buChar char="-"/>
            </a:pPr>
            <a:r>
              <a:rPr lang="en-US" sz="1600" b="1" dirty="0">
                <a:solidFill>
                  <a:schemeClr val="bg2">
                    <a:lumMod val="50000"/>
                  </a:schemeClr>
                </a:solidFill>
                <a:latin typeface="Arial" panose="020B0604020202020204" pitchFamily="34" charset="0"/>
                <a:cs typeface="Arial" panose="020B0604020202020204" pitchFamily="34" charset="0"/>
              </a:rPr>
              <a:t>New disaggregation scheme -&gt; </a:t>
            </a:r>
            <a:r>
              <a:rPr lang="en-US" sz="1600" b="1" dirty="0">
                <a:solidFill>
                  <a:srgbClr val="C00000"/>
                </a:solidFill>
                <a:latin typeface="Arial" panose="020B0604020202020204" pitchFamily="34" charset="0"/>
                <a:cs typeface="Arial" panose="020B0604020202020204" pitchFamily="34" charset="0"/>
              </a:rPr>
              <a:t>DONE; </a:t>
            </a:r>
            <a:r>
              <a:rPr lang="en-US" sz="1600" b="1" dirty="0" err="1">
                <a:solidFill>
                  <a:srgbClr val="C00000"/>
                </a:solidFill>
                <a:latin typeface="Arial" panose="020B0604020202020204" pitchFamily="34" charset="0"/>
                <a:cs typeface="Arial" panose="020B0604020202020204" pitchFamily="34" charset="0"/>
              </a:rPr>
              <a:t>Hittmeir</a:t>
            </a:r>
            <a:r>
              <a:rPr lang="en-US" sz="1600" b="1" dirty="0">
                <a:solidFill>
                  <a:srgbClr val="C00000"/>
                </a:solidFill>
                <a:latin typeface="Arial" panose="020B0604020202020204" pitchFamily="34" charset="0"/>
                <a:cs typeface="Arial" panose="020B0604020202020204" pitchFamily="34" charset="0"/>
              </a:rPr>
              <a:t> et al., 2018</a:t>
            </a:r>
          </a:p>
          <a:p>
            <a:r>
              <a:rPr lang="en-US" sz="1600" b="1" dirty="0">
                <a:solidFill>
                  <a:schemeClr val="bg2">
                    <a:lumMod val="50000"/>
                  </a:schemeClr>
                </a:solidFill>
                <a:latin typeface="Arial" panose="020B0604020202020204" pitchFamily="34" charset="0"/>
                <a:cs typeface="Arial" panose="020B0604020202020204" pitchFamily="34" charset="0"/>
              </a:rPr>
              <a:t>Improvements in FLEXPART (for release with version 11):</a:t>
            </a:r>
          </a:p>
          <a:p>
            <a:pPr marL="285750" indent="-285750">
              <a:buFont typeface="Symbol" panose="05050102010706020507" pitchFamily="18" charset="2"/>
              <a:buChar char="-"/>
            </a:pPr>
            <a:r>
              <a:rPr lang="en-US" sz="1600" b="1" dirty="0">
                <a:solidFill>
                  <a:schemeClr val="bg2">
                    <a:lumMod val="50000"/>
                  </a:schemeClr>
                </a:solidFill>
                <a:latin typeface="Arial" panose="020B0604020202020204" pitchFamily="34" charset="0"/>
                <a:cs typeface="Arial" panose="020B0604020202020204" pitchFamily="34" charset="0"/>
              </a:rPr>
              <a:t>Cloud diagnostics </a:t>
            </a:r>
            <a:r>
              <a:rPr lang="en-US" sz="1600" b="1" dirty="0">
                <a:solidFill>
                  <a:schemeClr val="accent2"/>
                </a:solidFill>
                <a:latin typeface="Arial" panose="020B0604020202020204" pitchFamily="34" charset="0"/>
                <a:cs typeface="Arial" panose="020B0604020202020204" pitchFamily="34" charset="0"/>
              </a:rPr>
              <a:t>(in progress)</a:t>
            </a:r>
          </a:p>
          <a:p>
            <a:pPr marL="285750" indent="-285750">
              <a:buFont typeface="Symbol" panose="05050102010706020507" pitchFamily="18" charset="2"/>
              <a:buChar char="-"/>
            </a:pPr>
            <a:r>
              <a:rPr lang="en-US" sz="1600" b="1" dirty="0">
                <a:solidFill>
                  <a:schemeClr val="bg2">
                    <a:lumMod val="50000"/>
                  </a:schemeClr>
                </a:solidFill>
                <a:latin typeface="Arial" panose="020B0604020202020204" pitchFamily="34" charset="0"/>
                <a:cs typeface="Arial" panose="020B0604020202020204" pitchFamily="34" charset="0"/>
              </a:rPr>
              <a:t>Interpolation with newly disaggregated fields </a:t>
            </a:r>
            <a:r>
              <a:rPr lang="en-US" sz="1600" b="1" dirty="0">
                <a:solidFill>
                  <a:srgbClr val="C00000"/>
                </a:solidFill>
                <a:latin typeface="Arial" panose="020B0604020202020204" pitchFamily="34" charset="0"/>
                <a:cs typeface="Arial" panose="020B0604020202020204" pitchFamily="34" charset="0"/>
              </a:rPr>
              <a:t>DONE</a:t>
            </a:r>
          </a:p>
          <a:p>
            <a:pPr marL="285750" indent="-285750">
              <a:buFont typeface="Symbol" panose="05050102010706020507" pitchFamily="18" charset="2"/>
              <a:buChar char="-"/>
            </a:pPr>
            <a:r>
              <a:rPr lang="en-US" sz="1600" b="1" dirty="0">
                <a:solidFill>
                  <a:schemeClr val="bg2">
                    <a:lumMod val="50000"/>
                  </a:schemeClr>
                </a:solidFill>
                <a:latin typeface="Arial" panose="020B0604020202020204" pitchFamily="34" charset="0"/>
                <a:cs typeface="Arial" panose="020B0604020202020204" pitchFamily="34" charset="0"/>
              </a:rPr>
              <a:t>New parameterization for below cloud scavenging </a:t>
            </a:r>
            <a:r>
              <a:rPr lang="en-US" sz="1600" b="1" dirty="0">
                <a:solidFill>
                  <a:srgbClr val="C00000"/>
                </a:solidFill>
                <a:latin typeface="Arial" panose="020B0604020202020204" pitchFamily="34" charset="0"/>
                <a:cs typeface="Arial" panose="020B0604020202020204" pitchFamily="34" charset="0"/>
              </a:rPr>
              <a:t>(under testing)</a:t>
            </a:r>
          </a:p>
          <a:p>
            <a:pPr marL="285750" indent="-285750">
              <a:buFont typeface="Wingdings" panose="05000000000000000000" pitchFamily="2" charset="2"/>
              <a:buChar char="Ø"/>
            </a:pPr>
            <a:r>
              <a:rPr lang="en-US" sz="1600" b="1" dirty="0">
                <a:solidFill>
                  <a:srgbClr val="C00000"/>
                </a:solidFill>
                <a:latin typeface="Arial" panose="020B0604020202020204" pitchFamily="34" charset="0"/>
                <a:cs typeface="Arial" panose="020B0604020202020204" pitchFamily="34" charset="0"/>
              </a:rPr>
              <a:t>Tipka et al., 2023 under preparation</a:t>
            </a:r>
            <a:endParaRPr lang="de-AT" sz="1600" b="1" dirty="0">
              <a:solidFill>
                <a:srgbClr val="C00000"/>
              </a:solidFill>
              <a:latin typeface="Arial" panose="020B0604020202020204" pitchFamily="34" charset="0"/>
              <a:cs typeface="Arial" panose="020B0604020202020204" pitchFamily="34" charset="0"/>
            </a:endParaRPr>
          </a:p>
        </p:txBody>
      </p:sp>
      <p:sp>
        <p:nvSpPr>
          <p:cNvPr id="17" name="Textfeld 10">
            <a:extLst>
              <a:ext uri="{FF2B5EF4-FFF2-40B4-BE49-F238E27FC236}">
                <a16:creationId xmlns:a16="http://schemas.microsoft.com/office/drawing/2014/main" id="{1D792239-8F94-8421-B95B-F45CB61DA8B3}"/>
              </a:ext>
            </a:extLst>
          </p:cNvPr>
          <p:cNvSpPr txBox="1"/>
          <p:nvPr/>
        </p:nvSpPr>
        <p:spPr>
          <a:xfrm>
            <a:off x="2404558" y="5769557"/>
            <a:ext cx="2888932" cy="707886"/>
          </a:xfrm>
          <a:prstGeom prst="rect">
            <a:avLst/>
          </a:prstGeom>
          <a:noFill/>
          <a:ln w="28575">
            <a:solidFill>
              <a:srgbClr val="C00000"/>
            </a:solidFill>
          </a:ln>
        </p:spPr>
        <p:txBody>
          <a:bodyPr wrap="none" rtlCol="0">
            <a:spAutoFit/>
          </a:bodyPr>
          <a:lstStyle/>
          <a:p>
            <a:r>
              <a:rPr lang="en-US" sz="2000" b="1" dirty="0">
                <a:solidFill>
                  <a:schemeClr val="bg2">
                    <a:lumMod val="50000"/>
                  </a:schemeClr>
                </a:solidFill>
                <a:latin typeface="Arial" panose="020B0604020202020204" pitchFamily="34" charset="0"/>
                <a:cs typeface="Arial" panose="020B0604020202020204" pitchFamily="34" charset="0"/>
              </a:rPr>
              <a:t>Increase the quality of</a:t>
            </a:r>
          </a:p>
          <a:p>
            <a:r>
              <a:rPr lang="en-US" sz="2000" b="1" dirty="0">
                <a:solidFill>
                  <a:schemeClr val="bg2">
                    <a:lumMod val="50000"/>
                  </a:schemeClr>
                </a:solidFill>
                <a:latin typeface="Arial" panose="020B0604020202020204" pitchFamily="34" charset="0"/>
                <a:cs typeface="Arial" panose="020B0604020202020204" pitchFamily="34" charset="0"/>
              </a:rPr>
              <a:t>the deposition results</a:t>
            </a:r>
            <a:endParaRPr lang="de-AT" sz="2000" b="1" dirty="0">
              <a:solidFill>
                <a:schemeClr val="bg2">
                  <a:lumMod val="50000"/>
                </a:schemeClr>
              </a:solidFill>
              <a:latin typeface="Arial" panose="020B0604020202020204" pitchFamily="34" charset="0"/>
              <a:cs typeface="Arial" panose="020B0604020202020204" pitchFamily="34" charset="0"/>
            </a:endParaRPr>
          </a:p>
        </p:txBody>
      </p:sp>
      <p:sp>
        <p:nvSpPr>
          <p:cNvPr id="18" name="Textfeld 12">
            <a:extLst>
              <a:ext uri="{FF2B5EF4-FFF2-40B4-BE49-F238E27FC236}">
                <a16:creationId xmlns:a16="http://schemas.microsoft.com/office/drawing/2014/main" id="{124DA4D4-7557-8AD7-0AF3-7A3926F85295}"/>
              </a:ext>
            </a:extLst>
          </p:cNvPr>
          <p:cNvSpPr txBox="1"/>
          <p:nvPr/>
        </p:nvSpPr>
        <p:spPr>
          <a:xfrm>
            <a:off x="3288648" y="5040676"/>
            <a:ext cx="625492" cy="400110"/>
          </a:xfrm>
          <a:prstGeom prst="rect">
            <a:avLst/>
          </a:prstGeom>
          <a:noFill/>
        </p:spPr>
        <p:txBody>
          <a:bodyPr wrap="none" rtlCol="0">
            <a:spAutoFit/>
          </a:bodyPr>
          <a:lstStyle/>
          <a:p>
            <a:r>
              <a:rPr lang="de-AT" sz="2000" b="1" dirty="0">
                <a:solidFill>
                  <a:srgbClr val="C00000"/>
                </a:solidFill>
                <a:latin typeface="Arial" panose="020B0604020202020204" pitchFamily="34" charset="0"/>
                <a:cs typeface="Arial" panose="020B0604020202020204" pitchFamily="34" charset="0"/>
              </a:rPr>
              <a:t>e.g.</a:t>
            </a:r>
          </a:p>
        </p:txBody>
      </p:sp>
      <p:sp>
        <p:nvSpPr>
          <p:cNvPr id="19" name="TextBox 18">
            <a:extLst>
              <a:ext uri="{FF2B5EF4-FFF2-40B4-BE49-F238E27FC236}">
                <a16:creationId xmlns:a16="http://schemas.microsoft.com/office/drawing/2014/main" id="{6E62AB2C-AA19-C6AA-DECC-387B0685FE35}"/>
              </a:ext>
            </a:extLst>
          </p:cNvPr>
          <p:cNvSpPr txBox="1"/>
          <p:nvPr/>
        </p:nvSpPr>
        <p:spPr>
          <a:xfrm>
            <a:off x="4671209" y="4955663"/>
            <a:ext cx="1984774" cy="646331"/>
          </a:xfrm>
          <a:prstGeom prst="rect">
            <a:avLst/>
          </a:prstGeom>
          <a:noFill/>
        </p:spPr>
        <p:txBody>
          <a:bodyPr wrap="square">
            <a:spAutoFit/>
          </a:bodyPr>
          <a:lstStyle/>
          <a:p>
            <a:pPr algn="ctr"/>
            <a:r>
              <a:rPr lang="en-US" b="1" dirty="0">
                <a:solidFill>
                  <a:schemeClr val="accent1">
                    <a:lumMod val="50000"/>
                  </a:schemeClr>
                </a:solidFill>
                <a:latin typeface="Arial" panose="020B0604020202020204" pitchFamily="34" charset="0"/>
                <a:cs typeface="Arial" panose="020B0604020202020204" pitchFamily="34" charset="0"/>
              </a:rPr>
              <a:t>(conceptual demonstration)</a:t>
            </a:r>
          </a:p>
        </p:txBody>
      </p:sp>
    </p:spTree>
    <p:extLst>
      <p:ext uri="{BB962C8B-B14F-4D97-AF65-F5344CB8AC3E}">
        <p14:creationId xmlns:p14="http://schemas.microsoft.com/office/powerpoint/2010/main" val="13256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 1/3</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P1.1-502</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black, darkness&#10;&#10;Description automatically generated">
            <a:extLst>
              <a:ext uri="{FF2B5EF4-FFF2-40B4-BE49-F238E27FC236}">
                <a16:creationId xmlns:a16="http://schemas.microsoft.com/office/drawing/2014/main" id="{B0E2EBFE-927C-9DF8-1D10-8F76F1A0E710}"/>
              </a:ext>
            </a:extLst>
          </p:cNvPr>
          <p:cNvPicPr>
            <a:picLocks noChangeAspect="1"/>
          </p:cNvPicPr>
          <p:nvPr/>
        </p:nvPicPr>
        <p:blipFill>
          <a:blip r:embed="rId2"/>
          <a:stretch>
            <a:fillRect/>
          </a:stretch>
        </p:blipFill>
        <p:spPr>
          <a:xfrm>
            <a:off x="1170346" y="5999366"/>
            <a:ext cx="547911" cy="547911"/>
          </a:xfrm>
          <a:prstGeom prst="rect">
            <a:avLst/>
          </a:prstGeom>
        </p:spPr>
      </p:pic>
      <p:pic>
        <p:nvPicPr>
          <p:cNvPr id="5" name="Picture 4" descr="A picture containing circle, logo, graphics, sphere&#10;&#10;Description automatically generated">
            <a:extLst>
              <a:ext uri="{FF2B5EF4-FFF2-40B4-BE49-F238E27FC236}">
                <a16:creationId xmlns:a16="http://schemas.microsoft.com/office/drawing/2014/main" id="{B70C5AB0-A122-7018-5381-53ADDB3E2EE0}"/>
              </a:ext>
            </a:extLst>
          </p:cNvPr>
          <p:cNvPicPr>
            <a:picLocks noChangeAspect="1"/>
          </p:cNvPicPr>
          <p:nvPr/>
        </p:nvPicPr>
        <p:blipFill>
          <a:blip r:embed="rId3"/>
          <a:stretch>
            <a:fillRect/>
          </a:stretch>
        </p:blipFill>
        <p:spPr>
          <a:xfrm>
            <a:off x="141735" y="5936071"/>
            <a:ext cx="955545" cy="674503"/>
          </a:xfrm>
          <a:prstGeom prst="rect">
            <a:avLst/>
          </a:prstGeom>
        </p:spPr>
      </p:pic>
      <p:sp>
        <p:nvSpPr>
          <p:cNvPr id="6" name="TextBox 5">
            <a:extLst>
              <a:ext uri="{FF2B5EF4-FFF2-40B4-BE49-F238E27FC236}">
                <a16:creationId xmlns:a16="http://schemas.microsoft.com/office/drawing/2014/main" id="{6184BC41-2405-8834-A64C-977C42EFDA8E}"/>
              </a:ext>
            </a:extLst>
          </p:cNvPr>
          <p:cNvSpPr txBox="1"/>
          <p:nvPr/>
        </p:nvSpPr>
        <p:spPr>
          <a:xfrm>
            <a:off x="0" y="6520942"/>
            <a:ext cx="1791324" cy="369332"/>
          </a:xfrm>
          <a:prstGeom prst="rect">
            <a:avLst/>
          </a:prstGeom>
          <a:noFill/>
        </p:spPr>
        <p:txBody>
          <a:bodyPr wrap="none" rtlCol="0">
            <a:spAutoFit/>
          </a:bodyPr>
          <a:lstStyle/>
          <a:p>
            <a:r>
              <a:rPr lang="en-US" b="1" dirty="0">
                <a:solidFill>
                  <a:schemeClr val="accent1"/>
                </a:solidFill>
              </a:rPr>
              <a:t>www.flexpart.eu</a:t>
            </a:r>
            <a:endParaRPr lang="en-GB" b="1" dirty="0">
              <a:solidFill>
                <a:schemeClr val="accent1"/>
              </a:solidFill>
            </a:endParaRPr>
          </a:p>
        </p:txBody>
      </p:sp>
      <p:sp>
        <p:nvSpPr>
          <p:cNvPr id="7" name="Rectangle 6">
            <a:extLst>
              <a:ext uri="{FF2B5EF4-FFF2-40B4-BE49-F238E27FC236}">
                <a16:creationId xmlns:a16="http://schemas.microsoft.com/office/drawing/2014/main" id="{F1593941-7F6C-4A7C-C960-645493E7BA6A}"/>
              </a:ext>
            </a:extLst>
          </p:cNvPr>
          <p:cNvSpPr/>
          <p:nvPr/>
        </p:nvSpPr>
        <p:spPr>
          <a:xfrm>
            <a:off x="-21516" y="5841403"/>
            <a:ext cx="1791324" cy="103811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2"/>
                </a:solidFill>
              </a:ln>
              <a:noFill/>
            </a:endParaRPr>
          </a:p>
        </p:txBody>
      </p:sp>
      <p:pic>
        <p:nvPicPr>
          <p:cNvPr id="10" name="Picture 9" descr="A picture containing text, diagram, line, screenshot&#10;&#10;Description automatically generated">
            <a:extLst>
              <a:ext uri="{FF2B5EF4-FFF2-40B4-BE49-F238E27FC236}">
                <a16:creationId xmlns:a16="http://schemas.microsoft.com/office/drawing/2014/main" id="{30E001BC-D093-1CC0-37C2-F31175061884}"/>
              </a:ext>
            </a:extLst>
          </p:cNvPr>
          <p:cNvPicPr>
            <a:picLocks noChangeAspect="1"/>
          </p:cNvPicPr>
          <p:nvPr/>
        </p:nvPicPr>
        <p:blipFill>
          <a:blip r:embed="rId4"/>
          <a:stretch>
            <a:fillRect/>
          </a:stretch>
        </p:blipFill>
        <p:spPr>
          <a:xfrm>
            <a:off x="5271248" y="1452348"/>
            <a:ext cx="4329731" cy="2563879"/>
          </a:xfrm>
          <a:prstGeom prst="rect">
            <a:avLst/>
          </a:prstGeom>
        </p:spPr>
      </p:pic>
      <p:pic>
        <p:nvPicPr>
          <p:cNvPr id="12" name="Picture 11" descr="A diagram of a precipitation&#10;&#10;Description automatically generated with low confidence">
            <a:extLst>
              <a:ext uri="{FF2B5EF4-FFF2-40B4-BE49-F238E27FC236}">
                <a16:creationId xmlns:a16="http://schemas.microsoft.com/office/drawing/2014/main" id="{B7321CE8-54AD-C384-FCE7-FA6A17AD0A05}"/>
              </a:ext>
            </a:extLst>
          </p:cNvPr>
          <p:cNvPicPr>
            <a:picLocks noChangeAspect="1"/>
          </p:cNvPicPr>
          <p:nvPr/>
        </p:nvPicPr>
        <p:blipFill>
          <a:blip r:embed="rId5"/>
          <a:stretch>
            <a:fillRect/>
          </a:stretch>
        </p:blipFill>
        <p:spPr>
          <a:xfrm>
            <a:off x="248728" y="1452348"/>
            <a:ext cx="4877481" cy="4143953"/>
          </a:xfrm>
          <a:prstGeom prst="rect">
            <a:avLst/>
          </a:prstGeom>
        </p:spPr>
      </p:pic>
      <p:sp>
        <p:nvSpPr>
          <p:cNvPr id="13" name="TextBox 12">
            <a:extLst>
              <a:ext uri="{FF2B5EF4-FFF2-40B4-BE49-F238E27FC236}">
                <a16:creationId xmlns:a16="http://schemas.microsoft.com/office/drawing/2014/main" id="{D4C793ED-6459-2683-89B9-072A31E32A52}"/>
              </a:ext>
            </a:extLst>
          </p:cNvPr>
          <p:cNvSpPr txBox="1"/>
          <p:nvPr/>
        </p:nvSpPr>
        <p:spPr>
          <a:xfrm>
            <a:off x="5271248" y="4316308"/>
            <a:ext cx="5454040" cy="2308324"/>
          </a:xfrm>
          <a:prstGeom prst="rect">
            <a:avLst/>
          </a:prstGeom>
          <a:noFill/>
          <a:ln w="12700">
            <a:solidFill>
              <a:schemeClr val="tx1"/>
            </a:solidFill>
          </a:ln>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New disaggregation algorithm in the pre-processing</a:t>
            </a:r>
          </a:p>
          <a:p>
            <a:r>
              <a:rPr lang="en-US" dirty="0">
                <a:solidFill>
                  <a:schemeClr val="accent1"/>
                </a:solidFill>
                <a:latin typeface="Arial" panose="020B0604020202020204" pitchFamily="34" charset="0"/>
                <a:cs typeface="Arial" panose="020B0604020202020204" pitchFamily="34" charset="0"/>
              </a:rPr>
              <a:t>tool flex_extractv7.1.2 (Tipka et al., 2020) accounts for numerical inconsistencies, converting precipitation data to point values. </a:t>
            </a:r>
          </a:p>
          <a:p>
            <a:endParaRPr lang="en-US" dirty="0">
              <a:solidFill>
                <a:schemeClr val="accent1"/>
              </a:solidFill>
              <a:latin typeface="Arial" panose="020B0604020202020204" pitchFamily="34" charset="0"/>
              <a:cs typeface="Arial" panose="020B0604020202020204" pitchFamily="34" charset="0"/>
            </a:endParaRPr>
          </a:p>
          <a:p>
            <a:r>
              <a:rPr lang="en-US" dirty="0">
                <a:solidFill>
                  <a:schemeClr val="accent2">
                    <a:lumMod val="75000"/>
                  </a:schemeClr>
                </a:solidFill>
                <a:latin typeface="Arial" panose="020B0604020202020204" pitchFamily="34" charset="0"/>
                <a:cs typeface="Arial" panose="020B0604020202020204" pitchFamily="34" charset="0"/>
              </a:rPr>
              <a:t>Precipitation data now has consistency, continuity and mass conservation within each time interval secured.</a:t>
            </a:r>
            <a:endParaRPr lang="en-GB" dirty="0">
              <a:solidFill>
                <a:schemeClr val="accent2">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BA4541D-ED74-46BC-709F-6CEA0A49B597}"/>
              </a:ext>
            </a:extLst>
          </p:cNvPr>
          <p:cNvSpPr txBox="1"/>
          <p:nvPr/>
        </p:nvSpPr>
        <p:spPr>
          <a:xfrm>
            <a:off x="1805331" y="1190551"/>
            <a:ext cx="1527598" cy="369332"/>
          </a:xfrm>
          <a:prstGeom prst="rect">
            <a:avLst/>
          </a:prstGeom>
          <a:noFill/>
          <a:ln>
            <a:solidFill>
              <a:srgbClr val="C00000"/>
            </a:solidFill>
          </a:ln>
        </p:spPr>
        <p:txBody>
          <a:bodyPr wrap="none" rtlCol="0">
            <a:spAutoFit/>
          </a:bodyPr>
          <a:lstStyle/>
          <a:p>
            <a:r>
              <a:rPr lang="en-US" b="1" dirty="0" err="1">
                <a:solidFill>
                  <a:srgbClr val="C00000"/>
                </a:solidFill>
              </a:rPr>
              <a:t>Flexpart</a:t>
            </a:r>
            <a:r>
              <a:rPr lang="en-US" b="1" dirty="0">
                <a:solidFill>
                  <a:srgbClr val="C00000"/>
                </a:solidFill>
              </a:rPr>
              <a:t> &lt; v11</a:t>
            </a:r>
            <a:endParaRPr lang="en-GB" b="1" dirty="0">
              <a:solidFill>
                <a:srgbClr val="C00000"/>
              </a:solidFill>
            </a:endParaRPr>
          </a:p>
        </p:txBody>
      </p:sp>
      <p:sp>
        <p:nvSpPr>
          <p:cNvPr id="15" name="TextBox 14">
            <a:extLst>
              <a:ext uri="{FF2B5EF4-FFF2-40B4-BE49-F238E27FC236}">
                <a16:creationId xmlns:a16="http://schemas.microsoft.com/office/drawing/2014/main" id="{4D53BB6D-6C63-9211-3571-CE3A429FB33F}"/>
              </a:ext>
            </a:extLst>
          </p:cNvPr>
          <p:cNvSpPr txBox="1"/>
          <p:nvPr/>
        </p:nvSpPr>
        <p:spPr>
          <a:xfrm>
            <a:off x="6501331" y="1174710"/>
            <a:ext cx="1643014" cy="369332"/>
          </a:xfrm>
          <a:prstGeom prst="rect">
            <a:avLst/>
          </a:prstGeom>
          <a:noFill/>
          <a:ln>
            <a:solidFill>
              <a:srgbClr val="C00000"/>
            </a:solidFill>
          </a:ln>
        </p:spPr>
        <p:txBody>
          <a:bodyPr wrap="none" rtlCol="0">
            <a:spAutoFit/>
          </a:bodyPr>
          <a:lstStyle/>
          <a:p>
            <a:r>
              <a:rPr lang="en-US" b="1" dirty="0" err="1">
                <a:solidFill>
                  <a:srgbClr val="C00000"/>
                </a:solidFill>
              </a:rPr>
              <a:t>Flexpart</a:t>
            </a:r>
            <a:r>
              <a:rPr lang="en-US" b="1" dirty="0">
                <a:solidFill>
                  <a:srgbClr val="C00000"/>
                </a:solidFill>
              </a:rPr>
              <a:t> &gt;= v11</a:t>
            </a:r>
            <a:endParaRPr lang="en-GB" b="1" dirty="0">
              <a:solidFill>
                <a:srgbClr val="C00000"/>
              </a:solidFill>
            </a:endParaRP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line, plot, diagram, screenshot&#10;&#10;Description automatically generated">
            <a:extLst>
              <a:ext uri="{FF2B5EF4-FFF2-40B4-BE49-F238E27FC236}">
                <a16:creationId xmlns:a16="http://schemas.microsoft.com/office/drawing/2014/main" id="{A99FC708-F5E6-0D63-9953-F416EDDFFD6F}"/>
              </a:ext>
            </a:extLst>
          </p:cNvPr>
          <p:cNvPicPr>
            <a:picLocks noChangeAspect="1"/>
          </p:cNvPicPr>
          <p:nvPr/>
        </p:nvPicPr>
        <p:blipFill>
          <a:blip r:embed="rId2"/>
          <a:stretch>
            <a:fillRect/>
          </a:stretch>
        </p:blipFill>
        <p:spPr>
          <a:xfrm>
            <a:off x="355665" y="2372806"/>
            <a:ext cx="4755233" cy="2280002"/>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 2/3</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P1.1-502</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black, darkness&#10;&#10;Description automatically generated">
            <a:extLst>
              <a:ext uri="{FF2B5EF4-FFF2-40B4-BE49-F238E27FC236}">
                <a16:creationId xmlns:a16="http://schemas.microsoft.com/office/drawing/2014/main" id="{B0E2EBFE-927C-9DF8-1D10-8F76F1A0E710}"/>
              </a:ext>
            </a:extLst>
          </p:cNvPr>
          <p:cNvPicPr>
            <a:picLocks noChangeAspect="1"/>
          </p:cNvPicPr>
          <p:nvPr/>
        </p:nvPicPr>
        <p:blipFill>
          <a:blip r:embed="rId3"/>
          <a:stretch>
            <a:fillRect/>
          </a:stretch>
        </p:blipFill>
        <p:spPr>
          <a:xfrm>
            <a:off x="1170346" y="5999366"/>
            <a:ext cx="547911" cy="547911"/>
          </a:xfrm>
          <a:prstGeom prst="rect">
            <a:avLst/>
          </a:prstGeom>
        </p:spPr>
      </p:pic>
      <p:pic>
        <p:nvPicPr>
          <p:cNvPr id="5" name="Picture 4" descr="A picture containing circle, logo, graphics, sphere&#10;&#10;Description automatically generated">
            <a:extLst>
              <a:ext uri="{FF2B5EF4-FFF2-40B4-BE49-F238E27FC236}">
                <a16:creationId xmlns:a16="http://schemas.microsoft.com/office/drawing/2014/main" id="{B70C5AB0-A122-7018-5381-53ADDB3E2EE0}"/>
              </a:ext>
            </a:extLst>
          </p:cNvPr>
          <p:cNvPicPr>
            <a:picLocks noChangeAspect="1"/>
          </p:cNvPicPr>
          <p:nvPr/>
        </p:nvPicPr>
        <p:blipFill>
          <a:blip r:embed="rId4"/>
          <a:stretch>
            <a:fillRect/>
          </a:stretch>
        </p:blipFill>
        <p:spPr>
          <a:xfrm>
            <a:off x="141735" y="5936071"/>
            <a:ext cx="955545" cy="674503"/>
          </a:xfrm>
          <a:prstGeom prst="rect">
            <a:avLst/>
          </a:prstGeom>
        </p:spPr>
      </p:pic>
      <p:sp>
        <p:nvSpPr>
          <p:cNvPr id="6" name="TextBox 5">
            <a:extLst>
              <a:ext uri="{FF2B5EF4-FFF2-40B4-BE49-F238E27FC236}">
                <a16:creationId xmlns:a16="http://schemas.microsoft.com/office/drawing/2014/main" id="{6184BC41-2405-8834-A64C-977C42EFDA8E}"/>
              </a:ext>
            </a:extLst>
          </p:cNvPr>
          <p:cNvSpPr txBox="1"/>
          <p:nvPr/>
        </p:nvSpPr>
        <p:spPr>
          <a:xfrm>
            <a:off x="0" y="6520942"/>
            <a:ext cx="1791324" cy="369332"/>
          </a:xfrm>
          <a:prstGeom prst="rect">
            <a:avLst/>
          </a:prstGeom>
          <a:noFill/>
        </p:spPr>
        <p:txBody>
          <a:bodyPr wrap="none" rtlCol="0">
            <a:spAutoFit/>
          </a:bodyPr>
          <a:lstStyle/>
          <a:p>
            <a:r>
              <a:rPr lang="en-US" b="1" dirty="0">
                <a:solidFill>
                  <a:schemeClr val="accent1"/>
                </a:solidFill>
              </a:rPr>
              <a:t>www.flexpart.eu</a:t>
            </a:r>
            <a:endParaRPr lang="en-GB" b="1" dirty="0">
              <a:solidFill>
                <a:schemeClr val="accent1"/>
              </a:solidFill>
            </a:endParaRPr>
          </a:p>
        </p:txBody>
      </p:sp>
      <p:sp>
        <p:nvSpPr>
          <p:cNvPr id="7" name="Rectangle 6">
            <a:extLst>
              <a:ext uri="{FF2B5EF4-FFF2-40B4-BE49-F238E27FC236}">
                <a16:creationId xmlns:a16="http://schemas.microsoft.com/office/drawing/2014/main" id="{F1593941-7F6C-4A7C-C960-645493E7BA6A}"/>
              </a:ext>
            </a:extLst>
          </p:cNvPr>
          <p:cNvSpPr/>
          <p:nvPr/>
        </p:nvSpPr>
        <p:spPr>
          <a:xfrm>
            <a:off x="-21516" y="5841403"/>
            <a:ext cx="1791324" cy="103811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2"/>
                </a:solidFill>
              </a:ln>
              <a:noFill/>
            </a:endParaRPr>
          </a:p>
        </p:txBody>
      </p:sp>
      <p:sp>
        <p:nvSpPr>
          <p:cNvPr id="9" name="TextBox 8">
            <a:extLst>
              <a:ext uri="{FF2B5EF4-FFF2-40B4-BE49-F238E27FC236}">
                <a16:creationId xmlns:a16="http://schemas.microsoft.com/office/drawing/2014/main" id="{2F4F19F5-A7C9-194C-7CE5-A17FEBFE9487}"/>
              </a:ext>
            </a:extLst>
          </p:cNvPr>
          <p:cNvSpPr txBox="1"/>
          <p:nvPr/>
        </p:nvSpPr>
        <p:spPr>
          <a:xfrm>
            <a:off x="5680926" y="1422523"/>
            <a:ext cx="4835110" cy="2031325"/>
          </a:xfrm>
          <a:prstGeom prst="rect">
            <a:avLst/>
          </a:prstGeom>
          <a:noFill/>
          <a:ln w="28575">
            <a:solidFill>
              <a:srgbClr val="C00000"/>
            </a:solidFill>
          </a:ln>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Additional improvements for FLEXPART v11:</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Temporal and spatial interpolation for all cloud parameter; </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Flexpart</a:t>
            </a:r>
            <a:r>
              <a:rPr lang="en-US" dirty="0">
                <a:latin typeface="Arial" panose="020B0604020202020204" pitchFamily="34" charset="0"/>
                <a:cs typeface="Arial" panose="020B0604020202020204" pitchFamily="34" charset="0"/>
              </a:rPr>
              <a:t> v8 “quick fix” solution as a default back-up in case new disaggregation and no cloud liquid/ice water information is used.</a:t>
            </a: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4A13BFE-B6DB-3FF2-91E5-52FF398F8405}"/>
              </a:ext>
            </a:extLst>
          </p:cNvPr>
          <p:cNvSpPr txBox="1"/>
          <p:nvPr/>
        </p:nvSpPr>
        <p:spPr>
          <a:xfrm>
            <a:off x="303016" y="1128850"/>
            <a:ext cx="4956606" cy="1200329"/>
          </a:xfrm>
          <a:prstGeom prst="rect">
            <a:avLst/>
          </a:prstGeom>
          <a:noFill/>
        </p:spPr>
        <p:txBody>
          <a:bodyPr wrap="square">
            <a:spAutoFit/>
          </a:bodyPr>
          <a:lstStyle/>
          <a:p>
            <a:pPr algn="just"/>
            <a:r>
              <a:rPr lang="en-GB" sz="1800" b="0" i="0" u="none" strike="noStrike" baseline="0" dirty="0">
                <a:latin typeface="Arial" panose="020B0604020202020204" pitchFamily="34" charset="0"/>
                <a:cs typeface="Arial" panose="020B0604020202020204" pitchFamily="34" charset="0"/>
              </a:rPr>
              <a:t>The reconstruction algorithm is based on a one-dimensional piecewise linear function with two additional supporting points within each grid cell.</a:t>
            </a:r>
            <a:endParaRPr lang="en-GB"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D257B4C-BFD6-A1BE-4521-68A68C940026}"/>
              </a:ext>
            </a:extLst>
          </p:cNvPr>
          <p:cNvSpPr txBox="1"/>
          <p:nvPr/>
        </p:nvSpPr>
        <p:spPr>
          <a:xfrm>
            <a:off x="355665" y="4615221"/>
            <a:ext cx="4953653" cy="1200329"/>
          </a:xfrm>
          <a:prstGeom prst="rect">
            <a:avLst/>
          </a:prstGeom>
          <a:noFill/>
        </p:spPr>
        <p:txBody>
          <a:bodyPr wrap="square">
            <a:spAutoFit/>
          </a:bodyPr>
          <a:lstStyle/>
          <a:p>
            <a:pPr algn="just"/>
            <a:r>
              <a:rPr lang="en-GB" sz="1800" b="0" i="0" u="none" strike="noStrike" baseline="0" dirty="0">
                <a:solidFill>
                  <a:srgbClr val="000000"/>
                </a:solidFill>
                <a:latin typeface="Arial" panose="020B0604020202020204" pitchFamily="34" charset="0"/>
                <a:cs typeface="Arial" panose="020B0604020202020204" pitchFamily="34" charset="0"/>
              </a:rPr>
              <a:t>Short sequence from a convective precipitation time series. Raw precipitation curves from ECMWF are compared to the interpolated curves from </a:t>
            </a:r>
            <a:r>
              <a:rPr lang="en-GB" sz="1800" b="0" i="0" u="none" strike="noStrike" baseline="0" dirty="0" err="1">
                <a:solidFill>
                  <a:srgbClr val="000000"/>
                </a:solidFill>
                <a:latin typeface="Arial" panose="020B0604020202020204" pitchFamily="34" charset="0"/>
                <a:cs typeface="Arial" panose="020B0604020202020204" pitchFamily="34" charset="0"/>
              </a:rPr>
              <a:t>flex_extract</a:t>
            </a:r>
            <a:r>
              <a:rPr lang="en-GB" sz="1800" b="0" i="0" u="none" strike="noStrike" baseline="0" dirty="0">
                <a:solidFill>
                  <a:srgbClr val="000000"/>
                </a:solidFill>
                <a:latin typeface="Arial" panose="020B0604020202020204" pitchFamily="34" charset="0"/>
                <a:cs typeface="Arial" panose="020B0604020202020204" pitchFamily="34" charset="0"/>
              </a:rPr>
              <a:t>. </a:t>
            </a:r>
          </a:p>
        </p:txBody>
      </p:sp>
      <p:graphicFrame>
        <p:nvGraphicFramePr>
          <p:cNvPr id="12" name="Table 12">
            <a:extLst>
              <a:ext uri="{FF2B5EF4-FFF2-40B4-BE49-F238E27FC236}">
                <a16:creationId xmlns:a16="http://schemas.microsoft.com/office/drawing/2014/main" id="{EB0F01BD-8885-9817-B884-761757F83EA0}"/>
              </a:ext>
            </a:extLst>
          </p:cNvPr>
          <p:cNvGraphicFramePr>
            <a:graphicFrameLocks noGrp="1"/>
          </p:cNvGraphicFramePr>
          <p:nvPr>
            <p:extLst>
              <p:ext uri="{D42A27DB-BD31-4B8C-83A1-F6EECF244321}">
                <p14:modId xmlns:p14="http://schemas.microsoft.com/office/powerpoint/2010/main" val="3102318355"/>
              </p:ext>
            </p:extLst>
          </p:nvPr>
        </p:nvGraphicFramePr>
        <p:xfrm>
          <a:off x="5537246" y="3947168"/>
          <a:ext cx="5122471" cy="2758440"/>
        </p:xfrm>
        <a:graphic>
          <a:graphicData uri="http://schemas.openxmlformats.org/drawingml/2006/table">
            <a:tbl>
              <a:tblPr firstRow="1" bandRow="1">
                <a:tableStyleId>{5940675A-B579-460E-94D1-54222C63F5DA}</a:tableStyleId>
              </a:tblPr>
              <a:tblGrid>
                <a:gridCol w="714467">
                  <a:extLst>
                    <a:ext uri="{9D8B030D-6E8A-4147-A177-3AD203B41FA5}">
                      <a16:colId xmlns:a16="http://schemas.microsoft.com/office/drawing/2014/main" val="3923705409"/>
                    </a:ext>
                  </a:extLst>
                </a:gridCol>
                <a:gridCol w="4408004">
                  <a:extLst>
                    <a:ext uri="{9D8B030D-6E8A-4147-A177-3AD203B41FA5}">
                      <a16:colId xmlns:a16="http://schemas.microsoft.com/office/drawing/2014/main" val="18819080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baseline="0" dirty="0">
                          <a:solidFill>
                            <a:srgbClr val="3333B3"/>
                          </a:solidFill>
                          <a:latin typeface="Arial" panose="020B0604020202020204" pitchFamily="34" charset="0"/>
                          <a:cs typeface="Arial" panose="020B0604020202020204" pitchFamily="34" charset="0"/>
                        </a:rPr>
                        <a:t>R3h</a:t>
                      </a:r>
                      <a:endParaRPr lang="en-GB" sz="1600" b="0" i="0" u="none" strike="noStrike" baseline="0" dirty="0">
                        <a:solidFill>
                          <a:srgbClr val="000000"/>
                        </a:solidFill>
                        <a:latin typeface="Arial" panose="020B0604020202020204" pitchFamily="34" charset="0"/>
                        <a:cs typeface="Arial" panose="020B0604020202020204" pitchFamily="34" charset="0"/>
                      </a:endParaRPr>
                    </a:p>
                  </a:txBody>
                  <a:tcPr/>
                </a:tc>
                <a:tc>
                  <a:txBody>
                    <a:bodyPr/>
                    <a:lstStyle/>
                    <a:p>
                      <a:r>
                        <a:rPr lang="en-GB" sz="1600" b="0" u="none" strike="noStrike" baseline="0" dirty="0">
                          <a:solidFill>
                            <a:srgbClr val="000000"/>
                          </a:solidFill>
                          <a:latin typeface="Arial" panose="020B0604020202020204" pitchFamily="34" charset="0"/>
                          <a:cs typeface="Arial" panose="020B0604020202020204" pitchFamily="34" charset="0"/>
                        </a:rPr>
                        <a:t>3-hourly precipitation from ECMWF</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3668682"/>
                  </a:ext>
                </a:extLst>
              </a:tr>
              <a:tr h="370840">
                <a:tc>
                  <a:txBody>
                    <a:bodyPr/>
                    <a:lstStyle/>
                    <a:p>
                      <a:r>
                        <a:rPr lang="en-GB" sz="1600" b="0" u="none" strike="noStrike" baseline="0" dirty="0">
                          <a:solidFill>
                            <a:srgbClr val="3333B3"/>
                          </a:solidFill>
                          <a:latin typeface="Arial" panose="020B0604020202020204" pitchFamily="34" charset="0"/>
                          <a:cs typeface="Arial" panose="020B0604020202020204" pitchFamily="34" charset="0"/>
                        </a:rPr>
                        <a:t>IFP</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baseline="0" dirty="0">
                          <a:solidFill>
                            <a:srgbClr val="000000"/>
                          </a:solidFill>
                          <a:latin typeface="Arial" panose="020B0604020202020204" pitchFamily="34" charset="0"/>
                          <a:cs typeface="Arial" panose="020B0604020202020204" pitchFamily="34" charset="0"/>
                        </a:rPr>
                        <a:t>Disaggregation and interpolation of 3 h precipitation to 1 h; using a modified, linear interpolation (old)</a:t>
                      </a:r>
                      <a:endParaRPr lang="en-GB" sz="1600" b="0" i="0" u="none" strike="noStrike" baseline="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7086061"/>
                  </a:ext>
                </a:extLst>
              </a:tr>
              <a:tr h="370840">
                <a:tc>
                  <a:txBody>
                    <a:bodyPr/>
                    <a:lstStyle/>
                    <a:p>
                      <a:r>
                        <a:rPr lang="en-GB" sz="1600" b="0" u="none" strike="noStrike" baseline="0" dirty="0">
                          <a:solidFill>
                            <a:srgbClr val="3333B3"/>
                          </a:solidFill>
                          <a:latin typeface="Arial" panose="020B0604020202020204" pitchFamily="34" charset="0"/>
                          <a:cs typeface="Arial" panose="020B0604020202020204" pitchFamily="34" charset="0"/>
                        </a:rPr>
                        <a:t>R1h</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baseline="0" dirty="0">
                          <a:solidFill>
                            <a:srgbClr val="000000"/>
                          </a:solidFill>
                          <a:latin typeface="Arial" panose="020B0604020202020204" pitchFamily="34" charset="0"/>
                          <a:cs typeface="Arial" panose="020B0604020202020204" pitchFamily="34" charset="0"/>
                        </a:rPr>
                        <a:t>1-hourly precipitation from ECMWF </a:t>
                      </a:r>
                      <a:endParaRPr lang="en-GB" sz="1600" b="0" i="0" u="none" strike="noStrike" baseline="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5204358"/>
                  </a:ext>
                </a:extLst>
              </a:tr>
              <a:tr h="370840">
                <a:tc>
                  <a:txBody>
                    <a:bodyPr/>
                    <a:lstStyle/>
                    <a:p>
                      <a:r>
                        <a:rPr lang="en-GB" sz="1600" b="0" u="none" strike="noStrike" baseline="0" dirty="0">
                          <a:solidFill>
                            <a:srgbClr val="3333B3"/>
                          </a:solidFill>
                          <a:latin typeface="Arial" panose="020B0604020202020204" pitchFamily="34" charset="0"/>
                          <a:cs typeface="Arial" panose="020B0604020202020204" pitchFamily="34" charset="0"/>
                        </a:rPr>
                        <a:t>IA1</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baseline="0" dirty="0">
                          <a:solidFill>
                            <a:srgbClr val="000000"/>
                          </a:solidFill>
                          <a:latin typeface="Arial" panose="020B0604020202020204" pitchFamily="34" charset="0"/>
                          <a:cs typeface="Arial" panose="020B0604020202020204" pitchFamily="34" charset="0"/>
                        </a:rPr>
                        <a:t>Disaggregation and interpolation of 3 h precipitation to 1 h; non-negative, geometric mean based algorithm</a:t>
                      </a:r>
                      <a:endParaRPr lang="en-GB" sz="1600" b="0" i="0" u="none" strike="noStrike" baseline="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2858340"/>
                  </a:ext>
                </a:extLst>
              </a:tr>
              <a:tr h="370840">
                <a:tc>
                  <a:txBody>
                    <a:bodyPr/>
                    <a:lstStyle/>
                    <a:p>
                      <a:r>
                        <a:rPr lang="en-GB" sz="1600" b="0" u="none" strike="noStrike" baseline="0" dirty="0">
                          <a:solidFill>
                            <a:srgbClr val="3333B3"/>
                          </a:solidFill>
                          <a:latin typeface="Arial" panose="020B0604020202020204" pitchFamily="34" charset="0"/>
                          <a:cs typeface="Arial" panose="020B0604020202020204" pitchFamily="34" charset="0"/>
                        </a:rPr>
                        <a:t>IA2m</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baseline="0" dirty="0">
                          <a:solidFill>
                            <a:srgbClr val="000000"/>
                          </a:solidFill>
                          <a:latin typeface="Arial" panose="020B0604020202020204" pitchFamily="34" charset="0"/>
                          <a:cs typeface="Arial" panose="020B0604020202020204" pitchFamily="34" charset="0"/>
                        </a:rPr>
                        <a:t>Modified IA1, UNUSED.</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01229195"/>
                  </a:ext>
                </a:extLst>
              </a:tr>
            </a:tbl>
          </a:graphicData>
        </a:graphic>
      </p:graphicFrame>
    </p:spTree>
    <p:extLst>
      <p:ext uri="{BB962C8B-B14F-4D97-AF65-F5344CB8AC3E}">
        <p14:creationId xmlns:p14="http://schemas.microsoft.com/office/powerpoint/2010/main" val="207376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 3/3</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P1.1-502</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black, darkness&#10;&#10;Description automatically generated">
            <a:extLst>
              <a:ext uri="{FF2B5EF4-FFF2-40B4-BE49-F238E27FC236}">
                <a16:creationId xmlns:a16="http://schemas.microsoft.com/office/drawing/2014/main" id="{B0E2EBFE-927C-9DF8-1D10-8F76F1A0E710}"/>
              </a:ext>
            </a:extLst>
          </p:cNvPr>
          <p:cNvPicPr>
            <a:picLocks noChangeAspect="1"/>
          </p:cNvPicPr>
          <p:nvPr/>
        </p:nvPicPr>
        <p:blipFill>
          <a:blip r:embed="rId2"/>
          <a:stretch>
            <a:fillRect/>
          </a:stretch>
        </p:blipFill>
        <p:spPr>
          <a:xfrm>
            <a:off x="1170346" y="5999366"/>
            <a:ext cx="547911" cy="547911"/>
          </a:xfrm>
          <a:prstGeom prst="rect">
            <a:avLst/>
          </a:prstGeom>
        </p:spPr>
      </p:pic>
      <p:pic>
        <p:nvPicPr>
          <p:cNvPr id="5" name="Picture 4" descr="A picture containing circle, logo, graphics, sphere&#10;&#10;Description automatically generated">
            <a:extLst>
              <a:ext uri="{FF2B5EF4-FFF2-40B4-BE49-F238E27FC236}">
                <a16:creationId xmlns:a16="http://schemas.microsoft.com/office/drawing/2014/main" id="{B70C5AB0-A122-7018-5381-53ADDB3E2EE0}"/>
              </a:ext>
            </a:extLst>
          </p:cNvPr>
          <p:cNvPicPr>
            <a:picLocks noChangeAspect="1"/>
          </p:cNvPicPr>
          <p:nvPr/>
        </p:nvPicPr>
        <p:blipFill>
          <a:blip r:embed="rId3"/>
          <a:stretch>
            <a:fillRect/>
          </a:stretch>
        </p:blipFill>
        <p:spPr>
          <a:xfrm>
            <a:off x="141735" y="5936071"/>
            <a:ext cx="955545" cy="674503"/>
          </a:xfrm>
          <a:prstGeom prst="rect">
            <a:avLst/>
          </a:prstGeom>
        </p:spPr>
      </p:pic>
      <p:sp>
        <p:nvSpPr>
          <p:cNvPr id="6" name="TextBox 5">
            <a:extLst>
              <a:ext uri="{FF2B5EF4-FFF2-40B4-BE49-F238E27FC236}">
                <a16:creationId xmlns:a16="http://schemas.microsoft.com/office/drawing/2014/main" id="{6184BC41-2405-8834-A64C-977C42EFDA8E}"/>
              </a:ext>
            </a:extLst>
          </p:cNvPr>
          <p:cNvSpPr txBox="1"/>
          <p:nvPr/>
        </p:nvSpPr>
        <p:spPr>
          <a:xfrm>
            <a:off x="0" y="6520942"/>
            <a:ext cx="1791324" cy="369332"/>
          </a:xfrm>
          <a:prstGeom prst="rect">
            <a:avLst/>
          </a:prstGeom>
          <a:noFill/>
        </p:spPr>
        <p:txBody>
          <a:bodyPr wrap="none" rtlCol="0">
            <a:spAutoFit/>
          </a:bodyPr>
          <a:lstStyle/>
          <a:p>
            <a:r>
              <a:rPr lang="en-US" b="1" dirty="0">
                <a:solidFill>
                  <a:schemeClr val="accent1"/>
                </a:solidFill>
              </a:rPr>
              <a:t>www.flexpart.eu</a:t>
            </a:r>
            <a:endParaRPr lang="en-GB" b="1" dirty="0">
              <a:solidFill>
                <a:schemeClr val="accent1"/>
              </a:solidFill>
            </a:endParaRPr>
          </a:p>
        </p:txBody>
      </p:sp>
      <p:sp>
        <p:nvSpPr>
          <p:cNvPr id="7" name="Rectangle 6">
            <a:extLst>
              <a:ext uri="{FF2B5EF4-FFF2-40B4-BE49-F238E27FC236}">
                <a16:creationId xmlns:a16="http://schemas.microsoft.com/office/drawing/2014/main" id="{F1593941-7F6C-4A7C-C960-645493E7BA6A}"/>
              </a:ext>
            </a:extLst>
          </p:cNvPr>
          <p:cNvSpPr/>
          <p:nvPr/>
        </p:nvSpPr>
        <p:spPr>
          <a:xfrm>
            <a:off x="-21516" y="5841403"/>
            <a:ext cx="1791324" cy="103811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2"/>
                </a:solidFill>
              </a:ln>
              <a:noFill/>
            </a:endParaRPr>
          </a:p>
        </p:txBody>
      </p:sp>
      <p:sp>
        <p:nvSpPr>
          <p:cNvPr id="9" name="TextBox 8">
            <a:extLst>
              <a:ext uri="{FF2B5EF4-FFF2-40B4-BE49-F238E27FC236}">
                <a16:creationId xmlns:a16="http://schemas.microsoft.com/office/drawing/2014/main" id="{0B0D64CA-94FC-313D-EFF3-A3C9D173D546}"/>
              </a:ext>
            </a:extLst>
          </p:cNvPr>
          <p:cNvSpPr txBox="1"/>
          <p:nvPr/>
        </p:nvSpPr>
        <p:spPr>
          <a:xfrm>
            <a:off x="141735" y="1225828"/>
            <a:ext cx="10455927" cy="1938992"/>
          </a:xfrm>
          <a:prstGeom prst="rect">
            <a:avLst/>
          </a:prstGeom>
          <a:noFill/>
        </p:spPr>
        <p:txBody>
          <a:bodyPr wrap="square" rtlCol="0">
            <a:spAutoFit/>
          </a:bodyPr>
          <a:lstStyle/>
          <a:p>
            <a:r>
              <a:rPr lang="en-US" sz="2000" dirty="0">
                <a:solidFill>
                  <a:schemeClr val="accent1"/>
                </a:solidFill>
                <a:latin typeface="Arial" panose="020B0604020202020204" pitchFamily="34" charset="0"/>
                <a:cs typeface="Arial" panose="020B0604020202020204" pitchFamily="34" charset="0"/>
              </a:rPr>
              <a:t>Implementation of a new below-cloud algorithm (Based on Wang et al., 2014)</a:t>
            </a:r>
          </a:p>
          <a:p>
            <a:pPr algn="just"/>
            <a:r>
              <a:rPr lang="en-GB" sz="2000" dirty="0">
                <a:latin typeface="Arial" panose="020B0604020202020204" pitchFamily="34" charset="0"/>
                <a:cs typeface="Arial" panose="020B0604020202020204" pitchFamily="34" charset="0"/>
              </a:rPr>
              <a:t>A new semi-empirical parameterization for size-resolved wet scavenging coefficients is used. It is based on the 90th percentile of wet scavenging coefficients values from an ensemble data set calculated using all possible “realizations” of available theoretical wet scavenging coefficients formulas and covering a large range of aerosol particle sizes and precipitation intensities.</a:t>
            </a:r>
            <a:endParaRPr lang="en-GB" sz="2000" b="1" dirty="0">
              <a:solidFill>
                <a:schemeClr val="accent1"/>
              </a:solidFill>
              <a:latin typeface="Arial" panose="020B0604020202020204" pitchFamily="34" charset="0"/>
              <a:cs typeface="Arial" panose="020B0604020202020204" pitchFamily="34" charset="0"/>
            </a:endParaRPr>
          </a:p>
        </p:txBody>
      </p:sp>
      <p:pic>
        <p:nvPicPr>
          <p:cNvPr id="11" name="Picture 10" descr="A picture containing text, line, screenshot, diagram&#10;&#10;Description automatically generated">
            <a:extLst>
              <a:ext uri="{FF2B5EF4-FFF2-40B4-BE49-F238E27FC236}">
                <a16:creationId xmlns:a16="http://schemas.microsoft.com/office/drawing/2014/main" id="{EA42E66F-834E-E71C-BB22-9CEC23465DAF}"/>
              </a:ext>
            </a:extLst>
          </p:cNvPr>
          <p:cNvPicPr>
            <a:picLocks noChangeAspect="1"/>
          </p:cNvPicPr>
          <p:nvPr/>
        </p:nvPicPr>
        <p:blipFill>
          <a:blip r:embed="rId4"/>
          <a:stretch>
            <a:fillRect/>
          </a:stretch>
        </p:blipFill>
        <p:spPr>
          <a:xfrm>
            <a:off x="3071324" y="2892985"/>
            <a:ext cx="3621749" cy="2930758"/>
          </a:xfrm>
          <a:prstGeom prst="rect">
            <a:avLst/>
          </a:prstGeom>
        </p:spPr>
      </p:pic>
      <p:sp>
        <p:nvSpPr>
          <p:cNvPr id="13" name="TextBox 12">
            <a:extLst>
              <a:ext uri="{FF2B5EF4-FFF2-40B4-BE49-F238E27FC236}">
                <a16:creationId xmlns:a16="http://schemas.microsoft.com/office/drawing/2014/main" id="{960E34FD-C378-51A6-70DD-350D9581EBFB}"/>
              </a:ext>
            </a:extLst>
          </p:cNvPr>
          <p:cNvSpPr txBox="1"/>
          <p:nvPr/>
        </p:nvSpPr>
        <p:spPr>
          <a:xfrm>
            <a:off x="3240462" y="5827353"/>
            <a:ext cx="3621749" cy="923330"/>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Parameterized size-resolved rain scavenging coefficient profiles taken from Wang et al. (2014)</a:t>
            </a:r>
          </a:p>
        </p:txBody>
      </p:sp>
      <p:pic>
        <p:nvPicPr>
          <p:cNvPr id="15" name="Picture 14" descr="A picture containing text, line, diagram, screenshot&#10;&#10;Description automatically generated">
            <a:extLst>
              <a:ext uri="{FF2B5EF4-FFF2-40B4-BE49-F238E27FC236}">
                <a16:creationId xmlns:a16="http://schemas.microsoft.com/office/drawing/2014/main" id="{038CD7BA-8C73-ED9D-59D3-9C8683A098DA}"/>
              </a:ext>
            </a:extLst>
          </p:cNvPr>
          <p:cNvPicPr>
            <a:picLocks noChangeAspect="1"/>
          </p:cNvPicPr>
          <p:nvPr/>
        </p:nvPicPr>
        <p:blipFill>
          <a:blip r:embed="rId5"/>
          <a:stretch>
            <a:fillRect/>
          </a:stretch>
        </p:blipFill>
        <p:spPr>
          <a:xfrm>
            <a:off x="6869724" y="2892985"/>
            <a:ext cx="3603391" cy="2930758"/>
          </a:xfrm>
          <a:prstGeom prst="rect">
            <a:avLst/>
          </a:prstGeom>
        </p:spPr>
      </p:pic>
      <p:sp>
        <p:nvSpPr>
          <p:cNvPr id="16" name="TextBox 15">
            <a:extLst>
              <a:ext uri="{FF2B5EF4-FFF2-40B4-BE49-F238E27FC236}">
                <a16:creationId xmlns:a16="http://schemas.microsoft.com/office/drawing/2014/main" id="{0780D357-CAC8-F7B9-4663-45EDADD747AD}"/>
              </a:ext>
            </a:extLst>
          </p:cNvPr>
          <p:cNvSpPr txBox="1"/>
          <p:nvPr/>
        </p:nvSpPr>
        <p:spPr>
          <a:xfrm>
            <a:off x="7031349" y="5841403"/>
            <a:ext cx="3734153" cy="923330"/>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Parameterized size-resolved snow scavenging coefficient profiles taken from Wang et al. (2014)</a:t>
            </a:r>
          </a:p>
        </p:txBody>
      </p:sp>
    </p:spTree>
    <p:extLst>
      <p:ext uri="{BB962C8B-B14F-4D97-AF65-F5344CB8AC3E}">
        <p14:creationId xmlns:p14="http://schemas.microsoft.com/office/powerpoint/2010/main" val="388366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P1.1-502</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black, darkness&#10;&#10;Description automatically generated">
            <a:extLst>
              <a:ext uri="{FF2B5EF4-FFF2-40B4-BE49-F238E27FC236}">
                <a16:creationId xmlns:a16="http://schemas.microsoft.com/office/drawing/2014/main" id="{1C610FF1-42AB-21D2-5BDF-8DA9567E08EB}"/>
              </a:ext>
            </a:extLst>
          </p:cNvPr>
          <p:cNvPicPr>
            <a:picLocks noChangeAspect="1"/>
          </p:cNvPicPr>
          <p:nvPr/>
        </p:nvPicPr>
        <p:blipFill>
          <a:blip r:embed="rId2"/>
          <a:stretch>
            <a:fillRect/>
          </a:stretch>
        </p:blipFill>
        <p:spPr>
          <a:xfrm>
            <a:off x="1170346" y="5999366"/>
            <a:ext cx="547911" cy="547911"/>
          </a:xfrm>
          <a:prstGeom prst="rect">
            <a:avLst/>
          </a:prstGeom>
        </p:spPr>
      </p:pic>
      <p:pic>
        <p:nvPicPr>
          <p:cNvPr id="5" name="Picture 4" descr="A picture containing circle, logo, graphics, sphere&#10;&#10;Description automatically generated">
            <a:extLst>
              <a:ext uri="{FF2B5EF4-FFF2-40B4-BE49-F238E27FC236}">
                <a16:creationId xmlns:a16="http://schemas.microsoft.com/office/drawing/2014/main" id="{A78EEF6D-4D1A-B491-1C2B-61BB0BFC87FA}"/>
              </a:ext>
            </a:extLst>
          </p:cNvPr>
          <p:cNvPicPr>
            <a:picLocks noChangeAspect="1"/>
          </p:cNvPicPr>
          <p:nvPr/>
        </p:nvPicPr>
        <p:blipFill>
          <a:blip r:embed="rId3"/>
          <a:stretch>
            <a:fillRect/>
          </a:stretch>
        </p:blipFill>
        <p:spPr>
          <a:xfrm>
            <a:off x="141735" y="5936071"/>
            <a:ext cx="955545" cy="674503"/>
          </a:xfrm>
          <a:prstGeom prst="rect">
            <a:avLst/>
          </a:prstGeom>
        </p:spPr>
      </p:pic>
      <p:sp>
        <p:nvSpPr>
          <p:cNvPr id="7" name="TextBox 6">
            <a:extLst>
              <a:ext uri="{FF2B5EF4-FFF2-40B4-BE49-F238E27FC236}">
                <a16:creationId xmlns:a16="http://schemas.microsoft.com/office/drawing/2014/main" id="{7E7010A4-9E87-1FC1-F3CE-76BE4E8CBEBA}"/>
              </a:ext>
            </a:extLst>
          </p:cNvPr>
          <p:cNvSpPr txBox="1"/>
          <p:nvPr/>
        </p:nvSpPr>
        <p:spPr>
          <a:xfrm>
            <a:off x="0" y="6520942"/>
            <a:ext cx="1791324" cy="369332"/>
          </a:xfrm>
          <a:prstGeom prst="rect">
            <a:avLst/>
          </a:prstGeom>
          <a:noFill/>
        </p:spPr>
        <p:txBody>
          <a:bodyPr wrap="none" rtlCol="0">
            <a:spAutoFit/>
          </a:bodyPr>
          <a:lstStyle/>
          <a:p>
            <a:r>
              <a:rPr lang="en-US" b="1" dirty="0">
                <a:solidFill>
                  <a:schemeClr val="accent1"/>
                </a:solidFill>
              </a:rPr>
              <a:t>www.flexpart.eu</a:t>
            </a:r>
            <a:endParaRPr lang="en-GB" b="1" dirty="0">
              <a:solidFill>
                <a:schemeClr val="accent1"/>
              </a:solidFill>
            </a:endParaRPr>
          </a:p>
        </p:txBody>
      </p:sp>
      <p:sp>
        <p:nvSpPr>
          <p:cNvPr id="8" name="Rectangle 7">
            <a:extLst>
              <a:ext uri="{FF2B5EF4-FFF2-40B4-BE49-F238E27FC236}">
                <a16:creationId xmlns:a16="http://schemas.microsoft.com/office/drawing/2014/main" id="{E503A8E2-6288-9327-D44F-8FE33F4A93F2}"/>
              </a:ext>
            </a:extLst>
          </p:cNvPr>
          <p:cNvSpPr/>
          <p:nvPr/>
        </p:nvSpPr>
        <p:spPr>
          <a:xfrm>
            <a:off x="-21516" y="5841403"/>
            <a:ext cx="1791324" cy="103811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2"/>
                </a:solidFill>
              </a:ln>
              <a:noFill/>
            </a:endParaRPr>
          </a:p>
        </p:txBody>
      </p:sp>
      <p:pic>
        <p:nvPicPr>
          <p:cNvPr id="9" name="Picture 8">
            <a:extLst>
              <a:ext uri="{FF2B5EF4-FFF2-40B4-BE49-F238E27FC236}">
                <a16:creationId xmlns:a16="http://schemas.microsoft.com/office/drawing/2014/main" id="{8789922A-CB55-6754-09FC-2D8AE0474BC4}"/>
              </a:ext>
            </a:extLst>
          </p:cNvPr>
          <p:cNvPicPr/>
          <p:nvPr/>
        </p:nvPicPr>
        <p:blipFill>
          <a:blip r:embed="rId4"/>
          <a:stretch/>
        </p:blipFill>
        <p:spPr>
          <a:xfrm>
            <a:off x="7016400" y="3897968"/>
            <a:ext cx="3599640" cy="2807640"/>
          </a:xfrm>
          <a:prstGeom prst="rect">
            <a:avLst/>
          </a:prstGeom>
          <a:ln w="0">
            <a:noFill/>
          </a:ln>
        </p:spPr>
      </p:pic>
      <p:pic>
        <p:nvPicPr>
          <p:cNvPr id="10" name="Picture 9">
            <a:extLst>
              <a:ext uri="{FF2B5EF4-FFF2-40B4-BE49-F238E27FC236}">
                <a16:creationId xmlns:a16="http://schemas.microsoft.com/office/drawing/2014/main" id="{7D0B8EED-43A1-75DE-499D-DE4416975AF1}"/>
              </a:ext>
            </a:extLst>
          </p:cNvPr>
          <p:cNvPicPr/>
          <p:nvPr/>
        </p:nvPicPr>
        <p:blipFill>
          <a:blip r:embed="rId5"/>
          <a:stretch/>
        </p:blipFill>
        <p:spPr>
          <a:xfrm>
            <a:off x="3408037" y="2471189"/>
            <a:ext cx="3599640" cy="2807640"/>
          </a:xfrm>
          <a:prstGeom prst="rect">
            <a:avLst/>
          </a:prstGeom>
          <a:ln w="0">
            <a:noFill/>
          </a:ln>
        </p:spPr>
      </p:pic>
      <p:pic>
        <p:nvPicPr>
          <p:cNvPr id="11" name="Picture 10">
            <a:extLst>
              <a:ext uri="{FF2B5EF4-FFF2-40B4-BE49-F238E27FC236}">
                <a16:creationId xmlns:a16="http://schemas.microsoft.com/office/drawing/2014/main" id="{71542938-C616-1D91-EC18-C4FD76DDDD11}"/>
              </a:ext>
            </a:extLst>
          </p:cNvPr>
          <p:cNvPicPr/>
          <p:nvPr/>
        </p:nvPicPr>
        <p:blipFill>
          <a:blip r:embed="rId6"/>
          <a:stretch/>
        </p:blipFill>
        <p:spPr>
          <a:xfrm>
            <a:off x="107640" y="1185969"/>
            <a:ext cx="3315498" cy="2518523"/>
          </a:xfrm>
          <a:prstGeom prst="rect">
            <a:avLst/>
          </a:prstGeom>
          <a:ln w="0">
            <a:noFill/>
          </a:ln>
        </p:spPr>
      </p:pic>
      <p:sp>
        <p:nvSpPr>
          <p:cNvPr id="13" name="TextBox 12">
            <a:extLst>
              <a:ext uri="{FF2B5EF4-FFF2-40B4-BE49-F238E27FC236}">
                <a16:creationId xmlns:a16="http://schemas.microsoft.com/office/drawing/2014/main" id="{0B60E265-5E41-EDB7-7F81-39B4DA977F0B}"/>
              </a:ext>
            </a:extLst>
          </p:cNvPr>
          <p:cNvSpPr txBox="1"/>
          <p:nvPr/>
        </p:nvSpPr>
        <p:spPr>
          <a:xfrm>
            <a:off x="7696455" y="2500979"/>
            <a:ext cx="2820194" cy="1200329"/>
          </a:xfrm>
          <a:prstGeom prst="rect">
            <a:avLst/>
          </a:prstGeom>
          <a:noFill/>
        </p:spPr>
        <p:txBody>
          <a:bodyPr wrap="square">
            <a:spAutoFit/>
          </a:bodyPr>
          <a:lstStyle/>
          <a:p>
            <a:pPr algn="ctr">
              <a:lnSpc>
                <a:spcPct val="100000"/>
              </a:lnSpc>
            </a:pPr>
            <a:r>
              <a:rPr lang="de-AT" sz="1800" b="1" strike="noStrike" spc="-1" dirty="0">
                <a:solidFill>
                  <a:schemeClr val="accent1"/>
                </a:solidFill>
                <a:uFillTx/>
                <a:latin typeface="Arial"/>
              </a:rPr>
              <a:t>Advantage </a:t>
            </a:r>
            <a:r>
              <a:rPr lang="de-AT" sz="1800" b="1" strike="noStrike" spc="-1" dirty="0" err="1">
                <a:solidFill>
                  <a:schemeClr val="accent1"/>
                </a:solidFill>
                <a:uFillTx/>
                <a:latin typeface="Arial"/>
              </a:rPr>
              <a:t>of</a:t>
            </a:r>
            <a:r>
              <a:rPr lang="de-AT" sz="1800" b="1" strike="noStrike" spc="-1" dirty="0">
                <a:solidFill>
                  <a:schemeClr val="accent1"/>
                </a:solidFill>
                <a:uFillTx/>
                <a:latin typeface="Arial"/>
              </a:rPr>
              <a:t> additional </a:t>
            </a:r>
            <a:r>
              <a:rPr lang="de-AT" sz="1800" b="1" strike="noStrike" spc="-1" dirty="0" err="1">
                <a:solidFill>
                  <a:schemeClr val="accent1"/>
                </a:solidFill>
                <a:uFillTx/>
                <a:latin typeface="Arial"/>
              </a:rPr>
              <a:t>precipitation</a:t>
            </a:r>
            <a:r>
              <a:rPr lang="de-AT" sz="1800" b="1" strike="noStrike" spc="-1" dirty="0">
                <a:solidFill>
                  <a:schemeClr val="accent1"/>
                </a:solidFill>
                <a:uFillTx/>
                <a:latin typeface="Arial"/>
              </a:rPr>
              <a:t> </a:t>
            </a:r>
            <a:r>
              <a:rPr lang="de-AT" sz="1800" b="1" strike="noStrike" spc="-1" dirty="0" err="1">
                <a:solidFill>
                  <a:schemeClr val="accent1"/>
                </a:solidFill>
                <a:uFillTx/>
                <a:latin typeface="Arial"/>
              </a:rPr>
              <a:t>fields</a:t>
            </a:r>
            <a:r>
              <a:rPr lang="de-AT" sz="1800" b="0" strike="noStrike" spc="-1" dirty="0">
                <a:solidFill>
                  <a:schemeClr val="accent1"/>
                </a:solidFill>
                <a:latin typeface="Arial"/>
              </a:rPr>
              <a:t> </a:t>
            </a:r>
          </a:p>
          <a:p>
            <a:pPr algn="ctr">
              <a:lnSpc>
                <a:spcPct val="100000"/>
              </a:lnSpc>
            </a:pPr>
            <a:r>
              <a:rPr lang="de-AT" sz="1800" b="0" strike="noStrike" spc="-1" dirty="0" err="1">
                <a:latin typeface="Arial"/>
              </a:rPr>
              <a:t>Obtained</a:t>
            </a:r>
            <a:r>
              <a:rPr lang="de-AT" sz="1800" b="0" strike="noStrike" spc="-1" dirty="0">
                <a:latin typeface="Arial"/>
              </a:rPr>
              <a:t> </a:t>
            </a:r>
            <a:r>
              <a:rPr lang="de-AT" sz="1800" b="0" strike="noStrike" spc="-1" dirty="0" err="1">
                <a:latin typeface="Arial"/>
              </a:rPr>
              <a:t>from</a:t>
            </a:r>
            <a:r>
              <a:rPr lang="de-AT" sz="1800" b="0" strike="noStrike" spc="-1" dirty="0">
                <a:latin typeface="Arial"/>
              </a:rPr>
              <a:t> </a:t>
            </a:r>
            <a:r>
              <a:rPr lang="de-AT" sz="1800" b="0" strike="noStrike" spc="-1" dirty="0" err="1">
                <a:latin typeface="Arial"/>
              </a:rPr>
              <a:t>new</a:t>
            </a:r>
            <a:r>
              <a:rPr lang="de-AT" sz="1800" b="0" strike="noStrike" spc="-1" dirty="0">
                <a:latin typeface="Arial"/>
              </a:rPr>
              <a:t> </a:t>
            </a:r>
            <a:r>
              <a:rPr lang="de-AT" sz="1800" b="0" strike="noStrike" spc="-1" dirty="0" err="1">
                <a:latin typeface="Arial"/>
              </a:rPr>
              <a:t>disaggregation</a:t>
            </a:r>
            <a:r>
              <a:rPr lang="de-AT" sz="1800" b="0" strike="noStrike" spc="-1" dirty="0">
                <a:latin typeface="Arial"/>
              </a:rPr>
              <a:t> </a:t>
            </a:r>
            <a:r>
              <a:rPr lang="de-AT" sz="1800" b="0" strike="noStrike" spc="-1" dirty="0" err="1">
                <a:latin typeface="Arial"/>
              </a:rPr>
              <a:t>scheme</a:t>
            </a:r>
            <a:r>
              <a:rPr lang="de-AT" sz="1800" b="0" strike="noStrike" spc="-1" dirty="0">
                <a:latin typeface="Arial"/>
              </a:rPr>
              <a:t> </a:t>
            </a:r>
            <a:endParaRPr lang="en-GB" dirty="0"/>
          </a:p>
        </p:txBody>
      </p:sp>
      <p:sp>
        <p:nvSpPr>
          <p:cNvPr id="15" name="TextBox 14">
            <a:extLst>
              <a:ext uri="{FF2B5EF4-FFF2-40B4-BE49-F238E27FC236}">
                <a16:creationId xmlns:a16="http://schemas.microsoft.com/office/drawing/2014/main" id="{48368EF1-5BC6-3607-2E8B-CDD22FF4B4E2}"/>
              </a:ext>
            </a:extLst>
          </p:cNvPr>
          <p:cNvSpPr txBox="1"/>
          <p:nvPr/>
        </p:nvSpPr>
        <p:spPr>
          <a:xfrm>
            <a:off x="3951743" y="1228415"/>
            <a:ext cx="2786987" cy="1200329"/>
          </a:xfrm>
          <a:prstGeom prst="rect">
            <a:avLst/>
          </a:prstGeom>
          <a:noFill/>
        </p:spPr>
        <p:txBody>
          <a:bodyPr wrap="square">
            <a:spAutoFit/>
          </a:bodyPr>
          <a:lstStyle/>
          <a:p>
            <a:pPr algn="ctr">
              <a:lnSpc>
                <a:spcPct val="100000"/>
              </a:lnSpc>
            </a:pPr>
            <a:r>
              <a:rPr lang="de-AT" sz="1800" b="1" strike="noStrike" spc="-1" dirty="0" err="1">
                <a:solidFill>
                  <a:schemeClr val="accent1"/>
                </a:solidFill>
                <a:uFillTx/>
                <a:latin typeface="Arial"/>
              </a:rPr>
              <a:t>Added</a:t>
            </a:r>
            <a:r>
              <a:rPr lang="de-AT" sz="1800" b="1" strike="noStrike" spc="-1" dirty="0">
                <a:solidFill>
                  <a:schemeClr val="accent1"/>
                </a:solidFill>
                <a:uFillTx/>
                <a:latin typeface="Arial"/>
              </a:rPr>
              <a:t> </a:t>
            </a:r>
            <a:r>
              <a:rPr lang="de-AT" sz="1800" b="1" strike="noStrike" spc="-1" dirty="0" err="1">
                <a:solidFill>
                  <a:schemeClr val="accent1"/>
                </a:solidFill>
                <a:uFillTx/>
                <a:latin typeface="Arial"/>
              </a:rPr>
              <a:t>interpolation</a:t>
            </a:r>
            <a:r>
              <a:rPr lang="de-AT" sz="1800" b="1" strike="noStrike" spc="-1" dirty="0">
                <a:solidFill>
                  <a:schemeClr val="accent1"/>
                </a:solidFill>
                <a:uFillTx/>
                <a:latin typeface="Arial"/>
              </a:rPr>
              <a:t> </a:t>
            </a:r>
            <a:r>
              <a:rPr lang="de-AT" sz="1800" b="1" strike="noStrike" spc="-1" dirty="0" err="1">
                <a:solidFill>
                  <a:schemeClr val="accent1"/>
                </a:solidFill>
                <a:uFillTx/>
                <a:latin typeface="Arial"/>
              </a:rPr>
              <a:t>of</a:t>
            </a:r>
            <a:r>
              <a:rPr lang="de-AT" sz="1800" b="1" strike="noStrike" spc="-1" dirty="0">
                <a:solidFill>
                  <a:schemeClr val="accent1"/>
                </a:solidFill>
                <a:uFillTx/>
                <a:latin typeface="Arial"/>
              </a:rPr>
              <a:t> </a:t>
            </a:r>
            <a:r>
              <a:rPr lang="de-AT" sz="1800" b="1" strike="noStrike" spc="-1" dirty="0" err="1">
                <a:solidFill>
                  <a:schemeClr val="accent1"/>
                </a:solidFill>
                <a:uFillTx/>
                <a:latin typeface="Arial"/>
              </a:rPr>
              <a:t>meteorological</a:t>
            </a:r>
            <a:r>
              <a:rPr lang="de-AT" sz="1800" b="1" strike="noStrike" spc="-1" dirty="0">
                <a:solidFill>
                  <a:schemeClr val="accent1"/>
                </a:solidFill>
                <a:uFillTx/>
                <a:latin typeface="Arial"/>
              </a:rPr>
              <a:t> </a:t>
            </a:r>
            <a:r>
              <a:rPr lang="de-AT" sz="1800" b="1" strike="noStrike" spc="-1" dirty="0" err="1">
                <a:solidFill>
                  <a:schemeClr val="accent1"/>
                </a:solidFill>
                <a:uFillTx/>
                <a:latin typeface="Arial"/>
              </a:rPr>
              <a:t>fields</a:t>
            </a:r>
            <a:r>
              <a:rPr lang="de-AT" sz="1800" b="1" strike="noStrike" spc="-1" dirty="0">
                <a:solidFill>
                  <a:schemeClr val="accent1"/>
                </a:solidFill>
                <a:uFillTx/>
                <a:latin typeface="Arial"/>
              </a:rPr>
              <a:t> </a:t>
            </a:r>
            <a:endParaRPr lang="de-AT" sz="1800" b="0" strike="noStrike" spc="-1" dirty="0">
              <a:solidFill>
                <a:schemeClr val="accent1"/>
              </a:solidFill>
              <a:latin typeface="Arial"/>
            </a:endParaRPr>
          </a:p>
          <a:p>
            <a:pPr algn="ctr">
              <a:lnSpc>
                <a:spcPct val="100000"/>
              </a:lnSpc>
            </a:pPr>
            <a:r>
              <a:rPr lang="de-AT" spc="-1" dirty="0">
                <a:latin typeface="Arial"/>
              </a:rPr>
              <a:t>r</a:t>
            </a:r>
            <a:r>
              <a:rPr lang="de-AT" sz="1800" strike="noStrike" spc="-1" dirty="0">
                <a:uFillTx/>
                <a:latin typeface="Arial"/>
              </a:rPr>
              <a:t>elevant </a:t>
            </a:r>
            <a:r>
              <a:rPr lang="de-AT" sz="1800" strike="noStrike" spc="-1" dirty="0" err="1">
                <a:uFillTx/>
                <a:latin typeface="Arial"/>
              </a:rPr>
              <a:t>for</a:t>
            </a:r>
            <a:r>
              <a:rPr lang="de-AT" sz="1800" strike="noStrike" spc="-1" dirty="0">
                <a:uFillTx/>
                <a:latin typeface="Arial"/>
              </a:rPr>
              <a:t> </a:t>
            </a:r>
            <a:r>
              <a:rPr lang="de-AT" sz="1800" strike="noStrike" spc="-1" dirty="0" err="1">
                <a:uFillTx/>
                <a:latin typeface="Arial"/>
              </a:rPr>
              <a:t>the</a:t>
            </a:r>
            <a:r>
              <a:rPr lang="de-AT" sz="1800" strike="noStrike" spc="-1" dirty="0">
                <a:uFillTx/>
                <a:latin typeface="Arial"/>
              </a:rPr>
              <a:t> </a:t>
            </a:r>
            <a:r>
              <a:rPr lang="de-AT" sz="1800" strike="noStrike" spc="-1" dirty="0" err="1">
                <a:uFillTx/>
                <a:latin typeface="Arial"/>
              </a:rPr>
              <a:t>wet</a:t>
            </a:r>
            <a:r>
              <a:rPr lang="de-AT" sz="1800" strike="noStrike" spc="-1" dirty="0">
                <a:uFillTx/>
                <a:latin typeface="Arial"/>
              </a:rPr>
              <a:t> </a:t>
            </a:r>
            <a:r>
              <a:rPr lang="de-AT" sz="1800" strike="noStrike" spc="-1" dirty="0" err="1">
                <a:uFillTx/>
                <a:latin typeface="Arial"/>
              </a:rPr>
              <a:t>scavenging</a:t>
            </a:r>
            <a:r>
              <a:rPr lang="de-AT" sz="1800" strike="noStrike" spc="-1" dirty="0">
                <a:uFillTx/>
                <a:latin typeface="Arial"/>
              </a:rPr>
              <a:t> </a:t>
            </a:r>
            <a:r>
              <a:rPr lang="de-AT" sz="1800" strike="noStrike" spc="-1" dirty="0" err="1">
                <a:uFillTx/>
                <a:latin typeface="Arial"/>
              </a:rPr>
              <a:t>calculations</a:t>
            </a:r>
            <a:endParaRPr lang="de-AT" sz="1800" strike="noStrike" spc="-1" dirty="0">
              <a:latin typeface="Arial"/>
            </a:endParaRPr>
          </a:p>
        </p:txBody>
      </p:sp>
      <p:sp>
        <p:nvSpPr>
          <p:cNvPr id="17" name="TextBox 16">
            <a:extLst>
              <a:ext uri="{FF2B5EF4-FFF2-40B4-BE49-F238E27FC236}">
                <a16:creationId xmlns:a16="http://schemas.microsoft.com/office/drawing/2014/main" id="{AA6FA041-ED6E-42A0-05D9-F3F6FECB0BDB}"/>
              </a:ext>
            </a:extLst>
          </p:cNvPr>
          <p:cNvSpPr txBox="1"/>
          <p:nvPr/>
        </p:nvSpPr>
        <p:spPr>
          <a:xfrm>
            <a:off x="1069102" y="3897968"/>
            <a:ext cx="1719316" cy="369332"/>
          </a:xfrm>
          <a:prstGeom prst="rect">
            <a:avLst/>
          </a:prstGeom>
          <a:noFill/>
        </p:spPr>
        <p:txBody>
          <a:bodyPr wrap="square">
            <a:spAutoFit/>
          </a:bodyPr>
          <a:lstStyle/>
          <a:p>
            <a:pPr>
              <a:lnSpc>
                <a:spcPct val="100000"/>
              </a:lnSpc>
            </a:pPr>
            <a:r>
              <a:rPr lang="de-AT" sz="1800" b="1" strike="noStrike" spc="-1" dirty="0">
                <a:solidFill>
                  <a:schemeClr val="accent1"/>
                </a:solidFill>
                <a:uFillTx/>
                <a:latin typeface="Arial"/>
              </a:rPr>
              <a:t>Original Code</a:t>
            </a:r>
          </a:p>
        </p:txBody>
      </p:sp>
      <p:sp>
        <p:nvSpPr>
          <p:cNvPr id="19" name="TextBox 18">
            <a:extLst>
              <a:ext uri="{FF2B5EF4-FFF2-40B4-BE49-F238E27FC236}">
                <a16:creationId xmlns:a16="http://schemas.microsoft.com/office/drawing/2014/main" id="{E1362774-BE4C-382D-CA85-7EA1F63AA705}"/>
              </a:ext>
            </a:extLst>
          </p:cNvPr>
          <p:cNvSpPr txBox="1"/>
          <p:nvPr/>
        </p:nvSpPr>
        <p:spPr>
          <a:xfrm>
            <a:off x="1933059" y="6194421"/>
            <a:ext cx="3844103" cy="646331"/>
          </a:xfrm>
          <a:prstGeom prst="rect">
            <a:avLst/>
          </a:prstGeom>
          <a:noFill/>
        </p:spPr>
        <p:txBody>
          <a:bodyPr wrap="square">
            <a:spAutoFit/>
          </a:bodyPr>
          <a:lstStyle/>
          <a:p>
            <a:pPr marL="285750" indent="-285750">
              <a:lnSpc>
                <a:spcPct val="100000"/>
              </a:lnSpc>
              <a:buFont typeface="Arial" panose="020B0604020202020204" pitchFamily="34" charset="0"/>
              <a:buChar char="•"/>
            </a:pPr>
            <a:r>
              <a:rPr lang="de-AT" sz="1800" b="0" strike="noStrike" spc="-1" dirty="0">
                <a:latin typeface="Arial"/>
                <a:ea typeface="Noto Sans CJK SC"/>
              </a:rPr>
              <a:t>3-h temporal </a:t>
            </a:r>
            <a:r>
              <a:rPr lang="de-AT" sz="1800" b="0" strike="noStrike" spc="-1" dirty="0" err="1">
                <a:latin typeface="Arial"/>
                <a:ea typeface="Noto Sans CJK SC"/>
              </a:rPr>
              <a:t>resolution</a:t>
            </a:r>
            <a:r>
              <a:rPr lang="de-AT" sz="1800" b="0" strike="noStrike" spc="-1" dirty="0">
                <a:latin typeface="Arial"/>
                <a:ea typeface="Noto Sans CJK SC"/>
              </a:rPr>
              <a:t> </a:t>
            </a:r>
          </a:p>
          <a:p>
            <a:pPr marL="285750" indent="-285750">
              <a:lnSpc>
                <a:spcPct val="100000"/>
              </a:lnSpc>
              <a:buFont typeface="Arial" panose="020B0604020202020204" pitchFamily="34" charset="0"/>
              <a:buChar char="•"/>
            </a:pPr>
            <a:r>
              <a:rPr lang="de-AT" sz="1800" b="0" strike="noStrike" spc="-1" dirty="0">
                <a:latin typeface="Arial"/>
                <a:ea typeface="Noto Sans CJK SC"/>
              </a:rPr>
              <a:t>0.75° x </a:t>
            </a:r>
            <a:r>
              <a:rPr lang="de-AT" sz="1800" b="0" strike="noStrike" spc="-1" dirty="0">
                <a:latin typeface="Arial"/>
              </a:rPr>
              <a:t>0.75° </a:t>
            </a:r>
            <a:r>
              <a:rPr lang="de-AT" sz="1800" b="0" strike="noStrike" spc="-1" dirty="0" err="1">
                <a:latin typeface="Arial"/>
              </a:rPr>
              <a:t>spatial</a:t>
            </a:r>
            <a:r>
              <a:rPr lang="de-AT" spc="-1" dirty="0">
                <a:latin typeface="Arial"/>
              </a:rPr>
              <a:t> </a:t>
            </a:r>
            <a:r>
              <a:rPr lang="de-AT" spc="-1" dirty="0" err="1">
                <a:latin typeface="Arial"/>
              </a:rPr>
              <a:t>r</a:t>
            </a:r>
            <a:r>
              <a:rPr lang="de-AT" sz="1800" b="0" strike="noStrike" spc="-1" dirty="0" err="1">
                <a:latin typeface="Arial"/>
              </a:rPr>
              <a:t>es</a:t>
            </a:r>
            <a:r>
              <a:rPr lang="de-AT" spc="-1" dirty="0" err="1">
                <a:latin typeface="Arial"/>
              </a:rPr>
              <a:t>olution</a:t>
            </a:r>
            <a:endParaRPr lang="de-AT" spc="-1" dirty="0">
              <a:latin typeface="Arial"/>
            </a:endParaRPr>
          </a:p>
        </p:txBody>
      </p:sp>
    </p:spTree>
    <p:extLst>
      <p:ext uri="{BB962C8B-B14F-4D97-AF65-F5344CB8AC3E}">
        <p14:creationId xmlns:p14="http://schemas.microsoft.com/office/powerpoint/2010/main" val="229555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P1.1-502</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3" name="Picture 2" descr="A picture containing black, darkness&#10;&#10;Description automatically generated">
            <a:extLst>
              <a:ext uri="{FF2B5EF4-FFF2-40B4-BE49-F238E27FC236}">
                <a16:creationId xmlns:a16="http://schemas.microsoft.com/office/drawing/2014/main" id="{70CC4C71-5194-C65D-A84D-32AFC2DB7B4A}"/>
              </a:ext>
            </a:extLst>
          </p:cNvPr>
          <p:cNvPicPr>
            <a:picLocks noChangeAspect="1"/>
          </p:cNvPicPr>
          <p:nvPr/>
        </p:nvPicPr>
        <p:blipFill>
          <a:blip r:embed="rId2"/>
          <a:stretch>
            <a:fillRect/>
          </a:stretch>
        </p:blipFill>
        <p:spPr>
          <a:xfrm>
            <a:off x="1170346" y="5999366"/>
            <a:ext cx="547911" cy="547911"/>
          </a:xfrm>
          <a:prstGeom prst="rect">
            <a:avLst/>
          </a:prstGeom>
        </p:spPr>
      </p:pic>
      <p:pic>
        <p:nvPicPr>
          <p:cNvPr id="4" name="Picture 3" descr="A picture containing circle, logo, graphics, sphere&#10;&#10;Description automatically generated">
            <a:extLst>
              <a:ext uri="{FF2B5EF4-FFF2-40B4-BE49-F238E27FC236}">
                <a16:creationId xmlns:a16="http://schemas.microsoft.com/office/drawing/2014/main" id="{44D87AA2-AC24-D026-CAAC-C0759463348A}"/>
              </a:ext>
            </a:extLst>
          </p:cNvPr>
          <p:cNvPicPr>
            <a:picLocks noChangeAspect="1"/>
          </p:cNvPicPr>
          <p:nvPr/>
        </p:nvPicPr>
        <p:blipFill>
          <a:blip r:embed="rId3"/>
          <a:stretch>
            <a:fillRect/>
          </a:stretch>
        </p:blipFill>
        <p:spPr>
          <a:xfrm>
            <a:off x="141735" y="5936071"/>
            <a:ext cx="955545" cy="674503"/>
          </a:xfrm>
          <a:prstGeom prst="rect">
            <a:avLst/>
          </a:prstGeom>
        </p:spPr>
      </p:pic>
      <p:sp>
        <p:nvSpPr>
          <p:cNvPr id="7" name="TextBox 6">
            <a:extLst>
              <a:ext uri="{FF2B5EF4-FFF2-40B4-BE49-F238E27FC236}">
                <a16:creationId xmlns:a16="http://schemas.microsoft.com/office/drawing/2014/main" id="{EDF3F4FA-0793-BDF5-17AA-7DC62237A382}"/>
              </a:ext>
            </a:extLst>
          </p:cNvPr>
          <p:cNvSpPr txBox="1"/>
          <p:nvPr/>
        </p:nvSpPr>
        <p:spPr>
          <a:xfrm>
            <a:off x="0" y="6520942"/>
            <a:ext cx="1791324" cy="369332"/>
          </a:xfrm>
          <a:prstGeom prst="rect">
            <a:avLst/>
          </a:prstGeom>
          <a:noFill/>
        </p:spPr>
        <p:txBody>
          <a:bodyPr wrap="none" rtlCol="0">
            <a:spAutoFit/>
          </a:bodyPr>
          <a:lstStyle/>
          <a:p>
            <a:r>
              <a:rPr lang="en-US" b="1" dirty="0">
                <a:solidFill>
                  <a:schemeClr val="accent1"/>
                </a:solidFill>
              </a:rPr>
              <a:t>www.flexpart.eu</a:t>
            </a:r>
            <a:endParaRPr lang="en-GB" b="1" dirty="0">
              <a:solidFill>
                <a:schemeClr val="accent1"/>
              </a:solidFill>
            </a:endParaRPr>
          </a:p>
        </p:txBody>
      </p:sp>
      <p:sp>
        <p:nvSpPr>
          <p:cNvPr id="8" name="Rectangle 7">
            <a:extLst>
              <a:ext uri="{FF2B5EF4-FFF2-40B4-BE49-F238E27FC236}">
                <a16:creationId xmlns:a16="http://schemas.microsoft.com/office/drawing/2014/main" id="{8D4EA792-D7FC-A404-07EC-9259522301F9}"/>
              </a:ext>
            </a:extLst>
          </p:cNvPr>
          <p:cNvSpPr/>
          <p:nvPr/>
        </p:nvSpPr>
        <p:spPr>
          <a:xfrm>
            <a:off x="-21516" y="5841403"/>
            <a:ext cx="1791324" cy="103811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2"/>
                </a:solidFill>
              </a:ln>
              <a:noFill/>
            </a:endParaRPr>
          </a:p>
        </p:txBody>
      </p:sp>
      <p:sp>
        <p:nvSpPr>
          <p:cNvPr id="9" name="TextBox 8">
            <a:extLst>
              <a:ext uri="{FF2B5EF4-FFF2-40B4-BE49-F238E27FC236}">
                <a16:creationId xmlns:a16="http://schemas.microsoft.com/office/drawing/2014/main" id="{05BE5A9D-C9AD-ADD2-8912-4D42E7EF8696}"/>
              </a:ext>
            </a:extLst>
          </p:cNvPr>
          <p:cNvSpPr txBox="1"/>
          <p:nvPr/>
        </p:nvSpPr>
        <p:spPr>
          <a:xfrm>
            <a:off x="141735" y="1347199"/>
            <a:ext cx="10455927" cy="4401205"/>
          </a:xfrm>
          <a:prstGeom prst="rect">
            <a:avLst/>
          </a:prstGeom>
          <a:noFill/>
        </p:spPr>
        <p:txBody>
          <a:bodyPr wrap="square" rtlCol="0">
            <a:spAutoFit/>
          </a:bodyPr>
          <a:lstStyle/>
          <a:p>
            <a:pPr marL="342900" indent="-342900" algn="just">
              <a:buFont typeface="Arial" panose="020B0604020202020204" pitchFamily="34" charset="0"/>
              <a:buChar char="•"/>
              <a:tabLst>
                <a:tab pos="2038350" algn="l"/>
              </a:tabLst>
            </a:pPr>
            <a:r>
              <a:rPr lang="en-GB" sz="2000" kern="150" dirty="0">
                <a:latin typeface="Arial" panose="020B0604020202020204" pitchFamily="34" charset="0"/>
                <a:ea typeface="Noto Serif CJK SC"/>
                <a:cs typeface="Arial" panose="020B0604020202020204" pitchFamily="34" charset="0"/>
              </a:rPr>
              <a:t>The</a:t>
            </a:r>
            <a:r>
              <a:rPr lang="en-GB" sz="2000" kern="150" dirty="0">
                <a:effectLst/>
                <a:latin typeface="Arial" panose="020B0604020202020204" pitchFamily="34" charset="0"/>
                <a:ea typeface="Noto Serif CJK SC"/>
                <a:cs typeface="Arial" panose="020B0604020202020204" pitchFamily="34" charset="0"/>
              </a:rPr>
              <a:t> elimination of banded or artificial checkerboard structures in high-resolution wet deposition results from ATM is accomplished by numerical improvements and parameterization changes.</a:t>
            </a:r>
          </a:p>
          <a:p>
            <a:pPr marL="342900" indent="-342900" algn="just">
              <a:buFont typeface="Arial" panose="020B0604020202020204" pitchFamily="34" charset="0"/>
              <a:buChar char="•"/>
              <a:tabLst>
                <a:tab pos="2038350" algn="l"/>
              </a:tabLst>
            </a:pPr>
            <a:endParaRPr lang="en-GB" sz="2000" kern="150" dirty="0">
              <a:latin typeface="Arial" panose="020B0604020202020204" pitchFamily="34" charset="0"/>
              <a:ea typeface="Noto Serif CJK SC"/>
              <a:cs typeface="Arial" panose="020B0604020202020204" pitchFamily="34" charset="0"/>
            </a:endParaRPr>
          </a:p>
          <a:p>
            <a:pPr marL="342900" indent="-342900" algn="just">
              <a:buFont typeface="Arial" panose="020B0604020202020204" pitchFamily="34" charset="0"/>
              <a:buChar char="•"/>
              <a:tabLst>
                <a:tab pos="2038350" algn="l"/>
              </a:tabLst>
            </a:pPr>
            <a:r>
              <a:rPr lang="en-GB" sz="2000" kern="150" dirty="0">
                <a:effectLst/>
                <a:latin typeface="Arial" panose="020B0604020202020204" pitchFamily="34" charset="0"/>
                <a:ea typeface="Noto Serif CJK SC"/>
                <a:cs typeface="Arial" panose="020B0604020202020204" pitchFamily="34" charset="0"/>
              </a:rPr>
              <a:t>Using the new disaggregation scheme </a:t>
            </a:r>
            <a:r>
              <a:rPr lang="en-GB" sz="2000" dirty="0">
                <a:latin typeface="Arial" panose="020B0604020202020204" pitchFamily="34" charset="0"/>
                <a:cs typeface="Arial" panose="020B0604020202020204" pitchFamily="34" charset="0"/>
              </a:rPr>
              <a:t>fulfils the desired requirements by preserving the integral precipitation in each time interval, guaranteeing continuity at interval boundaries, and maintaining non-negativity.</a:t>
            </a:r>
          </a:p>
          <a:p>
            <a:pPr marL="342900" indent="-342900" algn="just">
              <a:buFont typeface="Arial" panose="020B0604020202020204" pitchFamily="34" charset="0"/>
              <a:buChar char="•"/>
              <a:tabLst>
                <a:tab pos="2038350" algn="l"/>
              </a:tabLst>
            </a:pPr>
            <a:endParaRPr lang="en-GB" sz="2000" kern="150" dirty="0">
              <a:effectLst/>
              <a:latin typeface="Arial" panose="020B0604020202020204" pitchFamily="34" charset="0"/>
              <a:ea typeface="Noto Serif CJK SC"/>
              <a:cs typeface="Arial" panose="020B0604020202020204" pitchFamily="34" charset="0"/>
            </a:endParaRPr>
          </a:p>
          <a:p>
            <a:pPr marL="342900" indent="-342900" algn="just">
              <a:buFont typeface="Arial" panose="020B0604020202020204" pitchFamily="34" charset="0"/>
              <a:buChar char="•"/>
              <a:tabLst>
                <a:tab pos="2038350" algn="l"/>
              </a:tabLst>
            </a:pPr>
            <a:r>
              <a:rPr lang="en-GB" sz="2000" kern="150" dirty="0">
                <a:latin typeface="Arial" panose="020B0604020202020204" pitchFamily="34" charset="0"/>
                <a:ea typeface="Noto Serif CJK SC"/>
                <a:cs typeface="Arial" panose="020B0604020202020204" pitchFamily="34" charset="0"/>
              </a:rPr>
              <a:t>The added temporal interpolations in </a:t>
            </a:r>
            <a:r>
              <a:rPr lang="en-GB" sz="2000" kern="150" dirty="0" err="1">
                <a:latin typeface="Arial" panose="020B0604020202020204" pitchFamily="34" charset="0"/>
                <a:ea typeface="Noto Serif CJK SC"/>
                <a:cs typeface="Arial" panose="020B0604020202020204" pitchFamily="34" charset="0"/>
              </a:rPr>
              <a:t>Flexpart</a:t>
            </a:r>
            <a:r>
              <a:rPr lang="en-GB" sz="2000" kern="150" dirty="0">
                <a:latin typeface="Arial" panose="020B0604020202020204" pitchFamily="34" charset="0"/>
                <a:ea typeface="Noto Serif CJK SC"/>
                <a:cs typeface="Arial" panose="020B0604020202020204" pitchFamily="34" charset="0"/>
              </a:rPr>
              <a:t> solves the previous existing inconsistencies.</a:t>
            </a:r>
          </a:p>
          <a:p>
            <a:pPr marL="342900" indent="-342900" algn="just">
              <a:buFont typeface="Arial" panose="020B0604020202020204" pitchFamily="34" charset="0"/>
              <a:buChar char="•"/>
              <a:tabLst>
                <a:tab pos="2038350" algn="l"/>
              </a:tabLst>
            </a:pPr>
            <a:endParaRPr lang="en-GB" sz="2000" kern="150" dirty="0">
              <a:effectLst/>
              <a:latin typeface="Arial" panose="020B0604020202020204" pitchFamily="34" charset="0"/>
              <a:ea typeface="Noto Serif CJK SC"/>
              <a:cs typeface="Arial" panose="020B0604020202020204" pitchFamily="34" charset="0"/>
            </a:endParaRPr>
          </a:p>
          <a:p>
            <a:pPr marL="342900" indent="-342900" algn="just">
              <a:buFont typeface="Arial" panose="020B0604020202020204" pitchFamily="34" charset="0"/>
              <a:buChar char="•"/>
              <a:tabLst>
                <a:tab pos="2038350" algn="l"/>
              </a:tabLst>
            </a:pPr>
            <a:r>
              <a:rPr lang="en-GB" sz="2000" kern="150" dirty="0">
                <a:latin typeface="Arial" panose="020B0604020202020204" pitchFamily="34" charset="0"/>
                <a:ea typeface="Noto Serif CJK SC"/>
                <a:cs typeface="Arial" panose="020B0604020202020204" pitchFamily="34" charset="0"/>
              </a:rPr>
              <a:t>The new below-cloud parameterization is currently under testing, but is expected to have a positive effect since it </a:t>
            </a:r>
            <a:r>
              <a:rPr lang="en-GB" sz="2000" dirty="0">
                <a:latin typeface="Arial" panose="020B0604020202020204" pitchFamily="34" charset="0"/>
                <a:cs typeface="Arial" panose="020B0604020202020204" pitchFamily="34" charset="0"/>
              </a:rPr>
              <a:t>produces wet scavenging coefficients which are closer to field-derived wet scavenging coefficients than the majority of theoretical formulas.</a:t>
            </a:r>
            <a:endParaRPr lang="en-GB" sz="2000" kern="150" dirty="0">
              <a:effectLst/>
              <a:latin typeface="Arial" panose="020B0604020202020204" pitchFamily="34" charset="0"/>
              <a:ea typeface="Noto Serif CJK SC"/>
              <a:cs typeface="Arial" panose="020B0604020202020204" pitchFamily="34" charset="0"/>
            </a:endParaRPr>
          </a:p>
        </p:txBody>
      </p:sp>
    </p:spTree>
    <p:extLst>
      <p:ext uri="{BB962C8B-B14F-4D97-AF65-F5344CB8AC3E}">
        <p14:creationId xmlns:p14="http://schemas.microsoft.com/office/powerpoint/2010/main" val="285200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P1.1-502</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black, darkness&#10;&#10;Description automatically generated">
            <a:extLst>
              <a:ext uri="{FF2B5EF4-FFF2-40B4-BE49-F238E27FC236}">
                <a16:creationId xmlns:a16="http://schemas.microsoft.com/office/drawing/2014/main" id="{86877E6D-DB6F-BDAB-EFE0-3A4E56877F47}"/>
              </a:ext>
            </a:extLst>
          </p:cNvPr>
          <p:cNvPicPr>
            <a:picLocks noChangeAspect="1"/>
          </p:cNvPicPr>
          <p:nvPr/>
        </p:nvPicPr>
        <p:blipFill>
          <a:blip r:embed="rId2"/>
          <a:stretch>
            <a:fillRect/>
          </a:stretch>
        </p:blipFill>
        <p:spPr>
          <a:xfrm>
            <a:off x="1170346" y="5999366"/>
            <a:ext cx="547911" cy="547911"/>
          </a:xfrm>
          <a:prstGeom prst="rect">
            <a:avLst/>
          </a:prstGeom>
        </p:spPr>
      </p:pic>
      <p:pic>
        <p:nvPicPr>
          <p:cNvPr id="5" name="Picture 4" descr="A picture containing circle, logo, graphics, sphere&#10;&#10;Description automatically generated">
            <a:extLst>
              <a:ext uri="{FF2B5EF4-FFF2-40B4-BE49-F238E27FC236}">
                <a16:creationId xmlns:a16="http://schemas.microsoft.com/office/drawing/2014/main" id="{EE540843-3EC3-AD41-1A96-B0DEC4CDD362}"/>
              </a:ext>
            </a:extLst>
          </p:cNvPr>
          <p:cNvPicPr>
            <a:picLocks noChangeAspect="1"/>
          </p:cNvPicPr>
          <p:nvPr/>
        </p:nvPicPr>
        <p:blipFill>
          <a:blip r:embed="rId3"/>
          <a:stretch>
            <a:fillRect/>
          </a:stretch>
        </p:blipFill>
        <p:spPr>
          <a:xfrm>
            <a:off x="141735" y="5936071"/>
            <a:ext cx="955545" cy="674503"/>
          </a:xfrm>
          <a:prstGeom prst="rect">
            <a:avLst/>
          </a:prstGeom>
        </p:spPr>
      </p:pic>
      <p:sp>
        <p:nvSpPr>
          <p:cNvPr id="7" name="TextBox 6">
            <a:extLst>
              <a:ext uri="{FF2B5EF4-FFF2-40B4-BE49-F238E27FC236}">
                <a16:creationId xmlns:a16="http://schemas.microsoft.com/office/drawing/2014/main" id="{ABCFD966-B32F-3082-013C-EB8F02B0322A}"/>
              </a:ext>
            </a:extLst>
          </p:cNvPr>
          <p:cNvSpPr txBox="1"/>
          <p:nvPr/>
        </p:nvSpPr>
        <p:spPr>
          <a:xfrm>
            <a:off x="0" y="6520942"/>
            <a:ext cx="1791324" cy="369332"/>
          </a:xfrm>
          <a:prstGeom prst="rect">
            <a:avLst/>
          </a:prstGeom>
          <a:noFill/>
        </p:spPr>
        <p:txBody>
          <a:bodyPr wrap="none" rtlCol="0">
            <a:spAutoFit/>
          </a:bodyPr>
          <a:lstStyle/>
          <a:p>
            <a:r>
              <a:rPr lang="en-US" b="1" dirty="0">
                <a:solidFill>
                  <a:schemeClr val="accent1"/>
                </a:solidFill>
              </a:rPr>
              <a:t>www.flexpart.eu</a:t>
            </a:r>
            <a:endParaRPr lang="en-GB" b="1" dirty="0">
              <a:solidFill>
                <a:schemeClr val="accent1"/>
              </a:solidFill>
            </a:endParaRPr>
          </a:p>
        </p:txBody>
      </p:sp>
      <p:sp>
        <p:nvSpPr>
          <p:cNvPr id="8" name="Rectangle 7">
            <a:extLst>
              <a:ext uri="{FF2B5EF4-FFF2-40B4-BE49-F238E27FC236}">
                <a16:creationId xmlns:a16="http://schemas.microsoft.com/office/drawing/2014/main" id="{765E0076-9801-9181-DDE0-4159F7531E0F}"/>
              </a:ext>
            </a:extLst>
          </p:cNvPr>
          <p:cNvSpPr/>
          <p:nvPr/>
        </p:nvSpPr>
        <p:spPr>
          <a:xfrm>
            <a:off x="-21516" y="5841403"/>
            <a:ext cx="1791324" cy="103811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2"/>
                </a:solidFill>
              </a:ln>
              <a:noFill/>
            </a:endParaRPr>
          </a:p>
        </p:txBody>
      </p:sp>
      <p:sp>
        <p:nvSpPr>
          <p:cNvPr id="10" name="TextBox 9">
            <a:extLst>
              <a:ext uri="{FF2B5EF4-FFF2-40B4-BE49-F238E27FC236}">
                <a16:creationId xmlns:a16="http://schemas.microsoft.com/office/drawing/2014/main" id="{4A0B99F4-EF61-7AB3-18F0-43BBCD106DA6}"/>
              </a:ext>
            </a:extLst>
          </p:cNvPr>
          <p:cNvSpPr txBox="1"/>
          <p:nvPr/>
        </p:nvSpPr>
        <p:spPr>
          <a:xfrm>
            <a:off x="141735" y="1247205"/>
            <a:ext cx="10411517" cy="4893647"/>
          </a:xfrm>
          <a:prstGeom prst="rect">
            <a:avLst/>
          </a:prstGeom>
          <a:noFill/>
        </p:spPr>
        <p:txBody>
          <a:bodyPr wrap="square">
            <a:spAutoFit/>
          </a:bodyPr>
          <a:lstStyle/>
          <a:p>
            <a:pPr algn="just"/>
            <a:r>
              <a:rPr lang="en-GB" sz="1600" b="0" i="0" dirty="0" err="1">
                <a:effectLst/>
                <a:latin typeface="Arial" panose="020B0604020202020204" pitchFamily="34" charset="0"/>
                <a:cs typeface="Arial" panose="020B0604020202020204" pitchFamily="34" charset="0"/>
              </a:rPr>
              <a:t>Hittmeir</a:t>
            </a:r>
            <a:r>
              <a:rPr lang="en-GB" sz="1600" b="0" i="0" dirty="0">
                <a:effectLst/>
                <a:latin typeface="Arial" panose="020B0604020202020204" pitchFamily="34" charset="0"/>
                <a:cs typeface="Arial" panose="020B0604020202020204" pitchFamily="34" charset="0"/>
              </a:rPr>
              <a:t>, S., Philipp, A., and Seibert, P.: A conservative reconstruction scheme for the interpolation of extensive quantities in the </a:t>
            </a:r>
            <a:r>
              <a:rPr lang="en-GB" sz="1600" b="0" i="0" dirty="0" err="1">
                <a:effectLst/>
                <a:latin typeface="Arial" panose="020B0604020202020204" pitchFamily="34" charset="0"/>
                <a:cs typeface="Arial" panose="020B0604020202020204" pitchFamily="34" charset="0"/>
              </a:rPr>
              <a:t>Lagrangian</a:t>
            </a:r>
            <a:r>
              <a:rPr lang="en-GB" sz="1600" b="0" i="0" dirty="0">
                <a:effectLst/>
                <a:latin typeface="Arial" panose="020B0604020202020204" pitchFamily="34" charset="0"/>
                <a:cs typeface="Arial" panose="020B0604020202020204" pitchFamily="34" charset="0"/>
              </a:rPr>
              <a:t> particle dispersion model FLEXPART, </a:t>
            </a:r>
            <a:r>
              <a:rPr lang="en-GB" sz="1600" b="0" i="0" dirty="0" err="1">
                <a:effectLst/>
                <a:latin typeface="Arial" panose="020B0604020202020204" pitchFamily="34" charset="0"/>
                <a:cs typeface="Arial" panose="020B0604020202020204" pitchFamily="34" charset="0"/>
              </a:rPr>
              <a:t>Geosci</a:t>
            </a:r>
            <a:r>
              <a:rPr lang="en-GB" sz="1600" b="0" i="0" dirty="0">
                <a:effectLst/>
                <a:latin typeface="Arial" panose="020B0604020202020204" pitchFamily="34" charset="0"/>
                <a:cs typeface="Arial" panose="020B0604020202020204" pitchFamily="34" charset="0"/>
              </a:rPr>
              <a:t>. Model Dev., 11, 2503–2523, https://doi.org/10.5194/gmd-11-2503-2018, 2018.</a:t>
            </a:r>
          </a:p>
          <a:p>
            <a:pPr algn="just"/>
            <a:endParaRPr lang="en-GB" sz="1600" dirty="0">
              <a:latin typeface="Arial" panose="020B0604020202020204" pitchFamily="34" charset="0"/>
              <a:cs typeface="Arial" panose="020B0604020202020204" pitchFamily="34" charset="0"/>
            </a:endParaRPr>
          </a:p>
          <a:p>
            <a:pPr algn="just"/>
            <a:r>
              <a:rPr lang="en-GB" sz="1600" b="0" i="0" dirty="0">
                <a:effectLst/>
                <a:latin typeface="Arial" panose="020B0604020202020204" pitchFamily="34" charset="0"/>
                <a:cs typeface="Arial" panose="020B0604020202020204" pitchFamily="34" charset="0"/>
              </a:rPr>
              <a:t>Pisso, I., </a:t>
            </a:r>
            <a:r>
              <a:rPr lang="en-GB" sz="1600" b="0" i="0" dirty="0" err="1">
                <a:effectLst/>
                <a:latin typeface="Arial" panose="020B0604020202020204" pitchFamily="34" charset="0"/>
                <a:cs typeface="Arial" panose="020B0604020202020204" pitchFamily="34" charset="0"/>
              </a:rPr>
              <a:t>Sollum</a:t>
            </a:r>
            <a:r>
              <a:rPr lang="en-GB" sz="1600" b="0" i="0" dirty="0">
                <a:effectLst/>
                <a:latin typeface="Arial" panose="020B0604020202020204" pitchFamily="34" charset="0"/>
                <a:cs typeface="Arial" panose="020B0604020202020204" pitchFamily="34" charset="0"/>
              </a:rPr>
              <a:t>, E., </a:t>
            </a:r>
            <a:r>
              <a:rPr lang="en-GB" sz="1600" b="0" i="0" dirty="0" err="1">
                <a:effectLst/>
                <a:latin typeface="Arial" panose="020B0604020202020204" pitchFamily="34" charset="0"/>
                <a:cs typeface="Arial" panose="020B0604020202020204" pitchFamily="34" charset="0"/>
              </a:rPr>
              <a:t>Grythe</a:t>
            </a:r>
            <a:r>
              <a:rPr lang="en-GB" sz="1600" b="0" i="0" dirty="0">
                <a:effectLst/>
                <a:latin typeface="Arial" panose="020B0604020202020204" pitchFamily="34" charset="0"/>
                <a:cs typeface="Arial" panose="020B0604020202020204" pitchFamily="34" charset="0"/>
              </a:rPr>
              <a:t>, H., Kristiansen, N. I., </a:t>
            </a:r>
            <a:r>
              <a:rPr lang="en-GB" sz="1600" b="0" i="0" dirty="0" err="1">
                <a:effectLst/>
                <a:latin typeface="Arial" panose="020B0604020202020204" pitchFamily="34" charset="0"/>
                <a:cs typeface="Arial" panose="020B0604020202020204" pitchFamily="34" charset="0"/>
              </a:rPr>
              <a:t>Cassiani</a:t>
            </a:r>
            <a:r>
              <a:rPr lang="en-GB" sz="1600" b="0" i="0" dirty="0">
                <a:effectLst/>
                <a:latin typeface="Arial" panose="020B0604020202020204" pitchFamily="34" charset="0"/>
                <a:cs typeface="Arial" panose="020B0604020202020204" pitchFamily="34" charset="0"/>
              </a:rPr>
              <a:t>, M., Eckhardt, S., Arnold, D., Morton, D., Thompson, R. L., Groot </a:t>
            </a:r>
            <a:r>
              <a:rPr lang="en-GB" sz="1600" b="0" i="0" dirty="0" err="1">
                <a:effectLst/>
                <a:latin typeface="Arial" panose="020B0604020202020204" pitchFamily="34" charset="0"/>
                <a:cs typeface="Arial" panose="020B0604020202020204" pitchFamily="34" charset="0"/>
              </a:rPr>
              <a:t>Zwaaftink</a:t>
            </a:r>
            <a:r>
              <a:rPr lang="en-GB" sz="1600" b="0" i="0" dirty="0">
                <a:effectLst/>
                <a:latin typeface="Arial" panose="020B0604020202020204" pitchFamily="34" charset="0"/>
                <a:cs typeface="Arial" panose="020B0604020202020204" pitchFamily="34" charset="0"/>
              </a:rPr>
              <a:t>, C. D., </a:t>
            </a:r>
            <a:r>
              <a:rPr lang="en-GB" sz="1600" b="0" i="0" dirty="0" err="1">
                <a:effectLst/>
                <a:latin typeface="Arial" panose="020B0604020202020204" pitchFamily="34" charset="0"/>
                <a:cs typeface="Arial" panose="020B0604020202020204" pitchFamily="34" charset="0"/>
              </a:rPr>
              <a:t>Evangeliou</a:t>
            </a:r>
            <a:r>
              <a:rPr lang="en-GB" sz="1600" b="0" i="0" dirty="0">
                <a:effectLst/>
                <a:latin typeface="Arial" panose="020B0604020202020204" pitchFamily="34" charset="0"/>
                <a:cs typeface="Arial" panose="020B0604020202020204" pitchFamily="34" charset="0"/>
              </a:rPr>
              <a:t>, N., </a:t>
            </a:r>
            <a:r>
              <a:rPr lang="en-GB" sz="1600" b="0" i="0" dirty="0" err="1">
                <a:effectLst/>
                <a:latin typeface="Arial" panose="020B0604020202020204" pitchFamily="34" charset="0"/>
                <a:cs typeface="Arial" panose="020B0604020202020204" pitchFamily="34" charset="0"/>
              </a:rPr>
              <a:t>Sodemann</a:t>
            </a:r>
            <a:r>
              <a:rPr lang="en-GB" sz="1600" b="0" i="0" dirty="0">
                <a:effectLst/>
                <a:latin typeface="Arial" panose="020B0604020202020204" pitchFamily="34" charset="0"/>
                <a:cs typeface="Arial" panose="020B0604020202020204" pitchFamily="34" charset="0"/>
              </a:rPr>
              <a:t>, H., Haimberger, L., </a:t>
            </a:r>
            <a:r>
              <a:rPr lang="en-GB" sz="1600" b="0" i="0" dirty="0" err="1">
                <a:effectLst/>
                <a:latin typeface="Arial" panose="020B0604020202020204" pitchFamily="34" charset="0"/>
                <a:cs typeface="Arial" panose="020B0604020202020204" pitchFamily="34" charset="0"/>
              </a:rPr>
              <a:t>Henne</a:t>
            </a:r>
            <a:r>
              <a:rPr lang="en-GB" sz="1600" b="0" i="0" dirty="0">
                <a:effectLst/>
                <a:latin typeface="Arial" panose="020B0604020202020204" pitchFamily="34" charset="0"/>
                <a:cs typeface="Arial" panose="020B0604020202020204" pitchFamily="34" charset="0"/>
              </a:rPr>
              <a:t>, S., Brunner, D., Burkhart, J. F., </a:t>
            </a:r>
            <a:r>
              <a:rPr lang="en-GB" sz="1600" b="0" i="0" dirty="0" err="1">
                <a:effectLst/>
                <a:latin typeface="Arial" panose="020B0604020202020204" pitchFamily="34" charset="0"/>
                <a:cs typeface="Arial" panose="020B0604020202020204" pitchFamily="34" charset="0"/>
              </a:rPr>
              <a:t>Fouilloux</a:t>
            </a:r>
            <a:r>
              <a:rPr lang="en-GB" sz="1600" b="0" i="0" dirty="0">
                <a:effectLst/>
                <a:latin typeface="Arial" panose="020B0604020202020204" pitchFamily="34" charset="0"/>
                <a:cs typeface="Arial" panose="020B0604020202020204" pitchFamily="34" charset="0"/>
              </a:rPr>
              <a:t>, A., Brioude, J., Philipp, A., Seibert, P., and Stohl, A.: The </a:t>
            </a:r>
            <a:r>
              <a:rPr lang="en-GB" sz="1600" b="0" i="0" dirty="0" err="1">
                <a:effectLst/>
                <a:latin typeface="Arial" panose="020B0604020202020204" pitchFamily="34" charset="0"/>
                <a:cs typeface="Arial" panose="020B0604020202020204" pitchFamily="34" charset="0"/>
              </a:rPr>
              <a:t>Lagrangian</a:t>
            </a:r>
            <a:r>
              <a:rPr lang="en-GB" sz="1600" b="0" i="0" dirty="0">
                <a:effectLst/>
                <a:latin typeface="Arial" panose="020B0604020202020204" pitchFamily="34" charset="0"/>
                <a:cs typeface="Arial" panose="020B0604020202020204" pitchFamily="34" charset="0"/>
              </a:rPr>
              <a:t> particle dispersion model FLEXPART version 10.4, </a:t>
            </a:r>
            <a:r>
              <a:rPr lang="en-GB" sz="1600" b="0" i="0" dirty="0" err="1">
                <a:effectLst/>
                <a:latin typeface="Arial" panose="020B0604020202020204" pitchFamily="34" charset="0"/>
                <a:cs typeface="Arial" panose="020B0604020202020204" pitchFamily="34" charset="0"/>
              </a:rPr>
              <a:t>Geosci</a:t>
            </a:r>
            <a:r>
              <a:rPr lang="en-GB" sz="1600" b="0" i="0" dirty="0">
                <a:effectLst/>
                <a:latin typeface="Arial" panose="020B0604020202020204" pitchFamily="34" charset="0"/>
                <a:cs typeface="Arial" panose="020B0604020202020204" pitchFamily="34" charset="0"/>
              </a:rPr>
              <a:t>. Model Dev., 12, 4955–4997, https://doi.org/10.5194/gmd-12-4955-2019, 2019.</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Related: SnT2023 e-Poster P1.1-577 by Lucie Bakels et al.</a:t>
            </a:r>
          </a:p>
          <a:p>
            <a:pPr algn="just"/>
            <a:endParaRPr lang="en-GB" sz="1600" dirty="0">
              <a:latin typeface="Arial" panose="020B0604020202020204" pitchFamily="34" charset="0"/>
              <a:cs typeface="Arial" panose="020B0604020202020204" pitchFamily="34" charset="0"/>
            </a:endParaRPr>
          </a:p>
          <a:p>
            <a:pPr algn="just"/>
            <a:r>
              <a:rPr lang="en-GB" sz="1600" b="0" i="0" dirty="0">
                <a:effectLst/>
                <a:latin typeface="Arial" panose="020B0604020202020204" pitchFamily="34" charset="0"/>
                <a:cs typeface="Arial" panose="020B0604020202020204" pitchFamily="34" charset="0"/>
              </a:rPr>
              <a:t>Tipka, A., Haimberger, L., and Seibert, P.: </a:t>
            </a:r>
            <a:r>
              <a:rPr lang="en-GB" sz="1600" b="0" i="0" dirty="0" err="1">
                <a:effectLst/>
                <a:latin typeface="Arial" panose="020B0604020202020204" pitchFamily="34" charset="0"/>
                <a:cs typeface="Arial" panose="020B0604020202020204" pitchFamily="34" charset="0"/>
              </a:rPr>
              <a:t>Flex_extract</a:t>
            </a:r>
            <a:r>
              <a:rPr lang="en-GB" sz="1600" b="0" i="0" dirty="0">
                <a:effectLst/>
                <a:latin typeface="Arial" panose="020B0604020202020204" pitchFamily="34" charset="0"/>
                <a:cs typeface="Arial" panose="020B0604020202020204" pitchFamily="34" charset="0"/>
              </a:rPr>
              <a:t> v7.1.2 – a software package to retrieve and prepare ECMWF data for use in FLEXPART, </a:t>
            </a:r>
            <a:r>
              <a:rPr lang="en-GB" sz="1600" b="0" i="0" dirty="0" err="1">
                <a:effectLst/>
                <a:latin typeface="Arial" panose="020B0604020202020204" pitchFamily="34" charset="0"/>
                <a:cs typeface="Arial" panose="020B0604020202020204" pitchFamily="34" charset="0"/>
              </a:rPr>
              <a:t>Geosci</a:t>
            </a:r>
            <a:r>
              <a:rPr lang="en-GB" sz="1600" b="0" i="0" dirty="0">
                <a:effectLst/>
                <a:latin typeface="Arial" panose="020B0604020202020204" pitchFamily="34" charset="0"/>
                <a:cs typeface="Arial" panose="020B0604020202020204" pitchFamily="34" charset="0"/>
              </a:rPr>
              <a:t>. Model Dev., 13, 5277–5310, https://doi.org/10.5194/gmd-13-5277-2020, 2020.</a:t>
            </a:r>
          </a:p>
          <a:p>
            <a:pPr algn="just"/>
            <a:endParaRPr lang="en-GB" sz="1600" dirty="0">
              <a:latin typeface="Arial" panose="020B0604020202020204" pitchFamily="34" charset="0"/>
              <a:cs typeface="Arial" panose="020B0604020202020204" pitchFamily="34" charset="0"/>
            </a:endParaRPr>
          </a:p>
          <a:p>
            <a:pPr algn="just"/>
            <a:r>
              <a:rPr lang="en-GB" sz="1600" b="0" i="0" dirty="0">
                <a:effectLst/>
                <a:latin typeface="Arial" panose="020B0604020202020204" pitchFamily="34" charset="0"/>
                <a:cs typeface="Arial" panose="020B0604020202020204" pitchFamily="34" charset="0"/>
              </a:rPr>
              <a:t>Wang, X., Zhang, L., and Moran, M. D.: Development of a new semi-empirical parameterization for below-cloud scavenging of size-resolved aerosol particles by both rain and snow, </a:t>
            </a:r>
            <a:r>
              <a:rPr lang="en-GB" sz="1600" b="0" i="0" dirty="0" err="1">
                <a:effectLst/>
                <a:latin typeface="Arial" panose="020B0604020202020204" pitchFamily="34" charset="0"/>
                <a:cs typeface="Arial" panose="020B0604020202020204" pitchFamily="34" charset="0"/>
              </a:rPr>
              <a:t>Geosci</a:t>
            </a:r>
            <a:r>
              <a:rPr lang="en-GB" sz="1600" b="0" i="0" dirty="0">
                <a:effectLst/>
                <a:latin typeface="Arial" panose="020B0604020202020204" pitchFamily="34" charset="0"/>
                <a:cs typeface="Arial" panose="020B0604020202020204" pitchFamily="34" charset="0"/>
              </a:rPr>
              <a:t>. Model Dev., 7, 799–819, https://doi.org/10.5194/gmd-7-799-2014, 2014.</a:t>
            </a:r>
            <a:endParaRPr lang="en-GB" sz="1600"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4080</TotalTime>
  <Words>1379</Words>
  <Application>Microsoft Office PowerPoint</Application>
  <PresentationFormat>Widescreen</PresentationFormat>
  <Paragraphs>118</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Symbol</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TIPKA Anne</cp:lastModifiedBy>
  <cp:revision>23</cp:revision>
  <dcterms:created xsi:type="dcterms:W3CDTF">2023-04-18T13:25:54Z</dcterms:created>
  <dcterms:modified xsi:type="dcterms:W3CDTF">2023-06-11T21:08:17Z</dcterms:modified>
</cp:coreProperties>
</file>