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97"/>
    <p:restoredTop sz="94694"/>
  </p:normalViewPr>
  <p:slideViewPr>
    <p:cSldViewPr snapToGrid="0">
      <p:cViewPr>
        <p:scale>
          <a:sx n="100" d="100"/>
          <a:sy n="100" d="100"/>
        </p:scale>
        <p:origin x="-18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P1.1-405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1310640" y="26169"/>
            <a:ext cx="107137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Monitoring Acoustic Gravity Waves Generated by the Atmospheric Storm</a:t>
            </a:r>
          </a:p>
          <a:p>
            <a:pPr algn="ctr"/>
            <a:endParaRPr lang="en-US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13806488">
              <a:buClr>
                <a:schemeClr val="tx2"/>
              </a:buClr>
            </a:pPr>
            <a:r>
              <a:rPr lang="en-GB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Elena </a:t>
            </a:r>
            <a:r>
              <a:rPr lang="en-GB" alt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Golikova</a:t>
            </a:r>
            <a:r>
              <a:rPr lang="en-GB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Igor </a:t>
            </a:r>
            <a:r>
              <a:rPr lang="en-US" alt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Chunchuzov</a:t>
            </a:r>
            <a:r>
              <a:rPr lang="en-US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Sergey </a:t>
            </a:r>
            <a:r>
              <a:rPr lang="en-GB" alt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Kulichkov</a:t>
            </a:r>
            <a:r>
              <a:rPr lang="en-GB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Vitaliy</a:t>
            </a:r>
            <a:r>
              <a:rPr lang="en-US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Perepelkin</a:t>
            </a:r>
            <a:r>
              <a:rPr lang="en-US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Oleg Popov</a:t>
            </a:r>
            <a:endParaRPr lang="en-GB" altLang="ru-RU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x-none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3806488">
              <a:buClr>
                <a:schemeClr val="tx2"/>
              </a:buClr>
            </a:pPr>
            <a:r>
              <a:rPr lang="en-GB" alt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A.M. </a:t>
            </a:r>
            <a:r>
              <a:rPr lang="en-GB" alt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Oboukhov</a:t>
            </a:r>
            <a:r>
              <a:rPr lang="en-GB" alt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Institute of Atmospheric Physics RAS</a:t>
            </a:r>
          </a:p>
        </p:txBody>
      </p:sp>
      <p:pic>
        <p:nvPicPr>
          <p:cNvPr id="5" name="Рисунок 4" descr="full-JAS-D-20-0253.1-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75" y="3751542"/>
            <a:ext cx="3016440" cy="246558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6" name="Рисунок 5" descr="full-JAS-D-20-0253.1-f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893" y="3763145"/>
            <a:ext cx="3317332" cy="247828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1002">
            <a:schemeClr val="dk2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7" name="Рисунок 6" descr="full-JAS-D-20-0253.1-f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247" y="3764280"/>
            <a:ext cx="5133320" cy="24829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0" y="1097281"/>
            <a:ext cx="12192000" cy="258532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5"/>
              </a:buBlip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Infrasound parameters (amplitudes, coherences, grazing angles, azimuths, and horizontal phase speeds) derived during the passage of warm and cold fronts through the networks of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microbarometers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in the cities of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Dubna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Moscow are presented.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1">
              <a:buBlip>
                <a:blip r:embed="rId5"/>
              </a:buBlip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significant differences observed in the temporal variations of the parameters of infrasound from warm and cold fronts are discussed.</a:t>
            </a:r>
          </a:p>
          <a:p>
            <a:pPr lvl="1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2">
              <a:buBlip>
                <a:blip r:embed="rId5"/>
              </a:buBlip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Such differences must be taken into account when detecting infrasound precursors of atmospheric storms.</a:t>
            </a:r>
          </a:p>
          <a:p>
            <a:pPr lvl="2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1">
              <a:buBlip>
                <a:blip r:embed="rId5"/>
              </a:buBlip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filtering signals from WF and CF in different frequency ranges makes it possible to reveal the transition from internal gravity to infrasonic waves by analyzing a sharp increase in their horizontal phase speeds.</a:t>
            </a:r>
          </a:p>
          <a:p>
            <a:pPr lvl="1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143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Diamond</cp:lastModifiedBy>
  <cp:revision>30</cp:revision>
  <dcterms:created xsi:type="dcterms:W3CDTF">2023-04-18T13:25:54Z</dcterms:created>
  <dcterms:modified xsi:type="dcterms:W3CDTF">2023-06-09T22:23:45Z</dcterms:modified>
</cp:coreProperties>
</file>