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4"/>
    <p:restoredTop sz="94694"/>
  </p:normalViewPr>
  <p:slideViewPr>
    <p:cSldViewPr snapToGrid="0">
      <p:cViewPr varScale="1">
        <p:scale>
          <a:sx n="117" d="100"/>
          <a:sy n="117" d="100"/>
        </p:scale>
        <p:origin x="10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5/15/23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5/15/23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5/15/23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5/15/23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5/15/23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5/15/23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5/15/23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5/15/23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5/15/23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5/15/23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5/15/23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dia.gov/salsa3d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://www.sandia.gov/geotes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P1.2-139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 Consistent Travel-time Framework to Compare Three-dimensional Seismic Velocity Models for Location Accuracy</a:t>
            </a:r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Begnaud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K. Davenport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 Conley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R. Porritt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C. Gammans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S. Ballard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AT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Alamos National Laboratory, </a:t>
            </a:r>
            <a:r>
              <a:rPr lang="en-US" sz="1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Sandia National Laboratories</a:t>
            </a:r>
            <a:endParaRPr lang="en-A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F83E19-E942-57FB-0565-27242D516B79}"/>
              </a:ext>
            </a:extLst>
          </p:cNvPr>
          <p:cNvSpPr txBox="1"/>
          <p:nvPr/>
        </p:nvSpPr>
        <p:spPr>
          <a:xfrm>
            <a:off x="108857" y="1208315"/>
            <a:ext cx="118015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Using a 3D, travel-time framework enables fair and consistent comparisons of seismic location accuracy for various higher-dimensional velocity models.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Using an open-source framework designed with 3D tessellated points, we easily store 3D travel-time corrections and uncertainty from ANY 3D velocity model or raytracing algorithm to use with a seismic location algorithm.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GeoTess</a:t>
            </a:r>
            <a:r>
              <a:rPr lang="en-US" dirty="0"/>
              <a:t>, </a:t>
            </a:r>
            <a:r>
              <a:rPr lang="en-US" dirty="0" err="1"/>
              <a:t>Pcalc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www.sandia.gov/geotess</a:t>
            </a:r>
            <a:r>
              <a:rPr lang="en-US" dirty="0"/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www.sandia.gov/salsa3d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3D travel-time lookup surfaces (3DTTLS) have been created for all IMS primary and auxiliary seismic stations for P and S phases and several 3D velocity models.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These 3DTTLS were used to relocate GT5 km or better validation events and compare mislocation results.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944239-B25F-7F44-A88F-0A4A47381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57" y="4133791"/>
            <a:ext cx="4483437" cy="264522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B7FFEED-257D-3107-E12B-A9E8854283C3}"/>
              </a:ext>
            </a:extLst>
          </p:cNvPr>
          <p:cNvGrpSpPr/>
          <p:nvPr/>
        </p:nvGrpSpPr>
        <p:grpSpPr>
          <a:xfrm>
            <a:off x="4704525" y="4188219"/>
            <a:ext cx="7205922" cy="2506374"/>
            <a:chOff x="4836114" y="4123026"/>
            <a:chExt cx="5415354" cy="188357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8086121-1C30-D162-2BEF-32DA51886D6B}"/>
                </a:ext>
              </a:extLst>
            </p:cNvPr>
            <p:cNvGrpSpPr/>
            <p:nvPr/>
          </p:nvGrpSpPr>
          <p:grpSpPr>
            <a:xfrm>
              <a:off x="4836114" y="4123026"/>
              <a:ext cx="5415354" cy="1689358"/>
              <a:chOff x="4836114" y="4123026"/>
              <a:chExt cx="5415354" cy="1689358"/>
            </a:xfrm>
          </p:grpSpPr>
          <p:pic>
            <p:nvPicPr>
              <p:cNvPr id="8" name="Picture 7" descr="Chart, histogram&#10;&#10;Description automatically generated">
                <a:extLst>
                  <a:ext uri="{FF2B5EF4-FFF2-40B4-BE49-F238E27FC236}">
                    <a16:creationId xmlns:a16="http://schemas.microsoft.com/office/drawing/2014/main" id="{5E4BB7E4-1131-2A5B-7F65-D1E287CCC4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836114" y="4123026"/>
                <a:ext cx="2651760" cy="1689358"/>
              </a:xfrm>
              <a:prstGeom prst="rect">
                <a:avLst/>
              </a:prstGeom>
            </p:spPr>
          </p:pic>
          <p:pic>
            <p:nvPicPr>
              <p:cNvPr id="9" name="Picture 8" descr="Chart, histogram&#10;&#10;Description automatically generated">
                <a:extLst>
                  <a:ext uri="{FF2B5EF4-FFF2-40B4-BE49-F238E27FC236}">
                    <a16:creationId xmlns:a16="http://schemas.microsoft.com/office/drawing/2014/main" id="{69BFEBD8-BBC0-977B-BD52-EE3B404F91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599708" y="4141098"/>
                <a:ext cx="2651760" cy="1508587"/>
              </a:xfrm>
              <a:prstGeom prst="rect">
                <a:avLst/>
              </a:prstGeom>
            </p:spPr>
          </p:pic>
        </p:grpSp>
        <p:pic>
          <p:nvPicPr>
            <p:cNvPr id="11" name="Picture 10" descr="Chart, histogram&#10;&#10;Description automatically generated">
              <a:extLst>
                <a:ext uri="{FF2B5EF4-FFF2-40B4-BE49-F238E27FC236}">
                  <a16:creationId xmlns:a16="http://schemas.microsoft.com/office/drawing/2014/main" id="{422B77ED-F09C-CE1F-A302-31513FC772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5429" b="-7510"/>
            <a:stretch/>
          </p:blipFill>
          <p:spPr>
            <a:xfrm>
              <a:off x="7599708" y="5649685"/>
              <a:ext cx="2651760" cy="3569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38B3720069D940B238176B851A1BED" ma:contentTypeVersion="16" ma:contentTypeDescription="Create a new document." ma:contentTypeScope="" ma:versionID="50b18ca51b6a4dbe85f7e841277482d4">
  <xsd:schema xmlns:xsd="http://www.w3.org/2001/XMLSchema" xmlns:xs="http://www.w3.org/2001/XMLSchema" xmlns:p="http://schemas.microsoft.com/office/2006/metadata/properties" xmlns:ns1="http://schemas.microsoft.com/sharepoint/v3" xmlns:ns2="d6e1fea5-2862-4cb5-b0a4-db52f24cef1b" xmlns:ns3="cb3de37d-51dc-488d-860c-1bb5fe45cad8" targetNamespace="http://schemas.microsoft.com/office/2006/metadata/properties" ma:root="true" ma:fieldsID="b78dc965705abbf8ee81d7d36c9e645b" ns1:_="" ns2:_="" ns3:_="">
    <xsd:import namespace="http://schemas.microsoft.com/sharepoint/v3"/>
    <xsd:import namespace="d6e1fea5-2862-4cb5-b0a4-db52f24cef1b"/>
    <xsd:import namespace="cb3de37d-51dc-488d-860c-1bb5fe45ca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e1fea5-2862-4cb5-b0a4-db52f24cef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c90c6b6-6666-4070-a8ae-6bf8f57784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3de37d-51dc-488d-860c-1bb5fe45cad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6616d2f-53a3-4d25-8f71-ae4abdce7025}" ma:internalName="TaxCatchAll" ma:showField="CatchAllData" ma:web="cb3de37d-51dc-488d-860c-1bb5fe45ca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6e1fea5-2862-4cb5-b0a4-db52f24cef1b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TaxCatchAll xmlns="cb3de37d-51dc-488d-860c-1bb5fe45cad8" xsi:nil="true"/>
  </documentManagement>
</p:properties>
</file>

<file path=customXml/itemProps1.xml><?xml version="1.0" encoding="utf-8"?>
<ds:datastoreItem xmlns:ds="http://schemas.openxmlformats.org/officeDocument/2006/customXml" ds:itemID="{119D29F1-AA5C-4A0D-BAC2-6E5EBEFF9AA4}"/>
</file>

<file path=customXml/itemProps2.xml><?xml version="1.0" encoding="utf-8"?>
<ds:datastoreItem xmlns:ds="http://schemas.openxmlformats.org/officeDocument/2006/customXml" ds:itemID="{2B7AC339-4054-4FA2-BE47-AAC8B2792C92}"/>
</file>

<file path=customXml/itemProps3.xml><?xml version="1.0" encoding="utf-8"?>
<ds:datastoreItem xmlns:ds="http://schemas.openxmlformats.org/officeDocument/2006/customXml" ds:itemID="{C7804E14-2798-4F40-9313-D990D326DF76}"/>
</file>

<file path=docProps/app.xml><?xml version="1.0" encoding="utf-8"?>
<Properties xmlns="http://schemas.openxmlformats.org/officeDocument/2006/extended-properties" xmlns:vt="http://schemas.openxmlformats.org/officeDocument/2006/docPropsVTypes">
  <TotalTime>2660</TotalTime>
  <Words>165</Words>
  <Application>Microsoft Macintosh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Begnaud, Mike</cp:lastModifiedBy>
  <cp:revision>22</cp:revision>
  <dcterms:created xsi:type="dcterms:W3CDTF">2023-04-18T13:25:54Z</dcterms:created>
  <dcterms:modified xsi:type="dcterms:W3CDTF">2023-05-15T15:16:10Z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0x010100D038B3720069D940B238176B851A1BED</vt:lpwstr>
  </property>
</Properties>
</file>