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jpeg" ContentType="image/jpeg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523880" y="1743120"/>
            <a:ext cx="914328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3"/>
          <a:stretch/>
        </p:blipFill>
        <p:spPr>
          <a:xfrm>
            <a:off x="10744200" y="235080"/>
            <a:ext cx="1228680" cy="571320"/>
          </a:xfrm>
          <a:prstGeom prst="rect">
            <a:avLst/>
          </a:prstGeom>
          <a:ln>
            <a:noFill/>
          </a:ln>
        </p:spPr>
      </p:pic>
      <p:grpSp>
        <p:nvGrpSpPr>
          <p:cNvPr id="1" name="Group 1"/>
          <p:cNvGrpSpPr/>
          <p:nvPr/>
        </p:nvGrpSpPr>
        <p:grpSpPr>
          <a:xfrm>
            <a:off x="10818720" y="803160"/>
            <a:ext cx="1083600" cy="258120"/>
            <a:chOff x="10818720" y="803160"/>
            <a:chExt cx="1083600" cy="258120"/>
          </a:xfrm>
        </p:grpSpPr>
        <p:sp>
          <p:nvSpPr>
            <p:cNvPr id="2" name="CustomShape 2"/>
            <p:cNvSpPr/>
            <p:nvPr/>
          </p:nvSpPr>
          <p:spPr>
            <a:xfrm>
              <a:off x="10818720" y="806400"/>
              <a:ext cx="107892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3"/>
            <p:cNvSpPr/>
            <p:nvPr/>
          </p:nvSpPr>
          <p:spPr>
            <a:xfrm>
              <a:off x="10829880" y="814320"/>
              <a:ext cx="1061280" cy="235800"/>
            </a:xfrm>
            <a:custGeom>
              <a:avLst/>
              <a:gdLst/>
              <a:ahLst/>
              <a:rect l="l" t="t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4"/>
            <p:cNvSpPr/>
            <p:nvPr/>
          </p:nvSpPr>
          <p:spPr>
            <a:xfrm>
              <a:off x="10818720" y="803160"/>
              <a:ext cx="1083600" cy="258120"/>
            </a:xfrm>
            <a:custGeom>
              <a:avLst/>
              <a:gdLst/>
              <a:ahLst/>
              <a:rect l="l" t="t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0841040" y="825480"/>
            <a:ext cx="1068840" cy="2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1100" spc="-1" strike="noStrike">
                <a:solidFill>
                  <a:srgbClr val="ffffff"/>
                </a:solidFill>
                <a:latin typeface="Arial"/>
                <a:ea typeface="DejaVu Sans"/>
              </a:rPr>
              <a:t>P1.2-532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2061360" y="26280"/>
            <a:ext cx="8546760" cy="112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Probabilistic seismic hazard (PSHA)studies for Madagascar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Tsiriandrimanana RAKOTONDRAIBE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DejaVu Sans"/>
              </a:rPr>
              <a:t>Institute and Observatory of Geophysics Antananarivo, Madagascar (IOGA)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91440" y="1371600"/>
            <a:ext cx="11886840" cy="63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The objective of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 probabilistic seismic hazard studies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is to assess the likelihood and potential impact of future earthquakes within the area of Madagascar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Different steps were made to acquire results from the studies: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a. Preparation of the earthquake catalog from 1975  till 2016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b. Homogenization of the catalog: Elimination of all duplicates seismic events to characterize the mean seismic activity rate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(λ)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c. Recurrence parameters determination using Gutenberg-Richter equation : b-value determination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d. Magnitude maximum assessment using probabilistic method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Noto Sans CJK SC"/>
              </a:rPr>
              <a:t>e. Seismic hazard assessment using logic tree method: taking into consideration all uncertainties from improper knowledge about the process and the different algorithm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If you want to learn more about this, come see my e-poster during session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P1.2 - 532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  on this date or access it online on the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SnT2023 Conference platform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!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Application>LibreOffice/6.2.8.2$Linux_X86_64 LibreOffice_project/20$Build-2</Application>
  <Words>48</Words>
  <Paragraphs>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2023-04-18T13:25:54Z</dcterms:created>
  <dc:creator>Moshir Kyrollos</dc:creator>
  <dc:description/>
  <dc:language>en-US</dc:language>
  <cp:lastModifiedBy/>
  <dcterms:modified xsi:type="dcterms:W3CDTF">2023-06-10T06:37:46Z</dcterms:modified>
  <cp:revision>26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