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9" d="100"/>
          <a:sy n="69" d="100"/>
        </p:scale>
        <p:origin x="9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205345"/>
            <a:ext cx="1203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Jordan Seismological Observatory Events Location by Reducing Azimuth Gab Using Regional Seismic Travel Time Workshop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 has the Following objective: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and test JSO System accuracy for the Calculated Location of Local Seismic Event.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the Mining Explosion to test the Accuracy of Calculated Event Location.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Apply the Recommendation to Reduce the Azimuth Gab and increase the Seismic station coverage.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Compare the azimuth Gab and Calculated locations for Seismic event after applying the recommendation.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421824"/>
            <a:ext cx="4876800" cy="27898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50473" y="-98522"/>
            <a:ext cx="85442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Jordan Seismological Observatory Events Location by Reducing Azimuth Gab Using Regional Seismic Travel Time Workshop Recommendation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Shadi</a:t>
            </a:r>
            <a:r>
              <a:rPr lang="en-US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Alzoubi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Jordanian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Seismological Observatory/Jordan National Data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P1.2-101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More Information in my e-poster available during session 1.2 on 20 Jun 2023,10:00 or access it online on the SnT2023 Conference platform.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15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130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Shadi Alzoubi</cp:lastModifiedBy>
  <cp:revision>27</cp:revision>
  <dcterms:created xsi:type="dcterms:W3CDTF">2023-04-18T13:25:54Z</dcterms:created>
  <dcterms:modified xsi:type="dcterms:W3CDTF">2023-06-05T22:45:46Z</dcterms:modified>
</cp:coreProperties>
</file>