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4694"/>
  </p:normalViewPr>
  <p:slideViewPr>
    <p:cSldViewPr snapToGrid="0">
      <p:cViewPr varScale="1">
        <p:scale>
          <a:sx n="80" d="100"/>
          <a:sy n="80" d="100"/>
        </p:scale>
        <p:origin x="8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70AE8-6546-4C6B-B126-2B1B2D2185C5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7A8DE-2C1B-494F-8BDF-45BC078E6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7A8DE-2C1B-494F-8BDF-45BC078E6C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P1.2-110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876425" y="26169"/>
            <a:ext cx="8964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Solutions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Small to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Earthquakes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V-E-D Transversal Fault Zone</a:t>
            </a:r>
            <a:endParaRPr lang="en-A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Olgert 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Gjuzi¹, 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Rrapo 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Ormeni¹, 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Fatih 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Truhan²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¹Seismology Department, Institute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Geosciences,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Polytechnic University of Tirana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²Boğaziçi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Kandilli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Observatory, and Earthquake Research Institute, Regional Earthquake Tsunami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Center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Monitoring Center</a:t>
            </a:r>
          </a:p>
          <a:p>
            <a:pPr algn="ctr"/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1479"/>
            <a:ext cx="5881417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Vlora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-Elbasan-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Dibra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V-E-D) Transversal fault extends for about 130 km from the Adriatic coast to North Macedonia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30000 events with ML &gt;2 and 325 with ML&gt; 3.5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 Tensor Inversion analysis of 22 events in 5 different segments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83" y="3057542"/>
            <a:ext cx="3211845" cy="38511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5990" y="1160518"/>
            <a:ext cx="1616160" cy="39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990" y="4855677"/>
            <a:ext cx="1616160" cy="34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48275" y="6608910"/>
            <a:ext cx="6354458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Disclaimer: The views expressed on this poster are those of the </a:t>
            </a:r>
            <a:r>
              <a:rPr lang="en-US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 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do not necessarily reflect the views of  </a:t>
            </a:r>
            <a:r>
              <a:rPr lang="en-US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IGEO 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 the CTBTO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5990" y="3121308"/>
            <a:ext cx="1920960" cy="291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&amp;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615" y="3491128"/>
            <a:ext cx="6512758" cy="135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 Tensor Inversion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GROND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probabilistic earthquake source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inversion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Pre-calculated Green’s function (GF) is based on the local velocity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forward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modeling &amp;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Bootstraping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2072" y="5273272"/>
            <a:ext cx="648230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main segments with different focal mechanism characteristics 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45990" y="5174853"/>
            <a:ext cx="8455110" cy="165809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345990" y="5753362"/>
            <a:ext cx="8307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come see my e-poster during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e-poster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virtual session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P1.2-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Tue 20/06/2023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access it online on the SnT2023 Conference platform!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90" y="1138692"/>
            <a:ext cx="2654552" cy="3193027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7" y="1138692"/>
            <a:ext cx="2478196" cy="18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195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Gerti</cp:lastModifiedBy>
  <cp:revision>40</cp:revision>
  <dcterms:created xsi:type="dcterms:W3CDTF">2023-04-18T13:25:54Z</dcterms:created>
  <dcterms:modified xsi:type="dcterms:W3CDTF">2023-06-11T19:44:45Z</dcterms:modified>
</cp:coreProperties>
</file>