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>
        <p:scale>
          <a:sx n="76" d="100"/>
          <a:sy n="76" d="100"/>
        </p:scale>
        <p:origin x="-70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P1.2-145</a:t>
            </a:r>
            <a:endParaRPr lang="x-non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90" y="6110034"/>
            <a:ext cx="1208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 you want to learn more about this, come see my e-poster during session </a:t>
            </a:r>
            <a:r>
              <a:rPr lang="en-US" dirty="0" smtClean="0">
                <a:solidFill>
                  <a:srgbClr val="FF0000"/>
                </a:solidFill>
                <a:latin typeface="Roboto"/>
                <a:cs typeface="Arial" pitchFamily="34" charset="0"/>
              </a:rPr>
              <a:t>P1.2-145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June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it online on the SnT2023 Conference platform!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504" y="1227737"/>
            <a:ext cx="119201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Response Spectra for Selected cities along the northwestern coast of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has 3 main objectives: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Probabilistic Seismic Hazard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Analysis.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Hazard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maps.</a:t>
            </a: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Design response spectrum of Northwestern coast cities , Egypt.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1" y="0"/>
            <a:ext cx="68261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Response Spectra for Selected cities along the northwestern coast of Egypt</a:t>
            </a:r>
            <a:endParaRPr lang="x-non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Gaber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Mahmoud El-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Hadidy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Research Institute of Astronomy and Geophysics, 11421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Helwan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Egypt</a:t>
            </a:r>
            <a:endParaRPr lang="x-none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90" y="1636990"/>
            <a:ext cx="4034726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87" y="3586404"/>
            <a:ext cx="2487165" cy="243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6404"/>
            <a:ext cx="5400897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97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ooem</cp:lastModifiedBy>
  <cp:revision>27</cp:revision>
  <dcterms:created xsi:type="dcterms:W3CDTF">2023-04-18T13:25:54Z</dcterms:created>
  <dcterms:modified xsi:type="dcterms:W3CDTF">2023-06-09T03:42:09Z</dcterms:modified>
</cp:coreProperties>
</file>