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17"/>
  </p:normalViewPr>
  <p:slideViewPr>
    <p:cSldViewPr snapToGrid="0">
      <p:cViewPr varScale="1">
        <p:scale>
          <a:sx n="110" d="100"/>
          <a:sy n="110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6/11/23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P1.2-206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Inter-Seismic Strain Accumulation and Estimation of Stress Distribution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Main Marmara Fault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Yasemin KORKUSUZ ÖZTÜRK, Ali Özgün KONCA, Nurcan MERAL ÖZEL</a:t>
            </a:r>
          </a:p>
          <a:p>
            <a:pPr algn="ctr"/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Boğaziçi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Kandilli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Observatory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Geophysics</a:t>
            </a:r>
            <a:r>
              <a:rPr lang="tr-T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Türkiye</a:t>
            </a:r>
            <a:endParaRPr lang="en-AT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06170FE-CC63-C3E8-2EC3-3F247E3A0C17}"/>
              </a:ext>
            </a:extLst>
          </p:cNvPr>
          <p:cNvSpPr/>
          <p:nvPr/>
        </p:nvSpPr>
        <p:spPr>
          <a:xfrm>
            <a:off x="6852745" y="1308387"/>
            <a:ext cx="4939862" cy="1299704"/>
          </a:xfrm>
          <a:prstGeom prst="roundRect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2205F-9C24-15D1-E283-21230A1F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89726" y="-734600"/>
            <a:ext cx="2188978" cy="6023570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CABDDF1-9629-4325-C380-C3ABDBA92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568" y="2608091"/>
            <a:ext cx="985578" cy="588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E25C5B-9DCA-E3D3-AB8D-DE76E8A098FF}"/>
              </a:ext>
            </a:extLst>
          </p:cNvPr>
          <p:cNvSpPr txBox="1"/>
          <p:nvPr/>
        </p:nvSpPr>
        <p:spPr>
          <a:xfrm>
            <a:off x="6740936" y="1308387"/>
            <a:ext cx="516951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main objective is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derive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heterogeneous stress loads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high accuracy through manual calculations and quasi-static simulations.</a:t>
            </a:r>
          </a:p>
          <a:p>
            <a:pPr algn="just"/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Eventually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simulate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non-planar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heterogeneously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loaded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Main Marmara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Fault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5590C-446A-6D94-7197-47564F8AAA38}"/>
              </a:ext>
            </a:extLst>
          </p:cNvPr>
          <p:cNvSpPr txBox="1"/>
          <p:nvPr/>
        </p:nvSpPr>
        <p:spPr>
          <a:xfrm>
            <a:off x="72430" y="6053129"/>
            <a:ext cx="119502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1.2. on 20</a:t>
            </a:r>
            <a:r>
              <a:rPr lang="en-GB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June at 11:00 or access it online on the SnT2023 Conference platform!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49135-0895-4370-751E-6783CF9CEFD5}"/>
              </a:ext>
            </a:extLst>
          </p:cNvPr>
          <p:cNvSpPr txBox="1"/>
          <p:nvPr/>
        </p:nvSpPr>
        <p:spPr>
          <a:xfrm>
            <a:off x="120869" y="3486326"/>
            <a:ext cx="5826277" cy="15696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of the major issues in dynamic rupture simulations is to constrain the initial stress distribution along the fault zones. 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this study we obtain realistic heterogeneous initial stresses for the Sea of Marmara where a critical seismic gap of ~150 km exists.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A6E4755-FF8B-9EFD-6EBC-A184EAC3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15" y="5119300"/>
            <a:ext cx="988262" cy="962540"/>
          </a:xfrm>
          <a:prstGeom prst="ellipse">
            <a:avLst/>
          </a:prstGeom>
          <a:solidFill>
            <a:srgbClr val="FFFFFF">
              <a:alpha val="96001"/>
            </a:srgbClr>
          </a:solidFill>
          <a:ln w="28575" algn="in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93333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D1554-18A5-3254-A915-37A095E4588C}"/>
              </a:ext>
            </a:extLst>
          </p:cNvPr>
          <p:cNvSpPr txBox="1"/>
          <p:nvPr/>
        </p:nvSpPr>
        <p:spPr>
          <a:xfrm>
            <a:off x="6222239" y="3890309"/>
            <a:ext cx="5784400" cy="181588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use two different  methodologies for the same data sets in order to acquire initial stress distributions on the faults of the Main Marmara Fault.</a:t>
            </a:r>
          </a:p>
          <a:p>
            <a:pPr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Method-1   : Manual calculation of stress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Method-2 : Stress estimation from the effect of sliding         	         blocks through quasi-static simulations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211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Microsoft Office User</cp:lastModifiedBy>
  <cp:revision>42</cp:revision>
  <dcterms:created xsi:type="dcterms:W3CDTF">2023-04-18T13:25:54Z</dcterms:created>
  <dcterms:modified xsi:type="dcterms:W3CDTF">2023-06-11T11:20:07Z</dcterms:modified>
</cp:coreProperties>
</file>