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3"/>
    <p:restoredTop sz="96327"/>
  </p:normalViewPr>
  <p:slideViewPr>
    <p:cSldViewPr snapToGrid="0">
      <p:cViewPr varScale="1">
        <p:scale>
          <a:sx n="124" d="100"/>
          <a:sy n="124" d="100"/>
        </p:scale>
        <p:origin x="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, map&#10;&#10;Description automatically generated">
            <a:extLst>
              <a:ext uri="{FF2B5EF4-FFF2-40B4-BE49-F238E27FC236}">
                <a16:creationId xmlns:a16="http://schemas.microsoft.com/office/drawing/2014/main" id="{E3DF1EEA-C61F-D650-CFD9-B4270B6F43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416"/>
          <a:stretch/>
        </p:blipFill>
        <p:spPr>
          <a:xfrm>
            <a:off x="8506471" y="1154040"/>
            <a:ext cx="3600000" cy="25193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P1.2-188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Seismicity and tectonics of the Caucasus region revisited </a:t>
            </a:r>
            <a:endParaRPr lang="en-AT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István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Bondár, Tea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Godoladze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Eric Cowgill,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Gurban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Yetirmishli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Stephen Myers, Tuna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Irakli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Gunia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Albert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Buzaladze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Rengin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Gök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Andrea Chiang</a:t>
            </a:r>
            <a:endParaRPr kumimoji="0" lang="en-US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42152A-5D3B-5343-3B17-67BD374ACA67}"/>
              </a:ext>
            </a:extLst>
          </p:cNvPr>
          <p:cNvSpPr txBox="1"/>
          <p:nvPr/>
        </p:nvSpPr>
        <p:spPr>
          <a:xfrm>
            <a:off x="398107" y="4030540"/>
            <a:ext cx="75316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LLNL and Ilia State University compiled a comprehensive bulletin for the Caucasus region complemented with bulletins from Azerbaijan, Armenia, Turkey and the ISC bulletin.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relocated the comprehensive bulletin of some 20,000 events with </a:t>
            </a:r>
            <a:r>
              <a:rPr lang="en-US" dirty="0" err="1"/>
              <a:t>iLoc</a:t>
            </a:r>
            <a:r>
              <a:rPr lang="en-US" dirty="0"/>
              <a:t> using the global upper mantle RSTT model travel time predictions and identified ground truth events.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the GT events as anchors and the </a:t>
            </a:r>
            <a:r>
              <a:rPr lang="en-US" dirty="0" err="1"/>
              <a:t>iLoc</a:t>
            </a:r>
            <a:r>
              <a:rPr lang="en-US" dirty="0"/>
              <a:t> locations we simultaneously relocated the bulletin with </a:t>
            </a:r>
            <a:r>
              <a:rPr lang="en-US" dirty="0" err="1"/>
              <a:t>Bayesloc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result clarified the locations and geometry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major active structures</a:t>
            </a:r>
            <a:r>
              <a:rPr lang="en-US" dirty="0"/>
              <a:t>.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CB68B1CC-2E4D-4634-0EE5-41040E192C1A}"/>
              </a:ext>
            </a:extLst>
          </p:cNvPr>
          <p:cNvSpPr/>
          <p:nvPr/>
        </p:nvSpPr>
        <p:spPr>
          <a:xfrm>
            <a:off x="7929717" y="2313553"/>
            <a:ext cx="539688" cy="300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C3E31F8A-9347-C0B5-97BC-B290062E58D8}"/>
              </a:ext>
            </a:extLst>
          </p:cNvPr>
          <p:cNvSpPr/>
          <p:nvPr/>
        </p:nvSpPr>
        <p:spPr>
          <a:xfrm>
            <a:off x="3790029" y="2313553"/>
            <a:ext cx="539688" cy="300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0129F6-D451-84FE-AFAD-E47F730DD7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12" y="1154447"/>
            <a:ext cx="3600000" cy="28760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8DFE5A-1D77-D4CD-221A-69D8DEDFF3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717" y="1154447"/>
            <a:ext cx="3600000" cy="28760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6AAE8AE-8AF3-588A-0971-B572F9302161}"/>
              </a:ext>
            </a:extLst>
          </p:cNvPr>
          <p:cNvSpPr txBox="1"/>
          <p:nvPr/>
        </p:nvSpPr>
        <p:spPr>
          <a:xfrm>
            <a:off x="10890686" y="129540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Bayesloc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FD4D81B0-5B67-342F-80B6-DD383C6F0F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6471" y="3673385"/>
            <a:ext cx="3600000" cy="31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123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bondar.istvan</cp:lastModifiedBy>
  <cp:revision>23</cp:revision>
  <dcterms:created xsi:type="dcterms:W3CDTF">2023-04-18T13:25:54Z</dcterms:created>
  <dcterms:modified xsi:type="dcterms:W3CDTF">2023-05-09T11:04:49Z</dcterms:modified>
</cp:coreProperties>
</file>