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58" d="100"/>
          <a:sy n="58" d="100"/>
        </p:scale>
        <p:origin x="1142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P1.2-064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on Source Parameters of Local Earthquakes in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Tehri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Site and Hinterlands in the 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Himalayas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shanker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 Abhishek Pathak</a:t>
            </a:r>
          </a:p>
          <a:p>
            <a:pPr lvl="0"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Institute of Technology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Roorkee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Department of Earthquake Engineering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6B2FC2B-E449-4E67-B369-28394755E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69976"/>
            <a:ext cx="7142922" cy="60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42922" y="1134165"/>
            <a:ext cx="46780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of this study is to estimate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hypocentre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parameters and source parameters of local events recorded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12-stations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seismological laboratory of IIT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Roorkee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-type source model, source parameters such as seismic moment, corner frequency, source radius and stress drop were estimated</a:t>
            </a: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47" y="4006673"/>
            <a:ext cx="4746200" cy="27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83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Prof Daya SHANKER</cp:lastModifiedBy>
  <cp:revision>23</cp:revision>
  <dcterms:created xsi:type="dcterms:W3CDTF">2023-04-18T13:25:54Z</dcterms:created>
  <dcterms:modified xsi:type="dcterms:W3CDTF">2023-06-04T11:21:43Z</dcterms:modified>
</cp:coreProperties>
</file>