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77" d="100"/>
          <a:sy n="77" d="100"/>
        </p:scale>
        <p:origin x="101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d-ID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id-ID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d-ID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433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Seismic Velocity Structure of P-Wave Beneath The Ja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A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Region, Indonesia Using Simultaneous Seismic Tomography Method: A Preliminary Result</a:t>
            </a:r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Mufti P</a:t>
            </a:r>
            <a:r>
              <a:rPr lang="id-ID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utra</a:t>
            </a:r>
            <a:r>
              <a:rPr lang="id-ID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Maulana, Mohamad Ramdhan, </a:t>
            </a:r>
            <a:r>
              <a:rPr lang="id-ID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Wandono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BMKG, BRIN, STMKG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2A3765-1CF6-2404-2946-66C5AE8F97B2}"/>
              </a:ext>
            </a:extLst>
          </p:cNvPr>
          <p:cNvSpPr txBox="1"/>
          <p:nvPr/>
        </p:nvSpPr>
        <p:spPr>
          <a:xfrm>
            <a:off x="86629" y="1184011"/>
            <a:ext cx="1201874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Seismic</a:t>
            </a:r>
            <a:r>
              <a:rPr lang="id-ID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tomographic</a:t>
            </a:r>
            <a:r>
              <a:rPr lang="id-ID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imaging</a:t>
            </a:r>
            <a:r>
              <a:rPr lang="id-ID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d-ID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d-ID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id-ID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technique</a:t>
            </a:r>
            <a:r>
              <a:rPr lang="id-ID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id-ID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id-ID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applied</a:t>
            </a:r>
            <a:r>
              <a:rPr lang="id-ID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id-ID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id-ID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id-ID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evolution</a:t>
            </a:r>
            <a:r>
              <a:rPr lang="id-ID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id-ID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id-ID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earth</a:t>
            </a:r>
            <a:r>
              <a:rPr lang="id-ID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id-ID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d-ID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study </a:t>
            </a:r>
            <a:r>
              <a:rPr lang="en-GB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id-ID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d-ID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id-ID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main objectives: 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Knowing the structure of the subsurface structure of Java Island based on the tomographic inversion results of the P phases of seismic waves</a:t>
            </a:r>
            <a:r>
              <a:rPr lang="id-ID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Updating information on the seismic wave velocity structure for further research.</a:t>
            </a:r>
            <a:endParaRPr lang="id-ID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</a:t>
            </a:r>
            <a:r>
              <a:rPr lang="id-ID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are horizontal </a:t>
            </a:r>
            <a:r>
              <a:rPr lang="id-ID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id-ID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vertical</a:t>
            </a:r>
            <a:r>
              <a:rPr lang="id-ID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results</a:t>
            </a:r>
            <a:r>
              <a:rPr lang="id-ID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interpretation</a:t>
            </a:r>
            <a:r>
              <a:rPr lang="id-ID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id-ID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C20EA142-59AE-AE29-ED7C-705B7DD845B3}"/>
              </a:ext>
            </a:extLst>
          </p:cNvPr>
          <p:cNvSpPr txBox="1"/>
          <p:nvPr/>
        </p:nvSpPr>
        <p:spPr>
          <a:xfrm>
            <a:off x="369092" y="6081214"/>
            <a:ext cx="114433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 you want to learn more about this, come see my e-poster during session 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on this date or access it online on the SnT2023 Conference platform!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91C1FC-3185-33A1-173B-9C6CA78E5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750" y="3114115"/>
            <a:ext cx="3755559" cy="2967099"/>
          </a:xfrm>
          <a:prstGeom prst="rect">
            <a:avLst/>
          </a:prstGeom>
        </p:spPr>
      </p:pic>
      <p:pic>
        <p:nvPicPr>
          <p:cNvPr id="8" name="Picture 7" descr="A picture containing text, map, screenshot, diagram&#10;&#10;Description automatically generated">
            <a:extLst>
              <a:ext uri="{FF2B5EF4-FFF2-40B4-BE49-F238E27FC236}">
                <a16:creationId xmlns:a16="http://schemas.microsoft.com/office/drawing/2014/main" id="{9EEA9100-0EFE-3D8B-7F29-7C65E3039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603" y="3602111"/>
            <a:ext cx="3652094" cy="227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2758</TotalTime>
  <Words>143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Mufti Putra Maulana</cp:lastModifiedBy>
  <cp:revision>22</cp:revision>
  <dcterms:created xsi:type="dcterms:W3CDTF">2023-04-18T13:25:54Z</dcterms:created>
  <dcterms:modified xsi:type="dcterms:W3CDTF">2023-06-11T05:58:16Z</dcterms:modified>
</cp:coreProperties>
</file>