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52" d="100"/>
          <a:sy n="52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P1.2-436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653143" y="1209369"/>
            <a:ext cx="1087949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Lucida Calligraphy" panose="03010101010101010101" pitchFamily="66" charset="0"/>
                <a:cs typeface="Arial" panose="020B0604020202020204" pitchFamily="34" charset="0"/>
              </a:rPr>
              <a:t>Beyond its core purpose of detecting nuclear explosions, the CTBT’s IMS produces a treasure trove of data that can be put to wider civil and scientific use.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Lucida Calligraphy" panose="03010101010101010101" pitchFamily="66" charset="0"/>
                <a:cs typeface="Arial" panose="020B0604020202020204" pitchFamily="34" charset="0"/>
              </a:rPr>
              <a:t>This includes to help expanding our knowledge of the Earth and the natural world.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Lucida Calligraphy" panose="03010101010101010101" pitchFamily="66" charset="0"/>
                <a:cs typeface="Arial" panose="020B0604020202020204" pitchFamily="34" charset="0"/>
              </a:rPr>
              <a:t>In this study, we </a:t>
            </a:r>
            <a:r>
              <a:rPr lang="en-US" b="1" dirty="0">
                <a:latin typeface="Lucida Calligraphy" panose="03010101010101010101" pitchFamily="66" charset="0"/>
                <a:cs typeface="Arial" panose="020B0604020202020204" pitchFamily="34" charset="0"/>
              </a:rPr>
              <a:t>focus at quantifying the recurrence periods and probabilities of occurrence of earthquakes </a:t>
            </a:r>
            <a:r>
              <a:rPr lang="en-US" dirty="0">
                <a:latin typeface="Lucida Calligraphy" panose="03010101010101010101" pitchFamily="66" charset="0"/>
                <a:cs typeface="Arial" panose="020B0604020202020204" pitchFamily="34" charset="0"/>
              </a:rPr>
              <a:t>in Sabah region using the IMS seismic data, where the findings could be useful to further understanding the seismicity of the region.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Lucida Calligraphy" panose="03010101010101010101" pitchFamily="66" charset="0"/>
                <a:cs typeface="Arial" panose="020B0604020202020204" pitchFamily="34" charset="0"/>
              </a:rPr>
              <a:t>In this regard, I welcome all of you to see my e-poster during </a:t>
            </a:r>
            <a:r>
              <a:rPr lang="en-US" b="1" dirty="0">
                <a:latin typeface="Lucida Calligraphy" panose="03010101010101010101" pitchFamily="66" charset="0"/>
                <a:cs typeface="Arial" panose="020B0604020202020204" pitchFamily="34" charset="0"/>
              </a:rPr>
              <a:t>session P1.2-2 on Tuesday, 20 June 2023</a:t>
            </a:r>
            <a:r>
              <a:rPr lang="en-US" dirty="0">
                <a:latin typeface="Lucida Calligraphy" panose="03010101010101010101" pitchFamily="66" charset="0"/>
                <a:cs typeface="Arial" panose="020B0604020202020204" pitchFamily="34" charset="0"/>
              </a:rPr>
              <a:t>, or access it online on the SnT2023 Conference platform!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C7985-2B51-77E6-6594-C5E649176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15" y="3916063"/>
            <a:ext cx="5642605" cy="277310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Video 9">
            <a:hlinkClick r:id="" action="ppaction://media"/>
            <a:extLst>
              <a:ext uri="{FF2B5EF4-FFF2-40B4-BE49-F238E27FC236}">
                <a16:creationId xmlns:a16="http://schemas.microsoft.com/office/drawing/2014/main" id="{0A459CE9-4799-43A9-9FDA-652ACCDE13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8655" y="3916063"/>
            <a:ext cx="3961876" cy="27767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9DB9C8-7745-4522-B5AC-2FD2590B7F68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the Recurrence Periods of Earthquake in Sabah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CTBTO International Monitoring System Data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Muhammed Zulfakar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Zolkaffly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Malaysian Nuclear Agency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78"/>
    </mc:Choice>
    <mc:Fallback xmlns="">
      <p:transition spd="slow" advTm="52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140</Words>
  <Application>Microsoft Office PowerPoint</Application>
  <PresentationFormat>Widescreen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Calligraphy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User</cp:lastModifiedBy>
  <cp:revision>34</cp:revision>
  <dcterms:created xsi:type="dcterms:W3CDTF">2023-04-18T13:25:54Z</dcterms:created>
  <dcterms:modified xsi:type="dcterms:W3CDTF">2023-06-09T07:27:34Z</dcterms:modified>
</cp:coreProperties>
</file>