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19" d="100"/>
          <a:sy n="19" d="100"/>
        </p:scale>
        <p:origin x="3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P2.4-123</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046440"/>
          </a:xfrm>
          <a:prstGeom prst="rect">
            <a:avLst/>
          </a:prstGeom>
          <a:noFill/>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S-wave velocity structure beneath San Miguel volcano, El Salvador, estimated from seismic ambient noise</a:t>
            </a:r>
          </a:p>
          <a:p>
            <a:pPr algn="ctr"/>
            <a:r>
              <a:rPr lang="en-GB" sz="1600" dirty="0" err="1">
                <a:solidFill>
                  <a:schemeClr val="bg1"/>
                </a:solidFill>
                <a:latin typeface="Arial" panose="020B0604020202020204" pitchFamily="34" charset="0"/>
                <a:cs typeface="Arial" panose="020B0604020202020204" pitchFamily="34" charset="0"/>
              </a:rPr>
              <a:t>Kevyn</a:t>
            </a:r>
            <a:r>
              <a:rPr lang="en-GB" sz="1600" dirty="0">
                <a:solidFill>
                  <a:schemeClr val="bg1"/>
                </a:solidFill>
                <a:latin typeface="Arial" panose="020B0604020202020204" pitchFamily="34" charset="0"/>
                <a:cs typeface="Arial" panose="020B0604020202020204" pitchFamily="34" charset="0"/>
              </a:rPr>
              <a:t> Pineda</a:t>
            </a:r>
          </a:p>
          <a:p>
            <a:pPr algn="ctr"/>
            <a:r>
              <a:rPr lang="en-GB" sz="1400" dirty="0">
                <a:solidFill>
                  <a:schemeClr val="bg1"/>
                </a:solidFill>
                <a:latin typeface="Arial" panose="020B0604020202020204" pitchFamily="34" charset="0"/>
                <a:cs typeface="Arial" panose="020B0604020202020204" pitchFamily="34" charset="0"/>
              </a:rPr>
              <a:t>Ministry of Environment and Natural Resources, El Salvador</a:t>
            </a:r>
          </a:p>
        </p:txBody>
      </p:sp>
      <p:sp>
        <p:nvSpPr>
          <p:cNvPr id="2" name="TextBox 1">
            <a:extLst>
              <a:ext uri="{FF2B5EF4-FFF2-40B4-BE49-F238E27FC236}">
                <a16:creationId xmlns:a16="http://schemas.microsoft.com/office/drawing/2014/main" id="{092A3765-1CF6-2404-2946-66C5AE8F97B2}"/>
              </a:ext>
            </a:extLst>
          </p:cNvPr>
          <p:cNvSpPr txBox="1"/>
          <p:nvPr/>
        </p:nvSpPr>
        <p:spPr>
          <a:xfrm>
            <a:off x="108154" y="1209369"/>
            <a:ext cx="12018743" cy="2031325"/>
          </a:xfrm>
          <a:prstGeom prst="rect">
            <a:avLst/>
          </a:prstGeom>
          <a:noFill/>
        </p:spPr>
        <p:txBody>
          <a:bodyPr wrap="square">
            <a:spAutoFit/>
          </a:bodyPr>
          <a:lstStyle/>
          <a:p>
            <a:pPr algn="just"/>
            <a:r>
              <a:rPr lang="en-US" b="0" i="0" dirty="0">
                <a:effectLst/>
                <a:latin typeface="Arial" panose="020B0604020202020204" pitchFamily="34" charset="0"/>
                <a:cs typeface="Arial" panose="020B0604020202020204" pitchFamily="34" charset="0"/>
              </a:rPr>
              <a:t>Transforming noise into signal to understand San Miguel volcano.</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ja-JP" sz="1800" dirty="0">
                <a:latin typeface="Arial" panose="020B0604020202020204" pitchFamily="34" charset="0"/>
                <a:ea typeface="Verdana" panose="020B0604030504040204" pitchFamily="34" charset="0"/>
                <a:cs typeface="Arial" panose="020B0604020202020204" pitchFamily="34" charset="0"/>
              </a:rPr>
              <a:t>We analyzed ambient noise data (&gt;0.2 Hz) using the spatial autocorrelation (SPAC) method and seismic interferometry technique. The combined use of the two methods offered ways to gain information about the subsurface seismic velocity structure from the same dataset.</a:t>
            </a:r>
          </a:p>
          <a:p>
            <a:pPr marL="285750" indent="-285750" algn="just">
              <a:buFont typeface="Arial" panose="020B0604020202020204" pitchFamily="34" charset="0"/>
              <a:buChar char="•"/>
            </a:pPr>
            <a:r>
              <a:rPr lang="en-US" altLang="ja-JP" sz="1800" dirty="0">
                <a:latin typeface="Arial" panose="020B0604020202020204" pitchFamily="34" charset="0"/>
                <a:ea typeface="Verdana" panose="020B0604030504040204" pitchFamily="34" charset="0"/>
                <a:cs typeface="Arial" panose="020B0604020202020204" pitchFamily="34" charset="0"/>
              </a:rPr>
              <a:t>Our results made it possible to perform a joint inversion of phase and group velocities to obtain the S-wave velocity (Vs) structure of the volcano.</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0EA142-59AE-AE29-ED7C-705B7DD845B3}"/>
              </a:ext>
            </a:extLst>
          </p:cNvPr>
          <p:cNvSpPr txBox="1"/>
          <p:nvPr/>
        </p:nvSpPr>
        <p:spPr>
          <a:xfrm>
            <a:off x="374341" y="6462499"/>
            <a:ext cx="11443317"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f you want to learn more about this, come see my e-poster during session 1.2</a:t>
            </a:r>
          </a:p>
        </p:txBody>
      </p:sp>
      <p:pic>
        <p:nvPicPr>
          <p:cNvPr id="10" name="Imagen 9">
            <a:extLst>
              <a:ext uri="{FF2B5EF4-FFF2-40B4-BE49-F238E27FC236}">
                <a16:creationId xmlns:a16="http://schemas.microsoft.com/office/drawing/2014/main" id="{812875EB-76EC-F925-032B-FC4FFAFFA49B}"/>
              </a:ext>
            </a:extLst>
          </p:cNvPr>
          <p:cNvPicPr>
            <a:picLocks noChangeAspect="1"/>
          </p:cNvPicPr>
          <p:nvPr/>
        </p:nvPicPr>
        <p:blipFill>
          <a:blip r:embed="rId2"/>
          <a:stretch>
            <a:fillRect/>
          </a:stretch>
        </p:blipFill>
        <p:spPr>
          <a:xfrm>
            <a:off x="1736437" y="3244940"/>
            <a:ext cx="2580642" cy="3225802"/>
          </a:xfrm>
          <a:prstGeom prst="rect">
            <a:avLst/>
          </a:prstGeom>
        </p:spPr>
      </p:pic>
      <p:pic>
        <p:nvPicPr>
          <p:cNvPr id="11" name="Imagen 10">
            <a:extLst>
              <a:ext uri="{FF2B5EF4-FFF2-40B4-BE49-F238E27FC236}">
                <a16:creationId xmlns:a16="http://schemas.microsoft.com/office/drawing/2014/main" id="{01549FED-4CF1-7202-CEAA-CCA433F3214C}"/>
              </a:ext>
            </a:extLst>
          </p:cNvPr>
          <p:cNvPicPr>
            <a:picLocks noChangeAspect="1"/>
          </p:cNvPicPr>
          <p:nvPr/>
        </p:nvPicPr>
        <p:blipFill>
          <a:blip r:embed="rId3"/>
          <a:stretch>
            <a:fillRect/>
          </a:stretch>
        </p:blipFill>
        <p:spPr>
          <a:xfrm>
            <a:off x="6334932" y="3195204"/>
            <a:ext cx="3409432" cy="3178396"/>
          </a:xfrm>
          <a:prstGeom prst="rect">
            <a:avLst/>
          </a:prstGeom>
        </p:spPr>
      </p:pic>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2662</TotalTime>
  <Words>128</Words>
  <Application>Microsoft Office PowerPoint</Application>
  <PresentationFormat>Panorámica</PresentationFormat>
  <Paragraphs>9</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KPineda</cp:lastModifiedBy>
  <cp:revision>24</cp:revision>
  <dcterms:created xsi:type="dcterms:W3CDTF">2023-04-18T13:25:54Z</dcterms:created>
  <dcterms:modified xsi:type="dcterms:W3CDTF">2023-05-28T22:19:51Z</dcterms:modified>
</cp:coreProperties>
</file>