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>
        <p:scale>
          <a:sx n="66" d="100"/>
          <a:sy n="66" d="100"/>
        </p:scale>
        <p:origin x="1056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P1.2-772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Local Site Characteristics Around the PS14-ROSC Seismic Station</a:t>
            </a:r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Patricia Pedraza, </a:t>
            </a:r>
            <a:r>
              <a:rPr lang="es-CO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Helber</a:t>
            </a:r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García and Luisa Castillo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 Geológico Colombiano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47D3BBE-D53F-46FC-9DD3-92DF8BE1F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65" y="1306583"/>
            <a:ext cx="3657092" cy="267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D3DC294-7081-48FC-9458-E0336235F2C2}"/>
              </a:ext>
            </a:extLst>
          </p:cNvPr>
          <p:cNvSpPr txBox="1"/>
          <p:nvPr/>
        </p:nvSpPr>
        <p:spPr>
          <a:xfrm>
            <a:off x="6487777" y="1708297"/>
            <a:ext cx="519054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primary seismic station 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PS14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located near the town of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Rosal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the central part of the Eastern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ordillera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Colombia.</a:t>
            </a:r>
            <a:endParaRPr lang="en-US" sz="2000" dirty="0">
              <a:solidFill>
                <a:srgbClr val="2E2E2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2E2E2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Passive seismic techniques using microtremors</a:t>
            </a:r>
            <a:r>
              <a:rPr lang="es-CO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are a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 useful and popular tool to investigate the soil properties, due to its low cost and accessibility.</a:t>
            </a:r>
            <a:endParaRPr lang="es-CO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this study, we performed miniature microtremor arrays in order to characterize the local site effects of the primary seismic station 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PS14.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" name="Imagen 10" descr="Imagen que contiene edificio, nieve, juguete, cubierto&#10;&#10;Descripción generada automáticamente">
            <a:extLst>
              <a:ext uri="{FF2B5EF4-FFF2-40B4-BE49-F238E27FC236}">
                <a16:creationId xmlns:a16="http://schemas.microsoft.com/office/drawing/2014/main" id="{066666C6-F1C7-44AD-BD2E-037EE396B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47945" y="4377598"/>
            <a:ext cx="2413596" cy="208213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4BA0E3A-2B84-4FC0-BF6E-20A3EE3622B0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82"/>
          <a:stretch/>
        </p:blipFill>
        <p:spPr bwMode="auto">
          <a:xfrm>
            <a:off x="3069425" y="4211863"/>
            <a:ext cx="2837889" cy="24135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3428</TotalTime>
  <Words>93</Words>
  <Application>Microsoft Office PowerPoint</Application>
  <PresentationFormat>Panorámica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Patricia Pedraza García</cp:lastModifiedBy>
  <cp:revision>25</cp:revision>
  <dcterms:created xsi:type="dcterms:W3CDTF">2023-04-18T13:25:54Z</dcterms:created>
  <dcterms:modified xsi:type="dcterms:W3CDTF">2023-06-11T00:17:57Z</dcterms:modified>
</cp:coreProperties>
</file>