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3837" autoAdjust="0"/>
  </p:normalViewPr>
  <p:slideViewPr>
    <p:cSldViewPr snapToGrid="0">
      <p:cViewPr varScale="1">
        <p:scale>
          <a:sx n="104" d="100"/>
          <a:sy n="104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292608" y="5227782"/>
            <a:ext cx="8759028" cy="17338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Location Accuracy for Seismic (GT5) Events in Jordan</a:t>
            </a:r>
            <a:endParaRPr lang="en-A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Murad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Alhomaimat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Jordanian Seismological Observatory/Jordan National Data Center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/ Organization / Company / Institute [if any / Font: Arial Size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14]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608" y="1370225"/>
            <a:ext cx="80581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Seismic activity along the Dead Sea Transform Fault (DSTF) in Jordan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Installation of seismic networks for 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the Jordan Seismological Network in recording ground vibrations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seismic activity in Jordan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of local seismic data and IMS data for validating velocity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Significance of GT events in validating models and enhancing monitoring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Enhancing local velocity models using available data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 and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Utilizing Jordan Seismological Network and available data </a:t>
            </a:r>
            <a:r>
              <a:rPr lang="en-US" dirty="0" smtClean="0"/>
              <a:t>sources and 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to 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US" kern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kern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03" y="4825198"/>
            <a:ext cx="1934177" cy="189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64" y="1579077"/>
            <a:ext cx="1792435" cy="178562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2" descr="C:\Users\toshiba\Desktop\infrasound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99" y="1579075"/>
            <a:ext cx="1792433" cy="178562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20220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66" y="3371151"/>
            <a:ext cx="1792434" cy="144461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99" y="3372643"/>
            <a:ext cx="1788548" cy="144461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365106" y="5617542"/>
            <a:ext cx="8307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e-poster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virtual session 1 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Tue 20/06/2023 at 19:00 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 it online on the SnT2023 Conference platform!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160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murad alhmaimat</cp:lastModifiedBy>
  <cp:revision>24</cp:revision>
  <dcterms:created xsi:type="dcterms:W3CDTF">2023-04-18T13:25:54Z</dcterms:created>
  <dcterms:modified xsi:type="dcterms:W3CDTF">2023-06-11T08:30:56Z</dcterms:modified>
</cp:coreProperties>
</file>