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>
        <p:scale>
          <a:sx n="80" d="100"/>
          <a:sy n="80" d="100"/>
        </p:scale>
        <p:origin x="-49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P1.2-062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0"/>
            <a:ext cx="85473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Seismotectonics of the 2018 Abuja Earthquakes and Probabilistic Seismic Hazard Assessment in Nigeria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 Afegbua Kadiri </a:t>
            </a:r>
            <a:endParaRPr lang="x-none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for Geodesy and Geodynamics, National Space Research and Development Agency</a:t>
            </a:r>
            <a:endParaRPr lang="x-none" sz="16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x-non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 name goes here / Font: Arial Size: 18]</a:t>
            </a:r>
          </a:p>
          <a:p>
            <a:pPr algn="ctr"/>
            <a:r>
              <a:rPr lang="x-non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 / Organization / Company / Institute [if any / Font: Arial Size</a:t>
            </a:r>
            <a:r>
              <a:rPr lang="x-non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647" y="1362153"/>
            <a:ext cx="1175288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Seismotectonics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the 2018 Abuja Earthquake and 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PSHA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Nigeria has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3 main objectives: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Conduct detailed seismotectonic study of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Mpape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Abuja (using integrated techniques) in order to properly delineate the fault systems in the area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Ascertain the causes of the seismic activities and evaluate impacts on facilities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Perform Probabilistic Seismic Hazard Assessment (PSHA) across Nigeria and its immediate environs.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0EA142-59AE-AE29-ED7C-705B7DD845B3}"/>
              </a:ext>
            </a:extLst>
          </p:cNvPr>
          <p:cNvSpPr txBox="1"/>
          <p:nvPr/>
        </p:nvSpPr>
        <p:spPr>
          <a:xfrm>
            <a:off x="306210" y="5797083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please come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see my e-poster during session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/>
              <a:t>1.2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 June, 2023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162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Afegbua</cp:lastModifiedBy>
  <cp:revision>25</cp:revision>
  <dcterms:created xsi:type="dcterms:W3CDTF">2023-04-18T13:25:54Z</dcterms:created>
  <dcterms:modified xsi:type="dcterms:W3CDTF">2023-06-09T19:57:07Z</dcterms:modified>
</cp:coreProperties>
</file>