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3.png" ContentType="image/png"/>
  <Override PartName="/ppt/media/image1.jpeg" ContentType="image/jpeg"/>
  <Override PartName="/ppt/media/image2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" descr=""/>
          <p:cNvPicPr/>
          <p:nvPr/>
        </p:nvPicPr>
        <p:blipFill>
          <a:blip r:embed="rId3"/>
          <a:stretch/>
        </p:blipFill>
        <p:spPr>
          <a:xfrm>
            <a:off x="10744200" y="235080"/>
            <a:ext cx="1228680" cy="571320"/>
          </a:xfrm>
          <a:prstGeom prst="rect">
            <a:avLst/>
          </a:prstGeom>
          <a:ln>
            <a:noFill/>
          </a:ln>
        </p:spPr>
      </p:pic>
      <p:grpSp>
        <p:nvGrpSpPr>
          <p:cNvPr id="1" name="Group 1"/>
          <p:cNvGrpSpPr/>
          <p:nvPr/>
        </p:nvGrpSpPr>
        <p:grpSpPr>
          <a:xfrm>
            <a:off x="10818720" y="803160"/>
            <a:ext cx="1083600" cy="258120"/>
            <a:chOff x="10818720" y="803160"/>
            <a:chExt cx="1083600" cy="258120"/>
          </a:xfrm>
        </p:grpSpPr>
        <p:sp>
          <p:nvSpPr>
            <p:cNvPr id="2" name="CustomShape 2"/>
            <p:cNvSpPr/>
            <p:nvPr/>
          </p:nvSpPr>
          <p:spPr>
            <a:xfrm>
              <a:off x="10818720" y="806400"/>
              <a:ext cx="107892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3"/>
            <p:cNvSpPr/>
            <p:nvPr/>
          </p:nvSpPr>
          <p:spPr>
            <a:xfrm>
              <a:off x="10829880" y="814320"/>
              <a:ext cx="1061280" cy="235800"/>
            </a:xfrm>
            <a:custGeom>
              <a:avLst/>
              <a:gdLst/>
              <a:ahLst/>
              <a:rect l="l" t="t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4"/>
            <p:cNvSpPr/>
            <p:nvPr/>
          </p:nvSpPr>
          <p:spPr>
            <a:xfrm>
              <a:off x="10818720" y="803160"/>
              <a:ext cx="1083600" cy="258120"/>
            </a:xfrm>
            <a:custGeom>
              <a:avLst/>
              <a:gdLst/>
              <a:ahLst/>
              <a:rect l="l" t="t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0841040" y="825480"/>
            <a:ext cx="1068840" cy="2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90000"/>
              </a:lnSpc>
            </a:pPr>
            <a:r>
              <a:rPr b="1" lang="en-US" sz="1100" spc="-1" strike="noStrike">
                <a:solidFill>
                  <a:srgbClr val="ffffff"/>
                </a:solidFill>
                <a:latin typeface="Arial"/>
                <a:ea typeface="DejaVu Sans"/>
              </a:rPr>
              <a:t>P1.2-832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2061360" y="26280"/>
            <a:ext cx="8546760" cy="100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  <a:ea typeface="DejaVu Sans"/>
              </a:rPr>
              <a:t>Reimaging the Fennoscandian Microseismicity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6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Tommi Vuorinen</a:t>
            </a:r>
            <a:r>
              <a:rPr b="0" lang="en-US" sz="1600" spc="-1" strike="noStrike">
                <a:solidFill>
                  <a:srgbClr val="ffffff"/>
                </a:solidFill>
                <a:latin typeface="Arial"/>
                <a:ea typeface="DejaVu Sans"/>
              </a:rPr>
              <a:t>, Kati Oinonen, Jennifer Hällsten, Tuija Luhta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  <a:ea typeface="DejaVu Sans"/>
              </a:rPr>
              <a:t>Institute of Seismology, University of Helsinki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108000" y="1209240"/>
            <a:ext cx="12017880" cy="255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Our goal is to ultimately provide a better image of the Fennoscandian seismicity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 have developed a template matching based tool suite for detecting seismicity</a:t>
            </a:r>
            <a:endParaRPr b="0" lang="en-US" sz="1800" spc="-1" strike="noStrike">
              <a:latin typeface="Arial"/>
            </a:endParaRPr>
          </a:p>
          <a:p>
            <a:pPr lvl="1" marL="432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 tool was originally developed to study the induced seismicity of an enhanced geothermal system in Otaniemi, Espoo/Helsinki, Finland</a:t>
            </a:r>
            <a:endParaRPr b="0" lang="en-US" sz="1800" spc="-1" strike="noStrike">
              <a:latin typeface="Arial"/>
            </a:endParaRPr>
          </a:p>
          <a:p>
            <a:pPr lvl="1" marL="432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 tool takes events from an event database, makes templates, pre-processes continuous waveform data, runs the template matching and post processes the detections into events</a:t>
            </a:r>
            <a:endParaRPr b="0" lang="en-US" sz="1800" spc="-1" strike="noStrike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 present prelimary results of applying the detector to selected Fennoscandian earthquakes to find out whether the events are truly “unique” or whether they have fore- or aftershocks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108720" y="3837960"/>
            <a:ext cx="11974320" cy="2745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</TotalTime>
  <Application>LibreOffice/6.0.7.3$Linux_X86_64 LibreOffice_project/00m0$Build-3</Application>
  <Words>48</Words>
  <Paragraphs>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2023-04-18T13:25:54Z</dcterms:created>
  <dc:creator>Moshir Kyrollos</dc:creator>
  <dc:description/>
  <dc:language>en-US</dc:language>
  <cp:lastModifiedBy/>
  <dcterms:modified xsi:type="dcterms:W3CDTF">2023-06-12T00:27:42Z</dcterms:modified>
  <cp:revision>34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