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97"/>
    <p:restoredTop sz="94694"/>
  </p:normalViewPr>
  <p:slideViewPr>
    <p:cSldViewPr snapToGrid="0">
      <p:cViewPr varScale="1">
        <p:scale>
          <a:sx n="68" d="100"/>
          <a:sy n="68" d="100"/>
        </p:scale>
        <p:origin x="-10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6/9/2023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6/9/2023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6/9/2023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6/9/2023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6/9/2023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6/9/2023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6/9/2023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6/9/2023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6/9/2023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6/9/2023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6/9/2023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=""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=""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=""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=""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=""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=""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P1.2-061</a:t>
            </a:r>
            <a:endParaRPr lang="x-non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76772" y="0"/>
            <a:ext cx="85473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Seismic Hazard Studies in Sub-Saharan Africa Using Integrated Techniques</a:t>
            </a:r>
          </a:p>
          <a:p>
            <a:pPr algn="ctr"/>
            <a:endParaRPr lang="x-none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Umar Afegbua Kadiri </a:t>
            </a:r>
            <a:endParaRPr lang="x-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for Geodesy and Geodynamics, National Space Research and Development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Agency, Nigeria</a:t>
            </a:r>
            <a:endParaRPr lang="x-none" sz="140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x-non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542C251-D258-BA75-AC23-72EFC292608A}"/>
              </a:ext>
            </a:extLst>
          </p:cNvPr>
          <p:cNvSpPr txBox="1"/>
          <p:nvPr/>
        </p:nvSpPr>
        <p:spPr>
          <a:xfrm>
            <a:off x="379828" y="1201494"/>
            <a:ext cx="11619914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 smtClean="0"/>
          </a:p>
          <a:p>
            <a:pPr algn="just"/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Seismic Hazard Studies (SHA) in the Sub-Saharan African region has 5 main objectives: </a:t>
            </a:r>
          </a:p>
          <a:p>
            <a:pPr lvl="0" algn="just">
              <a:buFont typeface="Wingdings" pitchFamily="2" charset="2"/>
              <a:buChar char="§"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Create distinct seismic source zones for the region</a:t>
            </a:r>
          </a:p>
          <a:p>
            <a:pPr lvl="0"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Perform PSHA for the whole region using mixed earthquake catalogues</a:t>
            </a:r>
          </a:p>
          <a:p>
            <a:pPr lvl="0"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Produce hazard maps at different periods for the region to aid planning </a:t>
            </a:r>
          </a:p>
          <a:p>
            <a:pPr lvl="0"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Improve on the knowledge of the region’s seismicity</a:t>
            </a:r>
          </a:p>
          <a:p>
            <a:pPr lvl="0"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To bridge the research gap in SHA using modern (integrated) techniques in SHA.</a:t>
            </a:r>
          </a:p>
          <a:p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   </a:t>
            </a:r>
            <a:endParaRPr lang="en-GB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20EA142-59AE-AE29-ED7C-705B7DD845B3}"/>
              </a:ext>
            </a:extLst>
          </p:cNvPr>
          <p:cNvSpPr txBox="1"/>
          <p:nvPr/>
        </p:nvSpPr>
        <p:spPr>
          <a:xfrm>
            <a:off x="306210" y="5797083"/>
            <a:ext cx="114433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this work,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come see my e-poster during session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="1" dirty="0" smtClean="0"/>
              <a:t>1.2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 June, 2023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 access it online on the SnT2023 Conference platform!</a:t>
            </a:r>
          </a:p>
        </p:txBody>
      </p:sp>
    </p:spTree>
    <p:extLst>
      <p:ext uri="{BB962C8B-B14F-4D97-AF65-F5344CB8AC3E}">
        <p14:creationId xmlns=""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2691</TotalTime>
  <Words>131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Afegbua</cp:lastModifiedBy>
  <cp:revision>26</cp:revision>
  <dcterms:created xsi:type="dcterms:W3CDTF">2023-04-18T13:25:54Z</dcterms:created>
  <dcterms:modified xsi:type="dcterms:W3CDTF">2023-06-09T20:33:44Z</dcterms:modified>
</cp:coreProperties>
</file>