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68" d="100"/>
          <a:sy n="68" d="100"/>
        </p:scale>
        <p:origin x="-10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x-none" smtClean="0"/>
              <a:pPr/>
              <a:t>6/8/2023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=""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P1.2-125</a:t>
            </a:r>
            <a:endParaRPr lang="x-none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2061274" y="26169"/>
            <a:ext cx="85473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Spatial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Temporal Variations in Coda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 Attenuation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Seismic Waves in the Lower St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Lawrence </a:t>
            </a:r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Region, Southeastern Canada</a:t>
            </a:r>
            <a:endParaRPr lang="x-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A.M. Farahbod &amp; J.F. Cassidy</a:t>
            </a:r>
            <a:endParaRPr lang="x-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Geological Survey of Canada</a:t>
            </a:r>
            <a:endParaRPr lang="x-none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Farahbod and Cassidy-Snt2023 Poster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650" y="1155226"/>
            <a:ext cx="7287874" cy="5632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0EA142-59AE-AE29-ED7C-705B7DD845B3}"/>
              </a:ext>
            </a:extLst>
          </p:cNvPr>
          <p:cNvSpPr txBox="1"/>
          <p:nvPr/>
        </p:nvSpPr>
        <p:spPr>
          <a:xfrm>
            <a:off x="643835" y="1758462"/>
            <a:ext cx="332325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Our presentation provides an overall knowledge about coda Q in a region in southeastern Canada which is one of the most useful parameters for the study of earth structure and seismic hazard assessments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 you want to learn more about this, come see my e-poster during session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P1.2-2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Tuesday, 20 June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access it online on the SnT2023 Conference platform!</a:t>
            </a:r>
          </a:p>
        </p:txBody>
      </p:sp>
    </p:spTree>
    <p:extLst>
      <p:ext uri="{BB962C8B-B14F-4D97-AF65-F5344CB8AC3E}">
        <p14:creationId xmlns="" xmlns:p14="http://schemas.microsoft.com/office/powerpoint/2010/main" val="607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2665</TotalTime>
  <Words>100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Amir</cp:lastModifiedBy>
  <cp:revision>22</cp:revision>
  <dcterms:created xsi:type="dcterms:W3CDTF">2023-04-18T13:25:54Z</dcterms:created>
  <dcterms:modified xsi:type="dcterms:W3CDTF">2023-06-09T02:08:12Z</dcterms:modified>
</cp:coreProperties>
</file>