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9" d="100"/>
          <a:sy n="89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08/06/2023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P1.2-447</a:t>
            </a:r>
            <a:endParaRPr lang="en-A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contribution of the auxiliary seismic station MLR in IDC products and comparison of the IDC REBs with the NDC Romania bulletins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Chircea, D.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Ghica</a:t>
            </a: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 Popa, R.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Dinescu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1CA629-1C44-46B1-8E3A-5DD1B7F6E677}"/>
              </a:ext>
            </a:extLst>
          </p:cNvPr>
          <p:cNvSpPr txBox="1"/>
          <p:nvPr/>
        </p:nvSpPr>
        <p:spPr>
          <a:xfrm>
            <a:off x="270243" y="1211381"/>
            <a:ext cx="1140180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This study has two main purposes: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Using statistical methods to analyze and highlight the contribution of the MLR station in the IDC products for local and regional earthquakes as well as in the ISC bulletins on a global scale (a);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Compare the reviewed seismic bulletins produced by ROM-NDC with the reviewed seismic bulletins (REBs) produced by IDC and analyze them in terms of epicentral locations, calculated magnitudes, epicentral depths and associated phases (b).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5CC8ED-5AA9-4601-AB2D-80FB74AFA1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77" t="13166" r="18842" b="6833"/>
          <a:stretch/>
        </p:blipFill>
        <p:spPr>
          <a:xfrm>
            <a:off x="567330" y="3661110"/>
            <a:ext cx="3854064" cy="27973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878B22-1C08-4DE1-B304-88BFE9452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4966" y="4390905"/>
            <a:ext cx="7275481" cy="13377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E23438-982C-469A-A739-6DC8E888A99B}"/>
              </a:ext>
            </a:extLst>
          </p:cNvPr>
          <p:cNvSpPr txBox="1"/>
          <p:nvPr/>
        </p:nvSpPr>
        <p:spPr>
          <a:xfrm>
            <a:off x="724519" y="6458415"/>
            <a:ext cx="304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a)</a:t>
            </a:r>
            <a:endParaRPr lang="en-GB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699185-831B-42D0-90FE-E91A83D5E8D0}"/>
              </a:ext>
            </a:extLst>
          </p:cNvPr>
          <p:cNvSpPr txBox="1"/>
          <p:nvPr/>
        </p:nvSpPr>
        <p:spPr>
          <a:xfrm>
            <a:off x="4559454" y="5682719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2695</TotalTime>
  <Words>127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Andreea Chircea</cp:lastModifiedBy>
  <cp:revision>23</cp:revision>
  <dcterms:created xsi:type="dcterms:W3CDTF">2023-04-18T13:25:54Z</dcterms:created>
  <dcterms:modified xsi:type="dcterms:W3CDTF">2023-06-08T21:43:40Z</dcterms:modified>
</cp:coreProperties>
</file>