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4"/>
    <p:restoredTop sz="94694"/>
  </p:normalViewPr>
  <p:slideViewPr>
    <p:cSldViewPr snapToGrid="0">
      <p:cViewPr>
        <p:scale>
          <a:sx n="58" d="100"/>
          <a:sy n="58" d="100"/>
        </p:scale>
        <p:origin x="2280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P1.2-300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Near-surface non-linear material behaviour due to coupling of atmospheric pressure and solid Earth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Kramer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Lu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Götz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Bokelmann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Meteorology and Geophysics, University of Vienna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54CDE6-EF85-A0C7-FBE6-87995570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56" y="1292081"/>
            <a:ext cx="3136829" cy="208907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C39721D-C65A-C61A-42B8-5F58B02074E9}"/>
              </a:ext>
            </a:extLst>
          </p:cNvPr>
          <p:cNvSpPr txBox="1"/>
          <p:nvPr/>
        </p:nvSpPr>
        <p:spPr>
          <a:xfrm>
            <a:off x="268796" y="3429000"/>
            <a:ext cx="3183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Amatrice, </a:t>
            </a:r>
            <a:r>
              <a:rPr lang="de-AT" sz="12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de-AT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de-AT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(© AP </a:t>
            </a:r>
            <a:r>
              <a:rPr lang="de-AT" sz="12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en-GB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3D9EE3-EF8B-9276-6F1A-441636F6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358" y="2989527"/>
            <a:ext cx="3397755" cy="23339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C665F84-D9DB-9CB5-ACF1-3BE732BD8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49" y="3016307"/>
            <a:ext cx="3170790" cy="2471254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844EFBA5-F2B7-AE6D-8C5B-2CE0CFBDAA32}"/>
              </a:ext>
            </a:extLst>
          </p:cNvPr>
          <p:cNvSpPr txBox="1"/>
          <p:nvPr/>
        </p:nvSpPr>
        <p:spPr>
          <a:xfrm>
            <a:off x="268796" y="6062390"/>
            <a:ext cx="11443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 you want to discuss more about this, come to my e-poster during session P1.2-2 on Wednesday 9-10 or access it online on the SnT2023 Conference platform!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89FC5F-0D8F-C328-FCEA-FB8056023BD2}"/>
              </a:ext>
            </a:extLst>
          </p:cNvPr>
          <p:cNvSpPr txBox="1"/>
          <p:nvPr/>
        </p:nvSpPr>
        <p:spPr>
          <a:xfrm>
            <a:off x="4986151" y="5415930"/>
            <a:ext cx="3183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AT" sz="12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de-AT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Kramer et al., (2023)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CFFA8F7-A10D-523C-D069-317EBD5147A0}"/>
              </a:ext>
            </a:extLst>
          </p:cNvPr>
          <p:cNvSpPr txBox="1"/>
          <p:nvPr/>
        </p:nvSpPr>
        <p:spPr>
          <a:xfrm>
            <a:off x="4166963" y="1405738"/>
            <a:ext cx="748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monitoring of subsurface properties could be helpful to understand earthquake processes more completely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environmental effects (temperature changes, tidal effects, …) overlap with tectonic signatures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B2A5A04-75A9-A404-0BF7-7747B93619F5}"/>
              </a:ext>
            </a:extLst>
          </p:cNvPr>
          <p:cNvSpPr txBox="1"/>
          <p:nvPr/>
        </p:nvSpPr>
        <p:spPr>
          <a:xfrm>
            <a:off x="740459" y="4136215"/>
            <a:ext cx="3606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studying changes in the subsurface with high temporal resolution will help to understand these environmental effects 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Macintosh PowerPoint</Application>
  <PresentationFormat>Breitbild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vogajq8ug7@univie.onmicrosoft.com</cp:lastModifiedBy>
  <cp:revision>21</cp:revision>
  <dcterms:created xsi:type="dcterms:W3CDTF">2023-04-18T13:25:54Z</dcterms:created>
  <dcterms:modified xsi:type="dcterms:W3CDTF">2023-06-07T10:58:16Z</dcterms:modified>
</cp:coreProperties>
</file>