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58" d="100"/>
          <a:sy n="58" d="100"/>
        </p:scale>
        <p:origin x="11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CBCBC-130D-46CB-8EC1-1A18BC9D95CE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EABA6-90AC-457F-9DD0-7E81CBD1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8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EABA6-90AC-457F-9DD0-7E81CBD199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06/04/2023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P1.2-023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74526" y="-43207"/>
            <a:ext cx="85473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Earthquake Occurrences and Looking for the Future in South Central Tibet (SCT)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Himalaya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Daya Shanker1  and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Harihar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Paudyal2</a:t>
            </a:r>
          </a:p>
          <a:p>
            <a:pPr algn="ctr"/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Institute of Technology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Roorkee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Department of Earthquake Engineering, India</a:t>
            </a:r>
          </a:p>
          <a:p>
            <a:pPr algn="ctr"/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Tribhuvan University, Nepal</a:t>
            </a:r>
          </a:p>
        </p:txBody>
      </p:sp>
      <p:sp>
        <p:nvSpPr>
          <p:cNvPr id="5" name="Rectangle 4"/>
          <p:cNvSpPr/>
          <p:nvPr/>
        </p:nvSpPr>
        <p:spPr>
          <a:xfrm>
            <a:off x="-122303" y="1069976"/>
            <a:ext cx="489308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NAGM Seismicity patterns: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25842" y="1177697"/>
            <a:ext cx="7493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seismic precursors are known to be preceded to small to large </a:t>
            </a:r>
            <a:r>
              <a:rPr lang="en-US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earthquakes.</a:t>
            </a:r>
            <a:endParaRPr lang="en-US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278" y="1824028"/>
            <a:ext cx="120197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ensure the anomalous seismic activity patterns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3-</a:t>
            </a:r>
            <a:r>
              <a:rPr lang="en-US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earthquake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sequence occurred in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1996 (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5.9),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1998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5.8) and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2004-05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6.2, 6.3)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were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investigated in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details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Using NAGM Seismicity Pattern and found that there are following NAGM pattern preceded by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recursory Swarm</a:t>
            </a:r>
            <a:endParaRPr lang="en-IN" b="1" dirty="0">
              <a:solidFill>
                <a:srgbClr val="00B050"/>
              </a:solidFill>
              <a:latin typeface="Times New Ro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8" y="2855079"/>
            <a:ext cx="5237278" cy="2801944"/>
          </a:xfrm>
          <a:prstGeom prst="rect">
            <a:avLst/>
          </a:prstGeom>
        </p:spPr>
      </p:pic>
      <p:pic>
        <p:nvPicPr>
          <p:cNvPr id="13" name="Picture 2" descr="Final_MS_1999-06_D_Futu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060" y="2537100"/>
            <a:ext cx="5935387" cy="398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/>
          <p:nvPr/>
        </p:nvCxnSpPr>
        <p:spPr bwMode="auto">
          <a:xfrm flipH="1" flipV="1">
            <a:off x="8123747" y="3201846"/>
            <a:ext cx="520012" cy="79831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611886">
            <a:off x="7543823" y="2971776"/>
            <a:ext cx="1087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Location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2278" y="5657671"/>
            <a:ext cx="56984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expected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mainshock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(M≥6.0) may lie within the delineated elliptical area (~1.6 x 103 km</a:t>
            </a:r>
            <a:r>
              <a:rPr lang="en-US" b="1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bounded by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29.6-30.1</a:t>
            </a:r>
            <a:r>
              <a:rPr lang="en-US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 and 87.8-88.1</a:t>
            </a:r>
            <a:r>
              <a:rPr lang="en-US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in the depth range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25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15 km.</a:t>
            </a:r>
            <a:endParaRPr lang="en-IN" b="1" dirty="0">
              <a:solidFill>
                <a:srgbClr val="C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147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Prof Daya SHANKER</cp:lastModifiedBy>
  <cp:revision>24</cp:revision>
  <dcterms:created xsi:type="dcterms:W3CDTF">2023-04-18T13:25:54Z</dcterms:created>
  <dcterms:modified xsi:type="dcterms:W3CDTF">2023-06-04T11:07:17Z</dcterms:modified>
</cp:coreProperties>
</file>